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82" r:id="rId4"/>
    <p:sldId id="299" r:id="rId5"/>
    <p:sldId id="280" r:id="rId6"/>
    <p:sldId id="277" r:id="rId7"/>
    <p:sldId id="294" r:id="rId8"/>
    <p:sldId id="298" r:id="rId9"/>
    <p:sldId id="297" r:id="rId10"/>
    <p:sldId id="29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12/4/2017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12/4/2017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04E7C-1FFC-4A61-9B49-A999B04840AC}"/>
              </a:ext>
            </a:extLst>
          </p:cNvPr>
          <p:cNvSpPr>
            <a:spLocks noGrp="1"/>
          </p:cNvSpPr>
          <p:nvPr>
            <p:ph type="ctrTitle"/>
          </p:nvPr>
        </p:nvSpPr>
        <p:spPr>
          <a:xfrm>
            <a:off x="1897599" y="2719872"/>
            <a:ext cx="9955764" cy="970385"/>
          </a:xfrm>
        </p:spPr>
        <p:txBody>
          <a:bodyPr>
            <a:normAutofit/>
          </a:bodyPr>
          <a:lstStyle/>
          <a:p>
            <a:r>
              <a:rPr lang="en-US" dirty="0"/>
              <a:t>Inventory management system</a:t>
            </a:r>
          </a:p>
        </p:txBody>
      </p:sp>
      <p:sp>
        <p:nvSpPr>
          <p:cNvPr id="3" name="Subtitle 2">
            <a:extLst>
              <a:ext uri="{FF2B5EF4-FFF2-40B4-BE49-F238E27FC236}">
                <a16:creationId xmlns:a16="http://schemas.microsoft.com/office/drawing/2014/main" id="{63D54DCC-FC39-4D3C-A819-B67FAFCB6528}"/>
              </a:ext>
            </a:extLst>
          </p:cNvPr>
          <p:cNvSpPr>
            <a:spLocks noGrp="1"/>
          </p:cNvSpPr>
          <p:nvPr>
            <p:ph type="subTitle" idx="1"/>
          </p:nvPr>
        </p:nvSpPr>
        <p:spPr>
          <a:xfrm>
            <a:off x="3539911" y="3978037"/>
            <a:ext cx="6251510" cy="2713892"/>
          </a:xfrm>
        </p:spPr>
        <p:txBody>
          <a:bodyPr>
            <a:normAutofit/>
          </a:bodyPr>
          <a:lstStyle/>
          <a:p>
            <a:r>
              <a:rPr lang="en-US" dirty="0"/>
              <a:t>By – Jyoti Nikam, Snehal Jadhav, Tejas Ghalsasi, 	Sumant hegde, John Hunsaker</a:t>
            </a:r>
          </a:p>
          <a:p>
            <a:r>
              <a:rPr lang="en-US" dirty="0"/>
              <a:t>CPSC546 – Modern software management</a:t>
            </a:r>
          </a:p>
          <a:p>
            <a:r>
              <a:rPr lang="en-US" dirty="0"/>
              <a:t>Instructor – Dr. Lidia Morrison</a:t>
            </a:r>
          </a:p>
        </p:txBody>
      </p:sp>
      <p:pic>
        <p:nvPicPr>
          <p:cNvPr id="4" name="Picture 3">
            <a:extLst>
              <a:ext uri="{FF2B5EF4-FFF2-40B4-BE49-F238E27FC236}">
                <a16:creationId xmlns:a16="http://schemas.microsoft.com/office/drawing/2014/main" id="{D3716595-248A-423D-BCC6-A2908295C925}"/>
              </a:ext>
            </a:extLst>
          </p:cNvPr>
          <p:cNvPicPr>
            <a:picLocks noChangeAspect="1"/>
          </p:cNvPicPr>
          <p:nvPr/>
        </p:nvPicPr>
        <p:blipFill>
          <a:blip r:embed="rId2"/>
          <a:stretch>
            <a:fillRect/>
          </a:stretch>
        </p:blipFill>
        <p:spPr>
          <a:xfrm>
            <a:off x="4238857" y="965425"/>
            <a:ext cx="3714286" cy="1466667"/>
          </a:xfrm>
          <a:prstGeom prst="rect">
            <a:avLst/>
          </a:prstGeom>
        </p:spPr>
      </p:pic>
    </p:spTree>
    <p:extLst>
      <p:ext uri="{BB962C8B-B14F-4D97-AF65-F5344CB8AC3E}">
        <p14:creationId xmlns:p14="http://schemas.microsoft.com/office/powerpoint/2010/main" val="3181466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D9F7-D19A-4A5C-929F-8720197E3C94}"/>
              </a:ext>
            </a:extLst>
          </p:cNvPr>
          <p:cNvSpPr>
            <a:spLocks noGrp="1"/>
          </p:cNvSpPr>
          <p:nvPr>
            <p:ph type="title"/>
          </p:nvPr>
        </p:nvSpPr>
        <p:spPr>
          <a:xfrm>
            <a:off x="4852532" y="2689715"/>
            <a:ext cx="2486935" cy="1478570"/>
          </a:xfrm>
        </p:spPr>
        <p:txBody>
          <a:bodyPr>
            <a:normAutofit/>
          </a:bodyPr>
          <a:lstStyle/>
          <a:p>
            <a:r>
              <a:rPr lang="en-US" dirty="0"/>
              <a:t>Thank you</a:t>
            </a:r>
          </a:p>
        </p:txBody>
      </p:sp>
    </p:spTree>
    <p:extLst>
      <p:ext uri="{BB962C8B-B14F-4D97-AF65-F5344CB8AC3E}">
        <p14:creationId xmlns:p14="http://schemas.microsoft.com/office/powerpoint/2010/main" val="3627453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D9F7-D19A-4A5C-929F-8720197E3C94}"/>
              </a:ext>
            </a:extLst>
          </p:cNvPr>
          <p:cNvSpPr>
            <a:spLocks noGrp="1"/>
          </p:cNvSpPr>
          <p:nvPr>
            <p:ph type="title"/>
          </p:nvPr>
        </p:nvSpPr>
        <p:spPr>
          <a:xfrm>
            <a:off x="4093797" y="592489"/>
            <a:ext cx="4004403" cy="1478570"/>
          </a:xfrm>
        </p:spPr>
        <p:txBody>
          <a:bodyPr/>
          <a:lstStyle/>
          <a:p>
            <a:r>
              <a:rPr lang="en-US" dirty="0"/>
              <a:t>Application goal</a:t>
            </a:r>
          </a:p>
        </p:txBody>
      </p:sp>
      <p:sp>
        <p:nvSpPr>
          <p:cNvPr id="3" name="Content Placeholder 2">
            <a:extLst>
              <a:ext uri="{FF2B5EF4-FFF2-40B4-BE49-F238E27FC236}">
                <a16:creationId xmlns:a16="http://schemas.microsoft.com/office/drawing/2014/main" id="{8A25B398-1933-453E-B801-66FA460DAD79}"/>
              </a:ext>
            </a:extLst>
          </p:cNvPr>
          <p:cNvSpPr>
            <a:spLocks noGrp="1"/>
          </p:cNvSpPr>
          <p:nvPr>
            <p:ph idx="1"/>
          </p:nvPr>
        </p:nvSpPr>
        <p:spPr>
          <a:xfrm>
            <a:off x="1927378" y="1866795"/>
            <a:ext cx="8337242" cy="1614123"/>
          </a:xfrm>
        </p:spPr>
        <p:txBody>
          <a:bodyPr>
            <a:normAutofit/>
          </a:bodyPr>
          <a:lstStyle/>
          <a:p>
            <a:pPr marL="0" indent="0">
              <a:buNone/>
            </a:pPr>
            <a:r>
              <a:rPr lang="en-US" i="1" dirty="0"/>
              <a:t>The “Hey Supply” Inventory Management System is designed to allow a business to seamlessly and easily use the power of the cloud to keep track of inventory intake, storage, and usage.</a:t>
            </a:r>
          </a:p>
        </p:txBody>
      </p:sp>
      <p:pic>
        <p:nvPicPr>
          <p:cNvPr id="5" name="Picture 4">
            <a:extLst>
              <a:ext uri="{FF2B5EF4-FFF2-40B4-BE49-F238E27FC236}">
                <a16:creationId xmlns:a16="http://schemas.microsoft.com/office/drawing/2014/main" id="{55CA44FE-92F2-4F19-B6F8-F7E33C688C0E}"/>
              </a:ext>
            </a:extLst>
          </p:cNvPr>
          <p:cNvPicPr>
            <a:picLocks noChangeAspect="1"/>
          </p:cNvPicPr>
          <p:nvPr/>
        </p:nvPicPr>
        <p:blipFill>
          <a:blip r:embed="rId2"/>
          <a:stretch>
            <a:fillRect/>
          </a:stretch>
        </p:blipFill>
        <p:spPr>
          <a:xfrm>
            <a:off x="2666998" y="3656673"/>
            <a:ext cx="6858000" cy="2468880"/>
          </a:xfrm>
          <a:prstGeom prst="rect">
            <a:avLst/>
          </a:prstGeom>
        </p:spPr>
      </p:pic>
    </p:spTree>
    <p:extLst>
      <p:ext uri="{BB962C8B-B14F-4D97-AF65-F5344CB8AC3E}">
        <p14:creationId xmlns:p14="http://schemas.microsoft.com/office/powerpoint/2010/main" val="1612885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D9F7-D19A-4A5C-929F-8720197E3C94}"/>
              </a:ext>
            </a:extLst>
          </p:cNvPr>
          <p:cNvSpPr>
            <a:spLocks noGrp="1"/>
          </p:cNvSpPr>
          <p:nvPr>
            <p:ph type="title"/>
          </p:nvPr>
        </p:nvSpPr>
        <p:spPr>
          <a:xfrm>
            <a:off x="2601684" y="516827"/>
            <a:ext cx="6988629" cy="1478570"/>
          </a:xfrm>
        </p:spPr>
        <p:txBody>
          <a:bodyPr>
            <a:normAutofit/>
          </a:bodyPr>
          <a:lstStyle/>
          <a:p>
            <a:r>
              <a:rPr lang="en-US" dirty="0"/>
              <a:t>Why is this application needed?</a:t>
            </a:r>
          </a:p>
        </p:txBody>
      </p:sp>
      <p:sp>
        <p:nvSpPr>
          <p:cNvPr id="3" name="Content Placeholder 2">
            <a:extLst>
              <a:ext uri="{FF2B5EF4-FFF2-40B4-BE49-F238E27FC236}">
                <a16:creationId xmlns:a16="http://schemas.microsoft.com/office/drawing/2014/main" id="{8A25B398-1933-453E-B801-66FA460DAD79}"/>
              </a:ext>
            </a:extLst>
          </p:cNvPr>
          <p:cNvSpPr>
            <a:spLocks noGrp="1"/>
          </p:cNvSpPr>
          <p:nvPr>
            <p:ph idx="1"/>
          </p:nvPr>
        </p:nvSpPr>
        <p:spPr>
          <a:xfrm>
            <a:off x="1687918" y="1863747"/>
            <a:ext cx="8816160" cy="1490608"/>
          </a:xfrm>
        </p:spPr>
        <p:txBody>
          <a:bodyPr>
            <a:normAutofit/>
          </a:bodyPr>
          <a:lstStyle/>
          <a:p>
            <a:pPr marL="0" indent="0">
              <a:buNone/>
            </a:pPr>
            <a:r>
              <a:rPr lang="en-US" i="1" dirty="0"/>
              <a:t>A system to track the logistical actions of a company forms the backbone of any profitable business, and this system succeeds in coalescing all the needed core functions into a simple yet elegant web application.</a:t>
            </a:r>
          </a:p>
        </p:txBody>
      </p:sp>
      <p:pic>
        <p:nvPicPr>
          <p:cNvPr id="4" name="Picture 3">
            <a:extLst>
              <a:ext uri="{FF2B5EF4-FFF2-40B4-BE49-F238E27FC236}">
                <a16:creationId xmlns:a16="http://schemas.microsoft.com/office/drawing/2014/main" id="{E9785047-9B25-461A-BAC0-7CDEC65E199C}"/>
              </a:ext>
            </a:extLst>
          </p:cNvPr>
          <p:cNvPicPr>
            <a:picLocks noChangeAspect="1"/>
          </p:cNvPicPr>
          <p:nvPr/>
        </p:nvPicPr>
        <p:blipFill>
          <a:blip r:embed="rId2"/>
          <a:stretch>
            <a:fillRect/>
          </a:stretch>
        </p:blipFill>
        <p:spPr>
          <a:xfrm>
            <a:off x="2285999" y="3698033"/>
            <a:ext cx="7620000" cy="2590800"/>
          </a:xfrm>
          <a:prstGeom prst="rect">
            <a:avLst/>
          </a:prstGeom>
        </p:spPr>
      </p:pic>
    </p:spTree>
    <p:extLst>
      <p:ext uri="{BB962C8B-B14F-4D97-AF65-F5344CB8AC3E}">
        <p14:creationId xmlns:p14="http://schemas.microsoft.com/office/powerpoint/2010/main" val="1440516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D9F7-D19A-4A5C-929F-8720197E3C94}"/>
              </a:ext>
            </a:extLst>
          </p:cNvPr>
          <p:cNvSpPr>
            <a:spLocks noGrp="1"/>
          </p:cNvSpPr>
          <p:nvPr>
            <p:ph type="title"/>
          </p:nvPr>
        </p:nvSpPr>
        <p:spPr>
          <a:xfrm>
            <a:off x="2225668" y="291638"/>
            <a:ext cx="7740664" cy="1478570"/>
          </a:xfrm>
        </p:spPr>
        <p:txBody>
          <a:bodyPr>
            <a:normAutofit/>
          </a:bodyPr>
          <a:lstStyle/>
          <a:p>
            <a:r>
              <a:rPr lang="en-US" dirty="0"/>
              <a:t>How does “Hey Supply” stand out?</a:t>
            </a:r>
          </a:p>
        </p:txBody>
      </p:sp>
      <p:sp>
        <p:nvSpPr>
          <p:cNvPr id="3" name="Content Placeholder 2">
            <a:extLst>
              <a:ext uri="{FF2B5EF4-FFF2-40B4-BE49-F238E27FC236}">
                <a16:creationId xmlns:a16="http://schemas.microsoft.com/office/drawing/2014/main" id="{8A25B398-1933-453E-B801-66FA460DAD79}"/>
              </a:ext>
            </a:extLst>
          </p:cNvPr>
          <p:cNvSpPr>
            <a:spLocks noGrp="1"/>
          </p:cNvSpPr>
          <p:nvPr>
            <p:ph idx="1"/>
          </p:nvPr>
        </p:nvSpPr>
        <p:spPr>
          <a:xfrm>
            <a:off x="1687920" y="1482748"/>
            <a:ext cx="8816160" cy="2147392"/>
          </a:xfrm>
        </p:spPr>
        <p:txBody>
          <a:bodyPr>
            <a:normAutofit/>
          </a:bodyPr>
          <a:lstStyle/>
          <a:p>
            <a:pPr marL="0" indent="0">
              <a:buNone/>
            </a:pPr>
            <a:r>
              <a:rPr lang="en-US" i="1" dirty="0"/>
              <a:t>This system is extremely versatile because it can manage different sizes, locations, and types of inventory, including products being shipped or distributed, manufactured, or inventory to support business overhead such as capital purchases and office assets.</a:t>
            </a:r>
          </a:p>
        </p:txBody>
      </p:sp>
      <p:pic>
        <p:nvPicPr>
          <p:cNvPr id="5" name="Picture 4">
            <a:extLst>
              <a:ext uri="{FF2B5EF4-FFF2-40B4-BE49-F238E27FC236}">
                <a16:creationId xmlns:a16="http://schemas.microsoft.com/office/drawing/2014/main" id="{2609F6BA-0BAF-494A-8A84-B674527F9027}"/>
              </a:ext>
            </a:extLst>
          </p:cNvPr>
          <p:cNvPicPr>
            <a:picLocks noChangeAspect="1"/>
          </p:cNvPicPr>
          <p:nvPr/>
        </p:nvPicPr>
        <p:blipFill>
          <a:blip r:embed="rId2"/>
          <a:stretch>
            <a:fillRect/>
          </a:stretch>
        </p:blipFill>
        <p:spPr>
          <a:xfrm>
            <a:off x="2998237" y="3536238"/>
            <a:ext cx="6195526" cy="2957752"/>
          </a:xfrm>
          <a:prstGeom prst="rect">
            <a:avLst/>
          </a:prstGeom>
        </p:spPr>
      </p:pic>
    </p:spTree>
    <p:extLst>
      <p:ext uri="{BB962C8B-B14F-4D97-AF65-F5344CB8AC3E}">
        <p14:creationId xmlns:p14="http://schemas.microsoft.com/office/powerpoint/2010/main" val="627682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D9F7-D19A-4A5C-929F-8720197E3C94}"/>
              </a:ext>
            </a:extLst>
          </p:cNvPr>
          <p:cNvSpPr>
            <a:spLocks noGrp="1"/>
          </p:cNvSpPr>
          <p:nvPr>
            <p:ph type="title"/>
          </p:nvPr>
        </p:nvSpPr>
        <p:spPr>
          <a:xfrm>
            <a:off x="2140736" y="1301343"/>
            <a:ext cx="7910523" cy="1478570"/>
          </a:xfrm>
        </p:spPr>
        <p:txBody>
          <a:bodyPr/>
          <a:lstStyle/>
          <a:p>
            <a:r>
              <a:rPr lang="en-US" dirty="0"/>
              <a:t>Languages and technologies used</a:t>
            </a:r>
          </a:p>
        </p:txBody>
      </p:sp>
      <p:sp>
        <p:nvSpPr>
          <p:cNvPr id="3" name="Content Placeholder 2">
            <a:extLst>
              <a:ext uri="{FF2B5EF4-FFF2-40B4-BE49-F238E27FC236}">
                <a16:creationId xmlns:a16="http://schemas.microsoft.com/office/drawing/2014/main" id="{8A25B398-1933-453E-B801-66FA460DAD79}"/>
              </a:ext>
            </a:extLst>
          </p:cNvPr>
          <p:cNvSpPr>
            <a:spLocks noGrp="1"/>
          </p:cNvSpPr>
          <p:nvPr>
            <p:ph idx="1"/>
          </p:nvPr>
        </p:nvSpPr>
        <p:spPr>
          <a:xfrm>
            <a:off x="4484166" y="2779913"/>
            <a:ext cx="3223665" cy="3155265"/>
          </a:xfrm>
        </p:spPr>
        <p:txBody>
          <a:bodyPr>
            <a:normAutofit lnSpcReduction="10000"/>
          </a:bodyPr>
          <a:lstStyle/>
          <a:p>
            <a:r>
              <a:rPr lang="en-US" i="1" dirty="0"/>
              <a:t>HTML, CSS, AngularJS</a:t>
            </a:r>
          </a:p>
          <a:p>
            <a:r>
              <a:rPr lang="en-US" i="1" dirty="0"/>
              <a:t>Node.js, </a:t>
            </a:r>
            <a:r>
              <a:rPr lang="en-US" i="1" dirty="0" err="1"/>
              <a:t>JBoss</a:t>
            </a:r>
            <a:endParaRPr lang="en-US" i="1" dirty="0"/>
          </a:p>
          <a:p>
            <a:r>
              <a:rPr lang="en-US" i="1" dirty="0"/>
              <a:t>H2 Database</a:t>
            </a:r>
          </a:p>
          <a:p>
            <a:r>
              <a:rPr lang="en-US" i="1" dirty="0"/>
              <a:t>Tableau Server</a:t>
            </a:r>
          </a:p>
          <a:p>
            <a:r>
              <a:rPr lang="en-US" i="1" dirty="0"/>
              <a:t>Eclipse IDE, Atom IDE</a:t>
            </a:r>
          </a:p>
          <a:p>
            <a:r>
              <a:rPr lang="en-US" i="1" dirty="0"/>
              <a:t>GitHub, Slack</a:t>
            </a:r>
          </a:p>
        </p:txBody>
      </p:sp>
    </p:spTree>
    <p:extLst>
      <p:ext uri="{BB962C8B-B14F-4D97-AF65-F5344CB8AC3E}">
        <p14:creationId xmlns:p14="http://schemas.microsoft.com/office/powerpoint/2010/main" val="1767139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D9F7-D19A-4A5C-929F-8720197E3C94}"/>
              </a:ext>
            </a:extLst>
          </p:cNvPr>
          <p:cNvSpPr>
            <a:spLocks noGrp="1"/>
          </p:cNvSpPr>
          <p:nvPr>
            <p:ph type="title"/>
          </p:nvPr>
        </p:nvSpPr>
        <p:spPr>
          <a:xfrm>
            <a:off x="4320687" y="2689715"/>
            <a:ext cx="3550625" cy="1478570"/>
          </a:xfrm>
        </p:spPr>
        <p:txBody>
          <a:bodyPr>
            <a:normAutofit/>
          </a:bodyPr>
          <a:lstStyle/>
          <a:p>
            <a:r>
              <a:rPr lang="en-US" dirty="0"/>
              <a:t>demonstration</a:t>
            </a:r>
          </a:p>
        </p:txBody>
      </p:sp>
    </p:spTree>
    <p:extLst>
      <p:ext uri="{BB962C8B-B14F-4D97-AF65-F5344CB8AC3E}">
        <p14:creationId xmlns:p14="http://schemas.microsoft.com/office/powerpoint/2010/main" val="718260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D9F7-D19A-4A5C-929F-8720197E3C94}"/>
              </a:ext>
            </a:extLst>
          </p:cNvPr>
          <p:cNvSpPr>
            <a:spLocks noGrp="1"/>
          </p:cNvSpPr>
          <p:nvPr>
            <p:ph type="title"/>
          </p:nvPr>
        </p:nvSpPr>
        <p:spPr>
          <a:xfrm>
            <a:off x="1576321" y="412265"/>
            <a:ext cx="9107004" cy="1282131"/>
          </a:xfrm>
        </p:spPr>
        <p:txBody>
          <a:bodyPr/>
          <a:lstStyle/>
          <a:p>
            <a:r>
              <a:rPr lang="en-US" dirty="0"/>
              <a:t>Are there potential future improvements?</a:t>
            </a:r>
          </a:p>
        </p:txBody>
      </p:sp>
      <p:sp>
        <p:nvSpPr>
          <p:cNvPr id="3" name="Content Placeholder 2">
            <a:extLst>
              <a:ext uri="{FF2B5EF4-FFF2-40B4-BE49-F238E27FC236}">
                <a16:creationId xmlns:a16="http://schemas.microsoft.com/office/drawing/2014/main" id="{8A25B398-1933-453E-B801-66FA460DAD79}"/>
              </a:ext>
            </a:extLst>
          </p:cNvPr>
          <p:cNvSpPr>
            <a:spLocks noGrp="1"/>
          </p:cNvSpPr>
          <p:nvPr>
            <p:ph idx="1"/>
          </p:nvPr>
        </p:nvSpPr>
        <p:spPr>
          <a:xfrm>
            <a:off x="1707175" y="1564264"/>
            <a:ext cx="8777649" cy="2037352"/>
          </a:xfrm>
        </p:spPr>
        <p:txBody>
          <a:bodyPr>
            <a:normAutofit/>
          </a:bodyPr>
          <a:lstStyle/>
          <a:p>
            <a:pPr marL="0" indent="0">
              <a:buNone/>
            </a:pPr>
            <a:r>
              <a:rPr lang="en-US" i="1" dirty="0"/>
              <a:t>This system has the capacity to holistically manage most supply chain and operations functions for a small or large business. It has shown the ability to simultaneously maintain scalability, efficiency, and seamless performance with high visual refinement.</a:t>
            </a:r>
          </a:p>
        </p:txBody>
      </p:sp>
      <p:pic>
        <p:nvPicPr>
          <p:cNvPr id="5" name="Picture 4">
            <a:extLst>
              <a:ext uri="{FF2B5EF4-FFF2-40B4-BE49-F238E27FC236}">
                <a16:creationId xmlns:a16="http://schemas.microsoft.com/office/drawing/2014/main" id="{94395164-727E-49E8-856A-7AE3A82ABAD0}"/>
              </a:ext>
            </a:extLst>
          </p:cNvPr>
          <p:cNvPicPr>
            <a:picLocks noChangeAspect="1"/>
          </p:cNvPicPr>
          <p:nvPr/>
        </p:nvPicPr>
        <p:blipFill>
          <a:blip r:embed="rId2"/>
          <a:stretch>
            <a:fillRect/>
          </a:stretch>
        </p:blipFill>
        <p:spPr>
          <a:xfrm>
            <a:off x="1618863" y="3621633"/>
            <a:ext cx="4396273" cy="2709727"/>
          </a:xfrm>
          <a:prstGeom prst="rect">
            <a:avLst/>
          </a:prstGeom>
        </p:spPr>
      </p:pic>
      <p:pic>
        <p:nvPicPr>
          <p:cNvPr id="6" name="Picture 5">
            <a:extLst>
              <a:ext uri="{FF2B5EF4-FFF2-40B4-BE49-F238E27FC236}">
                <a16:creationId xmlns:a16="http://schemas.microsoft.com/office/drawing/2014/main" id="{D590C203-4707-42CD-AC82-9AC633D43457}"/>
              </a:ext>
            </a:extLst>
          </p:cNvPr>
          <p:cNvPicPr>
            <a:picLocks noChangeAspect="1"/>
          </p:cNvPicPr>
          <p:nvPr/>
        </p:nvPicPr>
        <p:blipFill>
          <a:blip r:embed="rId3"/>
          <a:stretch>
            <a:fillRect/>
          </a:stretch>
        </p:blipFill>
        <p:spPr>
          <a:xfrm>
            <a:off x="6015136" y="3621633"/>
            <a:ext cx="4668189" cy="2681239"/>
          </a:xfrm>
          <a:prstGeom prst="rect">
            <a:avLst/>
          </a:prstGeom>
        </p:spPr>
      </p:pic>
    </p:spTree>
    <p:extLst>
      <p:ext uri="{BB962C8B-B14F-4D97-AF65-F5344CB8AC3E}">
        <p14:creationId xmlns:p14="http://schemas.microsoft.com/office/powerpoint/2010/main" val="1313696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D9F7-D19A-4A5C-929F-8720197E3C94}"/>
              </a:ext>
            </a:extLst>
          </p:cNvPr>
          <p:cNvSpPr>
            <a:spLocks noGrp="1"/>
          </p:cNvSpPr>
          <p:nvPr>
            <p:ph type="title"/>
          </p:nvPr>
        </p:nvSpPr>
        <p:spPr>
          <a:xfrm>
            <a:off x="4604331" y="1028085"/>
            <a:ext cx="2983338" cy="1478570"/>
          </a:xfrm>
        </p:spPr>
        <p:txBody>
          <a:bodyPr/>
          <a:lstStyle/>
          <a:p>
            <a:r>
              <a:rPr lang="en-US" dirty="0"/>
              <a:t>Future work</a:t>
            </a:r>
          </a:p>
        </p:txBody>
      </p:sp>
      <p:sp>
        <p:nvSpPr>
          <p:cNvPr id="3" name="Content Placeholder 2">
            <a:extLst>
              <a:ext uri="{FF2B5EF4-FFF2-40B4-BE49-F238E27FC236}">
                <a16:creationId xmlns:a16="http://schemas.microsoft.com/office/drawing/2014/main" id="{8A25B398-1933-453E-B801-66FA460DAD79}"/>
              </a:ext>
            </a:extLst>
          </p:cNvPr>
          <p:cNvSpPr>
            <a:spLocks noGrp="1"/>
          </p:cNvSpPr>
          <p:nvPr>
            <p:ph idx="1"/>
          </p:nvPr>
        </p:nvSpPr>
        <p:spPr>
          <a:xfrm>
            <a:off x="1707175" y="2385358"/>
            <a:ext cx="8777649" cy="3541714"/>
          </a:xfrm>
        </p:spPr>
        <p:txBody>
          <a:bodyPr>
            <a:normAutofit/>
          </a:bodyPr>
          <a:lstStyle/>
          <a:p>
            <a:pPr marL="0" indent="0">
              <a:buNone/>
            </a:pPr>
            <a:r>
              <a:rPr lang="en-US" i="1" dirty="0"/>
              <a:t>Next steps might include the addition of a “Catalog” module.</a:t>
            </a:r>
          </a:p>
          <a:p>
            <a:pPr marL="0" indent="0">
              <a:buNone/>
            </a:pPr>
            <a:r>
              <a:rPr lang="en-US" i="1" dirty="0"/>
              <a:t>This would enable the user to view and edit lists of templates for units of measurement, item types, and warehouse locations. The user might also have the capability of adding new templated types.</a:t>
            </a:r>
          </a:p>
          <a:p>
            <a:pPr marL="0" indent="0">
              <a:buNone/>
            </a:pPr>
            <a:r>
              <a:rPr lang="en-US" i="1" dirty="0"/>
              <a:t>Once saved, these templates could then appear in dropdown menus in the fields in the “Inventory” module, which would serve to limit and control the user’s input to pre-authorized options.</a:t>
            </a:r>
          </a:p>
        </p:txBody>
      </p:sp>
    </p:spTree>
    <p:extLst>
      <p:ext uri="{BB962C8B-B14F-4D97-AF65-F5344CB8AC3E}">
        <p14:creationId xmlns:p14="http://schemas.microsoft.com/office/powerpoint/2010/main" val="3173293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D9F7-D19A-4A5C-929F-8720197E3C94}"/>
              </a:ext>
            </a:extLst>
          </p:cNvPr>
          <p:cNvSpPr>
            <a:spLocks noGrp="1"/>
          </p:cNvSpPr>
          <p:nvPr>
            <p:ph type="title"/>
          </p:nvPr>
        </p:nvSpPr>
        <p:spPr>
          <a:xfrm>
            <a:off x="4847867" y="113684"/>
            <a:ext cx="2496265" cy="1478570"/>
          </a:xfrm>
        </p:spPr>
        <p:txBody>
          <a:bodyPr/>
          <a:lstStyle/>
          <a:p>
            <a:r>
              <a:rPr lang="en-US" dirty="0"/>
              <a:t>references</a:t>
            </a:r>
          </a:p>
        </p:txBody>
      </p:sp>
      <p:sp>
        <p:nvSpPr>
          <p:cNvPr id="3" name="Content Placeholder 2">
            <a:extLst>
              <a:ext uri="{FF2B5EF4-FFF2-40B4-BE49-F238E27FC236}">
                <a16:creationId xmlns:a16="http://schemas.microsoft.com/office/drawing/2014/main" id="{8A25B398-1933-453E-B801-66FA460DAD79}"/>
              </a:ext>
            </a:extLst>
          </p:cNvPr>
          <p:cNvSpPr>
            <a:spLocks noGrp="1"/>
          </p:cNvSpPr>
          <p:nvPr>
            <p:ph idx="1"/>
          </p:nvPr>
        </p:nvSpPr>
        <p:spPr>
          <a:xfrm>
            <a:off x="1595208" y="1268963"/>
            <a:ext cx="9414916" cy="5260749"/>
          </a:xfrm>
        </p:spPr>
        <p:txBody>
          <a:bodyPr>
            <a:normAutofit fontScale="70000" lnSpcReduction="20000"/>
          </a:bodyPr>
          <a:lstStyle/>
          <a:p>
            <a:pPr lvl="0"/>
            <a:r>
              <a:rPr lang="en-US" dirty="0"/>
              <a:t>Highsmith, James A. </a:t>
            </a:r>
            <a:r>
              <a:rPr lang="en-US" i="1" dirty="0"/>
              <a:t>Agile Project Management: Creating Innovative Products</a:t>
            </a:r>
            <a:r>
              <a:rPr lang="en-US" dirty="0"/>
              <a:t>. Addison-Wesley, 2009.</a:t>
            </a:r>
          </a:p>
          <a:p>
            <a:pPr lvl="0"/>
            <a:r>
              <a:rPr lang="en-US" dirty="0"/>
              <a:t>http://www.zetes.com/en/news/zetes-collaborative-supply-chain-suite-six-solutions-to-drive-process-optimisation-and-achieve</a:t>
            </a:r>
          </a:p>
          <a:p>
            <a:pPr lvl="0"/>
            <a:r>
              <a:rPr lang="en-US" dirty="0"/>
              <a:t>http://shafeelaw.com/supply-chain-management/</a:t>
            </a:r>
          </a:p>
          <a:p>
            <a:pPr lvl="0"/>
            <a:r>
              <a:rPr lang="en-US" dirty="0"/>
              <a:t>http://www.dnb.com/solutions/supply-chain-management.html</a:t>
            </a:r>
          </a:p>
          <a:p>
            <a:pPr lvl="0"/>
            <a:r>
              <a:rPr lang="en-US" dirty="0"/>
              <a:t>http://www.h2database.com/html/main.html</a:t>
            </a:r>
          </a:p>
          <a:p>
            <a:pPr lvl="0"/>
            <a:r>
              <a:rPr lang="en-US" dirty="0"/>
              <a:t>https://www.tableau.com/trial/tableau-server</a:t>
            </a:r>
          </a:p>
          <a:p>
            <a:pPr lvl="0"/>
            <a:r>
              <a:rPr lang="en-US" dirty="0"/>
              <a:t>https://www.inflowinventory.com/software-features</a:t>
            </a:r>
          </a:p>
          <a:p>
            <a:pPr lvl="0"/>
            <a:r>
              <a:rPr lang="en-US" dirty="0"/>
              <a:t>https://www.eclipse.org/downloads/packages/eclipse-ide-java-ee-developers/oxygen1a</a:t>
            </a:r>
          </a:p>
          <a:p>
            <a:pPr lvl="0"/>
            <a:r>
              <a:rPr lang="en-US" dirty="0"/>
              <a:t>flight-manual.atom.io/using-atom/sections/atom-packages/</a:t>
            </a:r>
          </a:p>
          <a:p>
            <a:pPr lvl="0"/>
            <a:r>
              <a:rPr lang="en-US" dirty="0"/>
              <a:t>https://angular.io/resources</a:t>
            </a:r>
          </a:p>
          <a:p>
            <a:pPr lvl="0"/>
            <a:r>
              <a:rPr lang="en-US" dirty="0"/>
              <a:t>http://www.industryweek.com/supply-chain/supply-chain-technology-brings-world-closer-together</a:t>
            </a:r>
          </a:p>
          <a:p>
            <a:pPr lvl="0"/>
            <a:r>
              <a:rPr lang="en-US" dirty="0"/>
              <a:t>https://github.com/</a:t>
            </a:r>
          </a:p>
          <a:p>
            <a:pPr lvl="0"/>
            <a:r>
              <a:rPr lang="en-US" dirty="0"/>
              <a:t>https://getbootstrap.com/</a:t>
            </a:r>
          </a:p>
          <a:p>
            <a:pPr marL="0" indent="0">
              <a:buNone/>
            </a:pPr>
            <a:endParaRPr lang="en-US" i="1" dirty="0"/>
          </a:p>
        </p:txBody>
      </p:sp>
    </p:spTree>
    <p:extLst>
      <p:ext uri="{BB962C8B-B14F-4D97-AF65-F5344CB8AC3E}">
        <p14:creationId xmlns:p14="http://schemas.microsoft.com/office/powerpoint/2010/main" val="23956871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434</TotalTime>
  <Words>451</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Tw Cen MT</vt:lpstr>
      <vt:lpstr>Circuit</vt:lpstr>
      <vt:lpstr>Inventory management system</vt:lpstr>
      <vt:lpstr>Application goal</vt:lpstr>
      <vt:lpstr>Why is this application needed?</vt:lpstr>
      <vt:lpstr>How does “Hey Supply” stand out?</vt:lpstr>
      <vt:lpstr>Languages and technologies used</vt:lpstr>
      <vt:lpstr>demonstration</vt:lpstr>
      <vt:lpstr>Are there potential future improvements?</vt:lpstr>
      <vt:lpstr>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John Hunsaker</dc:creator>
  <cp:lastModifiedBy>John Hunsaker</cp:lastModifiedBy>
  <cp:revision>77</cp:revision>
  <dcterms:created xsi:type="dcterms:W3CDTF">2017-09-29T17:24:46Z</dcterms:created>
  <dcterms:modified xsi:type="dcterms:W3CDTF">2017-12-04T23:38:48Z</dcterms:modified>
</cp:coreProperties>
</file>