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693400" cy="15087600"/>
  <p:notesSz cx="106934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0CF59-352C-4D3C-B0E3-826374B89C94}" v="20" dt="2024-03-24T16:45:37.31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01" y="-254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unavalagi2023 vaibhavunavalagi2023" userId="f32018ce7a52d8c8" providerId="LiveId" clId="{CA30CF59-352C-4D3C-B0E3-826374B89C94}"/>
    <pc:docChg chg="undo custSel modSld">
      <pc:chgData name="vaibhavunavalagi2023 vaibhavunavalagi2023" userId="f32018ce7a52d8c8" providerId="LiveId" clId="{CA30CF59-352C-4D3C-B0E3-826374B89C94}" dt="2024-03-24T16:48:43.045" v="934" actId="14100"/>
      <pc:docMkLst>
        <pc:docMk/>
      </pc:docMkLst>
      <pc:sldChg chg="addSp delSp modSp mod">
        <pc:chgData name="vaibhavunavalagi2023 vaibhavunavalagi2023" userId="f32018ce7a52d8c8" providerId="LiveId" clId="{CA30CF59-352C-4D3C-B0E3-826374B89C94}" dt="2024-03-24T16:48:43.045" v="934" actId="14100"/>
        <pc:sldMkLst>
          <pc:docMk/>
          <pc:sldMk cId="0" sldId="256"/>
        </pc:sldMkLst>
        <pc:spChg chg="add del mod">
          <ac:chgData name="vaibhavunavalagi2023 vaibhavunavalagi2023" userId="f32018ce7a52d8c8" providerId="LiveId" clId="{CA30CF59-352C-4D3C-B0E3-826374B89C94}" dt="2024-03-24T16:21:37.321" v="276" actId="1076"/>
          <ac:spMkLst>
            <pc:docMk/>
            <pc:sldMk cId="0" sldId="256"/>
            <ac:spMk id="2" creationId="{00000000-0000-0000-0000-000000000000}"/>
          </ac:spMkLst>
        </pc:spChg>
        <pc:spChg chg="del mod">
          <ac:chgData name="vaibhavunavalagi2023 vaibhavunavalagi2023" userId="f32018ce7a52d8c8" providerId="LiveId" clId="{CA30CF59-352C-4D3C-B0E3-826374B89C94}" dt="2024-03-24T16:28:50.759" v="458" actId="478"/>
          <ac:spMkLst>
            <pc:docMk/>
            <pc:sldMk cId="0" sldId="256"/>
            <ac:spMk id="3" creationId="{00000000-0000-0000-0000-000000000000}"/>
          </ac:spMkLst>
        </pc:spChg>
        <pc:spChg chg="mod">
          <ac:chgData name="vaibhavunavalagi2023 vaibhavunavalagi2023" userId="f32018ce7a52d8c8" providerId="LiveId" clId="{CA30CF59-352C-4D3C-B0E3-826374B89C94}" dt="2024-03-24T16:44:16.904" v="660" actId="1076"/>
          <ac:spMkLst>
            <pc:docMk/>
            <pc:sldMk cId="0" sldId="256"/>
            <ac:spMk id="8" creationId="{00000000-0000-0000-0000-000000000000}"/>
          </ac:spMkLst>
        </pc:spChg>
        <pc:spChg chg="mod">
          <ac:chgData name="vaibhavunavalagi2023 vaibhavunavalagi2023" userId="f32018ce7a52d8c8" providerId="LiveId" clId="{CA30CF59-352C-4D3C-B0E3-826374B89C94}" dt="2024-03-24T16:19:35.917" v="218" actId="20577"/>
          <ac:spMkLst>
            <pc:docMk/>
            <pc:sldMk cId="0" sldId="256"/>
            <ac:spMk id="9" creationId="{00000000-0000-0000-0000-000000000000}"/>
          </ac:spMkLst>
        </pc:spChg>
        <pc:spChg chg="del mod">
          <ac:chgData name="vaibhavunavalagi2023 vaibhavunavalagi2023" userId="f32018ce7a52d8c8" providerId="LiveId" clId="{CA30CF59-352C-4D3C-B0E3-826374B89C94}" dt="2024-03-24T16:17:29.353" v="148" actId="478"/>
          <ac:spMkLst>
            <pc:docMk/>
            <pc:sldMk cId="0" sldId="256"/>
            <ac:spMk id="10" creationId="{00000000-0000-0000-0000-000000000000}"/>
          </ac:spMkLst>
        </pc:spChg>
        <pc:spChg chg="del">
          <ac:chgData name="vaibhavunavalagi2023 vaibhavunavalagi2023" userId="f32018ce7a52d8c8" providerId="LiveId" clId="{CA30CF59-352C-4D3C-B0E3-826374B89C94}" dt="2024-03-24T16:17:31.561" v="149" actId="478"/>
          <ac:spMkLst>
            <pc:docMk/>
            <pc:sldMk cId="0" sldId="256"/>
            <ac:spMk id="11" creationId="{00000000-0000-0000-0000-000000000000}"/>
          </ac:spMkLst>
        </pc:spChg>
        <pc:spChg chg="del mod">
          <ac:chgData name="vaibhavunavalagi2023 vaibhavunavalagi2023" userId="f32018ce7a52d8c8" providerId="LiveId" clId="{CA30CF59-352C-4D3C-B0E3-826374B89C94}" dt="2024-03-24T16:17:25.804" v="146" actId="478"/>
          <ac:spMkLst>
            <pc:docMk/>
            <pc:sldMk cId="0" sldId="256"/>
            <ac:spMk id="12" creationId="{00000000-0000-0000-0000-000000000000}"/>
          </ac:spMkLst>
        </pc:spChg>
        <pc:spChg chg="del">
          <ac:chgData name="vaibhavunavalagi2023 vaibhavunavalagi2023" userId="f32018ce7a52d8c8" providerId="LiveId" clId="{CA30CF59-352C-4D3C-B0E3-826374B89C94}" dt="2024-03-24T16:18:31.937" v="202" actId="478"/>
          <ac:spMkLst>
            <pc:docMk/>
            <pc:sldMk cId="0" sldId="256"/>
            <ac:spMk id="13" creationId="{00000000-0000-0000-0000-000000000000}"/>
          </ac:spMkLst>
        </pc:spChg>
        <pc:spChg chg="mod">
          <ac:chgData name="vaibhavunavalagi2023 vaibhavunavalagi2023" userId="f32018ce7a52d8c8" providerId="LiveId" clId="{CA30CF59-352C-4D3C-B0E3-826374B89C94}" dt="2024-03-24T16:20:12.690" v="246" actId="20577"/>
          <ac:spMkLst>
            <pc:docMk/>
            <pc:sldMk cId="0" sldId="256"/>
            <ac:spMk id="14" creationId="{00000000-0000-0000-0000-000000000000}"/>
          </ac:spMkLst>
        </pc:spChg>
        <pc:spChg chg="mod">
          <ac:chgData name="vaibhavunavalagi2023 vaibhavunavalagi2023" userId="f32018ce7a52d8c8" providerId="LiveId" clId="{CA30CF59-352C-4D3C-B0E3-826374B89C94}" dt="2024-03-24T16:43:08.936" v="652" actId="1076"/>
          <ac:spMkLst>
            <pc:docMk/>
            <pc:sldMk cId="0" sldId="256"/>
            <ac:spMk id="15" creationId="{00000000-0000-0000-0000-000000000000}"/>
          </ac:spMkLst>
        </pc:spChg>
        <pc:spChg chg="del">
          <ac:chgData name="vaibhavunavalagi2023 vaibhavunavalagi2023" userId="f32018ce7a52d8c8" providerId="LiveId" clId="{CA30CF59-352C-4D3C-B0E3-826374B89C94}" dt="2024-03-24T16:23:58.114" v="360" actId="478"/>
          <ac:spMkLst>
            <pc:docMk/>
            <pc:sldMk cId="0" sldId="256"/>
            <ac:spMk id="16" creationId="{00000000-0000-0000-0000-000000000000}"/>
          </ac:spMkLst>
        </pc:spChg>
        <pc:spChg chg="del">
          <ac:chgData name="vaibhavunavalagi2023 vaibhavunavalagi2023" userId="f32018ce7a52d8c8" providerId="LiveId" clId="{CA30CF59-352C-4D3C-B0E3-826374B89C94}" dt="2024-03-24T16:24:00.488" v="362" actId="478"/>
          <ac:spMkLst>
            <pc:docMk/>
            <pc:sldMk cId="0" sldId="256"/>
            <ac:spMk id="17" creationId="{00000000-0000-0000-0000-000000000000}"/>
          </ac:spMkLst>
        </pc:spChg>
        <pc:spChg chg="mod">
          <ac:chgData name="vaibhavunavalagi2023 vaibhavunavalagi2023" userId="f32018ce7a52d8c8" providerId="LiveId" clId="{CA30CF59-352C-4D3C-B0E3-826374B89C94}" dt="2024-03-24T16:25:05.148" v="395" actId="20577"/>
          <ac:spMkLst>
            <pc:docMk/>
            <pc:sldMk cId="0" sldId="256"/>
            <ac:spMk id="18" creationId="{00000000-0000-0000-0000-000000000000}"/>
          </ac:spMkLst>
        </pc:spChg>
        <pc:spChg chg="mod">
          <ac:chgData name="vaibhavunavalagi2023 vaibhavunavalagi2023" userId="f32018ce7a52d8c8" providerId="LiveId" clId="{CA30CF59-352C-4D3C-B0E3-826374B89C94}" dt="2024-03-24T16:29:59.830" v="489" actId="20577"/>
          <ac:spMkLst>
            <pc:docMk/>
            <pc:sldMk cId="0" sldId="256"/>
            <ac:spMk id="19" creationId="{00000000-0000-0000-0000-000000000000}"/>
          </ac:spMkLst>
        </pc:spChg>
        <pc:spChg chg="del">
          <ac:chgData name="vaibhavunavalagi2023 vaibhavunavalagi2023" userId="f32018ce7a52d8c8" providerId="LiveId" clId="{CA30CF59-352C-4D3C-B0E3-826374B89C94}" dt="2024-03-24T16:32:26.075" v="507" actId="478"/>
          <ac:spMkLst>
            <pc:docMk/>
            <pc:sldMk cId="0" sldId="256"/>
            <ac:spMk id="22" creationId="{00000000-0000-0000-0000-000000000000}"/>
          </ac:spMkLst>
        </pc:spChg>
        <pc:spChg chg="mod">
          <ac:chgData name="vaibhavunavalagi2023 vaibhavunavalagi2023" userId="f32018ce7a52d8c8" providerId="LiveId" clId="{CA30CF59-352C-4D3C-B0E3-826374B89C94}" dt="2024-03-24T16:38:17.808" v="605" actId="1076"/>
          <ac:spMkLst>
            <pc:docMk/>
            <pc:sldMk cId="0" sldId="256"/>
            <ac:spMk id="23" creationId="{00000000-0000-0000-0000-000000000000}"/>
          </ac:spMkLst>
        </pc:spChg>
        <pc:spChg chg="del mod">
          <ac:chgData name="vaibhavunavalagi2023 vaibhavunavalagi2023" userId="f32018ce7a52d8c8" providerId="LiveId" clId="{CA30CF59-352C-4D3C-B0E3-826374B89C94}" dt="2024-03-24T16:13:44.290" v="1" actId="478"/>
          <ac:spMkLst>
            <pc:docMk/>
            <pc:sldMk cId="0" sldId="256"/>
            <ac:spMk id="36" creationId="{00000000-0000-0000-0000-000000000000}"/>
          </ac:spMkLst>
        </pc:spChg>
        <pc:spChg chg="add del mod">
          <ac:chgData name="vaibhavunavalagi2023 vaibhavunavalagi2023" userId="f32018ce7a52d8c8" providerId="LiveId" clId="{CA30CF59-352C-4D3C-B0E3-826374B89C94}" dt="2024-03-24T16:18:27.886" v="201"/>
          <ac:spMkLst>
            <pc:docMk/>
            <pc:sldMk cId="0" sldId="256"/>
            <ac:spMk id="61" creationId="{36D4194B-69BE-24D9-D035-5EBA186B185E}"/>
          </ac:spMkLst>
        </pc:spChg>
        <pc:spChg chg="add mod">
          <ac:chgData name="vaibhavunavalagi2023 vaibhavunavalagi2023" userId="f32018ce7a52d8c8" providerId="LiveId" clId="{CA30CF59-352C-4D3C-B0E3-826374B89C94}" dt="2024-03-24T16:21:39.128" v="277" actId="1076"/>
          <ac:spMkLst>
            <pc:docMk/>
            <pc:sldMk cId="0" sldId="256"/>
            <ac:spMk id="66" creationId="{8F1FFDC0-01EE-184B-AA53-FFDFC99E0C1D}"/>
          </ac:spMkLst>
        </pc:spChg>
        <pc:spChg chg="add mod">
          <ac:chgData name="vaibhavunavalagi2023 vaibhavunavalagi2023" userId="f32018ce7a52d8c8" providerId="LiveId" clId="{CA30CF59-352C-4D3C-B0E3-826374B89C94}" dt="2024-03-24T16:29:10.915" v="464" actId="1076"/>
          <ac:spMkLst>
            <pc:docMk/>
            <pc:sldMk cId="0" sldId="256"/>
            <ac:spMk id="71" creationId="{F38D3443-7A90-41DF-977B-B1B86622C585}"/>
          </ac:spMkLst>
        </pc:spChg>
        <pc:spChg chg="add mod">
          <ac:chgData name="vaibhavunavalagi2023 vaibhavunavalagi2023" userId="f32018ce7a52d8c8" providerId="LiveId" clId="{CA30CF59-352C-4D3C-B0E3-826374B89C94}" dt="2024-03-24T16:32:50.939" v="513" actId="20577"/>
          <ac:spMkLst>
            <pc:docMk/>
            <pc:sldMk cId="0" sldId="256"/>
            <ac:spMk id="76" creationId="{A29A54EB-D1CA-B250-602A-8B14F13F64F1}"/>
          </ac:spMkLst>
        </pc:spChg>
        <pc:spChg chg="add mod">
          <ac:chgData name="vaibhavunavalagi2023 vaibhavunavalagi2023" userId="f32018ce7a52d8c8" providerId="LiveId" clId="{CA30CF59-352C-4D3C-B0E3-826374B89C94}" dt="2024-03-24T16:33:57.090" v="545" actId="20577"/>
          <ac:spMkLst>
            <pc:docMk/>
            <pc:sldMk cId="0" sldId="256"/>
            <ac:spMk id="79" creationId="{387AB351-5D4C-9D0F-ACDF-24AA0B9EE664}"/>
          </ac:spMkLst>
        </pc:spChg>
        <pc:spChg chg="add mod">
          <ac:chgData name="vaibhavunavalagi2023 vaibhavunavalagi2023" userId="f32018ce7a52d8c8" providerId="LiveId" clId="{CA30CF59-352C-4D3C-B0E3-826374B89C94}" dt="2024-03-24T16:35:44.881" v="585" actId="1076"/>
          <ac:spMkLst>
            <pc:docMk/>
            <pc:sldMk cId="0" sldId="256"/>
            <ac:spMk id="80" creationId="{E3E655D1-0CB5-09B5-AC39-472835091D3B}"/>
          </ac:spMkLst>
        </pc:spChg>
        <pc:spChg chg="add mod">
          <ac:chgData name="vaibhavunavalagi2023 vaibhavunavalagi2023" userId="f32018ce7a52d8c8" providerId="LiveId" clId="{CA30CF59-352C-4D3C-B0E3-826374B89C94}" dt="2024-03-24T16:40:27.748" v="634" actId="1076"/>
          <ac:spMkLst>
            <pc:docMk/>
            <pc:sldMk cId="0" sldId="256"/>
            <ac:spMk id="87" creationId="{8CDE4B85-CDA0-1593-4F6F-9A2DB859C706}"/>
          </ac:spMkLst>
        </pc:spChg>
        <pc:spChg chg="add mod">
          <ac:chgData name="vaibhavunavalagi2023 vaibhavunavalagi2023" userId="f32018ce7a52d8c8" providerId="LiveId" clId="{CA30CF59-352C-4D3C-B0E3-826374B89C94}" dt="2024-03-24T16:45:33.270" v="765" actId="1076"/>
          <ac:spMkLst>
            <pc:docMk/>
            <pc:sldMk cId="0" sldId="256"/>
            <ac:spMk id="88" creationId="{4DDA2B60-384D-5675-4E8B-05E212BA46D6}"/>
          </ac:spMkLst>
        </pc:spChg>
        <pc:spChg chg="add mod">
          <ac:chgData name="vaibhavunavalagi2023 vaibhavunavalagi2023" userId="f32018ce7a52d8c8" providerId="LiveId" clId="{CA30CF59-352C-4D3C-B0E3-826374B89C94}" dt="2024-03-24T16:47:37.413" v="929" actId="255"/>
          <ac:spMkLst>
            <pc:docMk/>
            <pc:sldMk cId="0" sldId="256"/>
            <ac:spMk id="89" creationId="{5DDD1051-04DE-92B1-D934-D4BC0152249C}"/>
          </ac:spMkLst>
        </pc:spChg>
        <pc:grpChg chg="del">
          <ac:chgData name="vaibhavunavalagi2023 vaibhavunavalagi2023" userId="f32018ce7a52d8c8" providerId="LiveId" clId="{CA30CF59-352C-4D3C-B0E3-826374B89C94}" dt="2024-03-24T16:18:27.886" v="199" actId="478"/>
          <ac:grpSpMkLst>
            <pc:docMk/>
            <pc:sldMk cId="0" sldId="256"/>
            <ac:grpSpMk id="24" creationId="{00000000-0000-0000-0000-000000000000}"/>
          </ac:grpSpMkLst>
        </pc:grpChg>
        <pc:grpChg chg="del">
          <ac:chgData name="vaibhavunavalagi2023 vaibhavunavalagi2023" userId="f32018ce7a52d8c8" providerId="LiveId" clId="{CA30CF59-352C-4D3C-B0E3-826374B89C94}" dt="2024-03-24T16:20:17.281" v="247" actId="478"/>
          <ac:grpSpMkLst>
            <pc:docMk/>
            <pc:sldMk cId="0" sldId="256"/>
            <ac:grpSpMk id="27" creationId="{00000000-0000-0000-0000-000000000000}"/>
          </ac:grpSpMkLst>
        </pc:grpChg>
        <pc:grpChg chg="del">
          <ac:chgData name="vaibhavunavalagi2023 vaibhavunavalagi2023" userId="f32018ce7a52d8c8" providerId="LiveId" clId="{CA30CF59-352C-4D3C-B0E3-826374B89C94}" dt="2024-03-24T16:20:17.893" v="248" actId="478"/>
          <ac:grpSpMkLst>
            <pc:docMk/>
            <pc:sldMk cId="0" sldId="256"/>
            <ac:grpSpMk id="30" creationId="{00000000-0000-0000-0000-000000000000}"/>
          </ac:grpSpMkLst>
        </pc:grpChg>
        <pc:grpChg chg="del">
          <ac:chgData name="vaibhavunavalagi2023 vaibhavunavalagi2023" userId="f32018ce7a52d8c8" providerId="LiveId" clId="{CA30CF59-352C-4D3C-B0E3-826374B89C94}" dt="2024-03-24T16:23:42.247" v="353" actId="478"/>
          <ac:grpSpMkLst>
            <pc:docMk/>
            <pc:sldMk cId="0" sldId="256"/>
            <ac:grpSpMk id="33" creationId="{00000000-0000-0000-0000-000000000000}"/>
          </ac:grpSpMkLst>
        </pc:grpChg>
        <pc:grpChg chg="del">
          <ac:chgData name="vaibhavunavalagi2023 vaibhavunavalagi2023" userId="f32018ce7a52d8c8" providerId="LiveId" clId="{CA30CF59-352C-4D3C-B0E3-826374B89C94}" dt="2024-03-24T16:23:56.160" v="359" actId="478"/>
          <ac:grpSpMkLst>
            <pc:docMk/>
            <pc:sldMk cId="0" sldId="256"/>
            <ac:grpSpMk id="37" creationId="{00000000-0000-0000-0000-000000000000}"/>
          </ac:grpSpMkLst>
        </pc:grpChg>
        <pc:grpChg chg="del">
          <ac:chgData name="vaibhavunavalagi2023 vaibhavunavalagi2023" userId="f32018ce7a52d8c8" providerId="LiveId" clId="{CA30CF59-352C-4D3C-B0E3-826374B89C94}" dt="2024-03-24T16:23:59.189" v="361" actId="478"/>
          <ac:grpSpMkLst>
            <pc:docMk/>
            <pc:sldMk cId="0" sldId="256"/>
            <ac:grpSpMk id="40" creationId="{00000000-0000-0000-0000-000000000000}"/>
          </ac:grpSpMkLst>
        </pc:grpChg>
        <pc:grpChg chg="del">
          <ac:chgData name="vaibhavunavalagi2023 vaibhavunavalagi2023" userId="f32018ce7a52d8c8" providerId="LiveId" clId="{CA30CF59-352C-4D3C-B0E3-826374B89C94}" dt="2024-03-24T16:24:56.099" v="374" actId="478"/>
          <ac:grpSpMkLst>
            <pc:docMk/>
            <pc:sldMk cId="0" sldId="256"/>
            <ac:grpSpMk id="43" creationId="{00000000-0000-0000-0000-000000000000}"/>
          </ac:grpSpMkLst>
        </pc:grpChg>
        <pc:grpChg chg="del">
          <ac:chgData name="vaibhavunavalagi2023 vaibhavunavalagi2023" userId="f32018ce7a52d8c8" providerId="LiveId" clId="{CA30CF59-352C-4D3C-B0E3-826374B89C94}" dt="2024-03-24T16:30:02.646" v="490" actId="478"/>
          <ac:grpSpMkLst>
            <pc:docMk/>
            <pc:sldMk cId="0" sldId="256"/>
            <ac:grpSpMk id="46" creationId="{00000000-0000-0000-0000-000000000000}"/>
          </ac:grpSpMkLst>
        </pc:grpChg>
        <pc:grpChg chg="del">
          <ac:chgData name="vaibhavunavalagi2023 vaibhavunavalagi2023" userId="f32018ce7a52d8c8" providerId="LiveId" clId="{CA30CF59-352C-4D3C-B0E3-826374B89C94}" dt="2024-03-24T16:32:06.776" v="503" actId="478"/>
          <ac:grpSpMkLst>
            <pc:docMk/>
            <pc:sldMk cId="0" sldId="256"/>
            <ac:grpSpMk id="49" creationId="{00000000-0000-0000-0000-000000000000}"/>
          </ac:grpSpMkLst>
        </pc:grpChg>
        <pc:grpChg chg="del">
          <ac:chgData name="vaibhavunavalagi2023 vaibhavunavalagi2023" userId="f32018ce7a52d8c8" providerId="LiveId" clId="{CA30CF59-352C-4D3C-B0E3-826374B89C94}" dt="2024-03-24T16:32:04.357" v="502" actId="478"/>
          <ac:grpSpMkLst>
            <pc:docMk/>
            <pc:sldMk cId="0" sldId="256"/>
            <ac:grpSpMk id="58" creationId="{00000000-0000-0000-0000-000000000000}"/>
          </ac:grpSpMkLst>
        </pc:grpChg>
        <pc:picChg chg="del">
          <ac:chgData name="vaibhavunavalagi2023 vaibhavunavalagi2023" userId="f32018ce7a52d8c8" providerId="LiveId" clId="{CA30CF59-352C-4D3C-B0E3-826374B89C94}" dt="2024-03-24T16:32:02.568" v="499" actId="478"/>
          <ac:picMkLst>
            <pc:docMk/>
            <pc:sldMk cId="0" sldId="256"/>
            <ac:picMk id="54" creationId="{00000000-0000-0000-0000-000000000000}"/>
          </ac:picMkLst>
        </pc:picChg>
        <pc:picChg chg="del">
          <ac:chgData name="vaibhavunavalagi2023 vaibhavunavalagi2023" userId="f32018ce7a52d8c8" providerId="LiveId" clId="{CA30CF59-352C-4D3C-B0E3-826374B89C94}" dt="2024-03-24T16:32:03.118" v="500" actId="478"/>
          <ac:picMkLst>
            <pc:docMk/>
            <pc:sldMk cId="0" sldId="256"/>
            <ac:picMk id="55" creationId="{00000000-0000-0000-0000-000000000000}"/>
          </ac:picMkLst>
        </pc:picChg>
        <pc:picChg chg="del">
          <ac:chgData name="vaibhavunavalagi2023 vaibhavunavalagi2023" userId="f32018ce7a52d8c8" providerId="LiveId" clId="{CA30CF59-352C-4D3C-B0E3-826374B89C94}" dt="2024-03-24T16:32:03.887" v="501" actId="478"/>
          <ac:picMkLst>
            <pc:docMk/>
            <pc:sldMk cId="0" sldId="256"/>
            <ac:picMk id="56" creationId="{00000000-0000-0000-0000-000000000000}"/>
          </ac:picMkLst>
        </pc:picChg>
        <pc:picChg chg="del">
          <ac:chgData name="vaibhavunavalagi2023 vaibhavunavalagi2023" userId="f32018ce7a52d8c8" providerId="LiveId" clId="{CA30CF59-352C-4D3C-B0E3-826374B89C94}" dt="2024-03-24T16:24:55.418" v="373" actId="478"/>
          <ac:picMkLst>
            <pc:docMk/>
            <pc:sldMk cId="0" sldId="256"/>
            <ac:picMk id="57" creationId="{00000000-0000-0000-0000-000000000000}"/>
          </ac:picMkLst>
        </pc:picChg>
        <pc:picChg chg="add mod">
          <ac:chgData name="vaibhavunavalagi2023 vaibhavunavalagi2023" userId="f32018ce7a52d8c8" providerId="LiveId" clId="{CA30CF59-352C-4D3C-B0E3-826374B89C94}" dt="2024-03-24T16:48:39.041" v="932" actId="14100"/>
          <ac:picMkLst>
            <pc:docMk/>
            <pc:sldMk cId="0" sldId="256"/>
            <ac:picMk id="63" creationId="{CAD94BB3-38A2-03C6-C30B-A0CB1EFEDF31}"/>
          </ac:picMkLst>
        </pc:picChg>
        <pc:picChg chg="add mod">
          <ac:chgData name="vaibhavunavalagi2023 vaibhavunavalagi2023" userId="f32018ce7a52d8c8" providerId="LiveId" clId="{CA30CF59-352C-4D3C-B0E3-826374B89C94}" dt="2024-03-24T16:48:43.045" v="934" actId="14100"/>
          <ac:picMkLst>
            <pc:docMk/>
            <pc:sldMk cId="0" sldId="256"/>
            <ac:picMk id="65" creationId="{2574E8DA-39F8-4627-5279-3F1611A7DFCA}"/>
          </ac:picMkLst>
        </pc:picChg>
        <pc:picChg chg="add mod">
          <ac:chgData name="vaibhavunavalagi2023 vaibhavunavalagi2023" userId="f32018ce7a52d8c8" providerId="LiveId" clId="{CA30CF59-352C-4D3C-B0E3-826374B89C94}" dt="2024-03-24T16:43:05.339" v="651" actId="14100"/>
          <ac:picMkLst>
            <pc:docMk/>
            <pc:sldMk cId="0" sldId="256"/>
            <ac:picMk id="68" creationId="{56291D11-79DD-AD85-BE02-34E7B44F646C}"/>
          </ac:picMkLst>
        </pc:picChg>
        <pc:picChg chg="add mod">
          <ac:chgData name="vaibhavunavalagi2023 vaibhavunavalagi2023" userId="f32018ce7a52d8c8" providerId="LiveId" clId="{CA30CF59-352C-4D3C-B0E3-826374B89C94}" dt="2024-03-24T16:40:33.477" v="635" actId="14100"/>
          <ac:picMkLst>
            <pc:docMk/>
            <pc:sldMk cId="0" sldId="256"/>
            <ac:picMk id="70" creationId="{A091CC01-D7AB-08CB-8540-DC3E8F82789D}"/>
          </ac:picMkLst>
        </pc:picChg>
        <pc:picChg chg="add mod">
          <ac:chgData name="vaibhavunavalagi2023 vaibhavunavalagi2023" userId="f32018ce7a52d8c8" providerId="LiveId" clId="{CA30CF59-352C-4D3C-B0E3-826374B89C94}" dt="2024-03-24T16:29:19.513" v="468" actId="14100"/>
          <ac:picMkLst>
            <pc:docMk/>
            <pc:sldMk cId="0" sldId="256"/>
            <ac:picMk id="73" creationId="{A778311E-2BA8-CC15-526C-60FF3524AED1}"/>
          </ac:picMkLst>
        </pc:picChg>
        <pc:picChg chg="add mod">
          <ac:chgData name="vaibhavunavalagi2023 vaibhavunavalagi2023" userId="f32018ce7a52d8c8" providerId="LiveId" clId="{CA30CF59-352C-4D3C-B0E3-826374B89C94}" dt="2024-03-24T16:32:32.326" v="509" actId="14100"/>
          <ac:picMkLst>
            <pc:docMk/>
            <pc:sldMk cId="0" sldId="256"/>
            <ac:picMk id="75" creationId="{6FAA52C7-33B5-F36E-0712-6D3D7FBB2E82}"/>
          </ac:picMkLst>
        </pc:picChg>
        <pc:picChg chg="add mod">
          <ac:chgData name="vaibhavunavalagi2023 vaibhavunavalagi2023" userId="f32018ce7a52d8c8" providerId="LiveId" clId="{CA30CF59-352C-4D3C-B0E3-826374B89C94}" dt="2024-03-24T16:33:20.987" v="520" actId="14100"/>
          <ac:picMkLst>
            <pc:docMk/>
            <pc:sldMk cId="0" sldId="256"/>
            <ac:picMk id="78" creationId="{B9CBE782-B8EF-6071-47CE-75A3C3012796}"/>
          </ac:picMkLst>
        </pc:picChg>
        <pc:picChg chg="add mod">
          <ac:chgData name="vaibhavunavalagi2023 vaibhavunavalagi2023" userId="f32018ce7a52d8c8" providerId="LiveId" clId="{CA30CF59-352C-4D3C-B0E3-826374B89C94}" dt="2024-03-24T16:35:03.485" v="577" actId="14100"/>
          <ac:picMkLst>
            <pc:docMk/>
            <pc:sldMk cId="0" sldId="256"/>
            <ac:picMk id="82" creationId="{9C1E7F23-9BBE-0D11-F334-FA8D80C1A682}"/>
          </ac:picMkLst>
        </pc:picChg>
        <pc:picChg chg="add mod">
          <ac:chgData name="vaibhavunavalagi2023 vaibhavunavalagi2023" userId="f32018ce7a52d8c8" providerId="LiveId" clId="{CA30CF59-352C-4D3C-B0E3-826374B89C94}" dt="2024-03-24T16:48:07.257" v="930" actId="14100"/>
          <ac:picMkLst>
            <pc:docMk/>
            <pc:sldMk cId="0" sldId="256"/>
            <ac:picMk id="84" creationId="{B59F9BF5-B243-0FDB-3133-5B8BD245C5D5}"/>
          </ac:picMkLst>
        </pc:picChg>
        <pc:picChg chg="add mod">
          <ac:chgData name="vaibhavunavalagi2023 vaibhavunavalagi2023" userId="f32018ce7a52d8c8" providerId="LiveId" clId="{CA30CF59-352C-4D3C-B0E3-826374B89C94}" dt="2024-03-24T16:36:07.321" v="590" actId="14100"/>
          <ac:picMkLst>
            <pc:docMk/>
            <pc:sldMk cId="0" sldId="256"/>
            <ac:picMk id="86" creationId="{97E8F455-DE0F-9403-4AE1-D56CBBB77F4E}"/>
          </ac:picMkLst>
        </pc:picChg>
        <pc:picChg chg="add mod">
          <ac:chgData name="vaibhavunavalagi2023 vaibhavunavalagi2023" userId="f32018ce7a52d8c8" providerId="LiveId" clId="{CA30CF59-352C-4D3C-B0E3-826374B89C94}" dt="2024-03-24T16:43:00.550" v="649" actId="14100"/>
          <ac:picMkLst>
            <pc:docMk/>
            <pc:sldMk cId="0" sldId="256"/>
            <ac:picMk id="1026" creationId="{4E68B439-31A8-00D9-C212-B3CF5A59793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77156"/>
            <a:ext cx="9089390" cy="316839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49056"/>
            <a:ext cx="748538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0148"/>
            <a:ext cx="4651629" cy="99578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0148"/>
            <a:ext cx="4651629" cy="99578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569302" y="14271423"/>
            <a:ext cx="5034915" cy="810895"/>
          </a:xfrm>
          <a:custGeom>
            <a:avLst/>
            <a:gdLst/>
            <a:ahLst/>
            <a:cxnLst/>
            <a:rect l="l" t="t" r="r" b="b"/>
            <a:pathLst>
              <a:path w="5034915" h="810894">
                <a:moveTo>
                  <a:pt x="0" y="135078"/>
                </a:moveTo>
                <a:lnTo>
                  <a:pt x="15379" y="66891"/>
                </a:lnTo>
                <a:lnTo>
                  <a:pt x="55941" y="18438"/>
                </a:lnTo>
                <a:lnTo>
                  <a:pt x="112919" y="0"/>
                </a:lnTo>
                <a:lnTo>
                  <a:pt x="4921603" y="0"/>
                </a:lnTo>
                <a:lnTo>
                  <a:pt x="4978582" y="18438"/>
                </a:lnTo>
                <a:lnTo>
                  <a:pt x="5019144" y="66891"/>
                </a:lnTo>
                <a:lnTo>
                  <a:pt x="5034524" y="135078"/>
                </a:lnTo>
                <a:lnTo>
                  <a:pt x="5034524" y="675295"/>
                </a:lnTo>
                <a:lnTo>
                  <a:pt x="5019144" y="743473"/>
                </a:lnTo>
                <a:lnTo>
                  <a:pt x="4978582" y="791924"/>
                </a:lnTo>
                <a:lnTo>
                  <a:pt x="4921603" y="810365"/>
                </a:lnTo>
                <a:lnTo>
                  <a:pt x="112919" y="810365"/>
                </a:lnTo>
                <a:lnTo>
                  <a:pt x="55941" y="791924"/>
                </a:lnTo>
                <a:lnTo>
                  <a:pt x="15379" y="743473"/>
                </a:lnTo>
                <a:lnTo>
                  <a:pt x="0" y="675295"/>
                </a:lnTo>
                <a:lnTo>
                  <a:pt x="0" y="135078"/>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534670" y="603504"/>
            <a:ext cx="9624060" cy="241401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0148"/>
            <a:ext cx="9624060" cy="995781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31468"/>
            <a:ext cx="3421888" cy="7543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31468"/>
            <a:ext cx="2459482" cy="7543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6" name="Holder 6"/>
          <p:cNvSpPr>
            <a:spLocks noGrp="1"/>
          </p:cNvSpPr>
          <p:nvPr>
            <p:ph type="sldNum" sz="quarter" idx="7"/>
          </p:nvPr>
        </p:nvSpPr>
        <p:spPr>
          <a:xfrm>
            <a:off x="7699248" y="14031468"/>
            <a:ext cx="2459482" cy="7543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8302" y="14395400"/>
            <a:ext cx="1694814" cy="505267"/>
          </a:xfrm>
          <a:prstGeom prst="rect">
            <a:avLst/>
          </a:prstGeom>
        </p:spPr>
        <p:txBody>
          <a:bodyPr vert="horz" wrap="square" lIns="0" tIns="12700" rIns="0" bIns="0" rtlCol="0">
            <a:spAutoFit/>
          </a:bodyPr>
          <a:lstStyle/>
          <a:p>
            <a:pPr marL="12700" marR="5080" algn="ctr">
              <a:lnSpc>
                <a:spcPct val="100000"/>
              </a:lnSpc>
              <a:spcBef>
                <a:spcPts val="100"/>
              </a:spcBef>
            </a:pPr>
            <a:r>
              <a:rPr lang="en-US" sz="1600" dirty="0">
                <a:latin typeface="Times New Roman" panose="02020603050405020304" pitchFamily="18" charset="0"/>
                <a:cs typeface="Times New Roman" panose="02020603050405020304" pitchFamily="18" charset="0"/>
              </a:rPr>
              <a:t>Dr. Jyoti Shetty Assistant Professor</a:t>
            </a:r>
            <a:endParaRPr sz="15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88395" y="145270"/>
            <a:ext cx="3475354" cy="1694814"/>
            <a:chOff x="88395" y="145270"/>
            <a:chExt cx="3475354" cy="1694814"/>
          </a:xfrm>
        </p:grpSpPr>
        <p:sp>
          <p:nvSpPr>
            <p:cNvPr id="5" name="object 5"/>
            <p:cNvSpPr/>
            <p:nvPr/>
          </p:nvSpPr>
          <p:spPr>
            <a:xfrm>
              <a:off x="88395" y="145270"/>
              <a:ext cx="3475354" cy="1694814"/>
            </a:xfrm>
            <a:custGeom>
              <a:avLst/>
              <a:gdLst/>
              <a:ahLst/>
              <a:cxnLst/>
              <a:rect l="l" t="t" r="r" b="b"/>
              <a:pathLst>
                <a:path w="3475354" h="1694814">
                  <a:moveTo>
                    <a:pt x="0" y="1694213"/>
                  </a:moveTo>
                  <a:lnTo>
                    <a:pt x="0" y="0"/>
                  </a:lnTo>
                  <a:lnTo>
                    <a:pt x="3475101" y="0"/>
                  </a:lnTo>
                  <a:lnTo>
                    <a:pt x="0" y="1694213"/>
                  </a:lnTo>
                  <a:close/>
                </a:path>
              </a:pathLst>
            </a:custGeom>
            <a:solidFill>
              <a:srgbClr val="005792"/>
            </a:solidFill>
          </p:spPr>
          <p:txBody>
            <a:bodyPr wrap="square" lIns="0" tIns="0" rIns="0" bIns="0" rtlCol="0"/>
            <a:lstStyle/>
            <a:p>
              <a:endParaRPr/>
            </a:p>
          </p:txBody>
        </p:sp>
        <p:pic>
          <p:nvPicPr>
            <p:cNvPr id="6" name="object 6"/>
            <p:cNvPicPr/>
            <p:nvPr/>
          </p:nvPicPr>
          <p:blipFill>
            <a:blip r:embed="rId2" cstate="print"/>
            <a:stretch>
              <a:fillRect/>
            </a:stretch>
          </p:blipFill>
          <p:spPr>
            <a:xfrm>
              <a:off x="115049" y="220226"/>
              <a:ext cx="852054" cy="1070808"/>
            </a:xfrm>
            <a:prstGeom prst="rect">
              <a:avLst/>
            </a:prstGeom>
          </p:spPr>
        </p:pic>
      </p:grpSp>
      <p:sp>
        <p:nvSpPr>
          <p:cNvPr id="7" name="object 7"/>
          <p:cNvSpPr txBox="1"/>
          <p:nvPr/>
        </p:nvSpPr>
        <p:spPr>
          <a:xfrm>
            <a:off x="953775" y="53996"/>
            <a:ext cx="1587500" cy="718820"/>
          </a:xfrm>
          <a:prstGeom prst="rect">
            <a:avLst/>
          </a:prstGeom>
        </p:spPr>
        <p:txBody>
          <a:bodyPr vert="horz" wrap="square" lIns="0" tIns="12700" rIns="0" bIns="0" rtlCol="0">
            <a:spAutoFit/>
          </a:bodyPr>
          <a:lstStyle/>
          <a:p>
            <a:pPr marL="12700" marR="5080">
              <a:lnSpc>
                <a:spcPct val="119700"/>
              </a:lnSpc>
              <a:spcBef>
                <a:spcPts val="100"/>
              </a:spcBef>
            </a:pPr>
            <a:r>
              <a:rPr sz="1900" b="1" spc="-20" dirty="0">
                <a:solidFill>
                  <a:srgbClr val="FFFFFF"/>
                </a:solidFill>
                <a:latin typeface="Arial"/>
                <a:cs typeface="Arial"/>
              </a:rPr>
              <a:t>RV</a:t>
            </a:r>
            <a:r>
              <a:rPr sz="1900" b="1" spc="-55" dirty="0">
                <a:solidFill>
                  <a:srgbClr val="FFFFFF"/>
                </a:solidFill>
                <a:latin typeface="Arial"/>
                <a:cs typeface="Arial"/>
              </a:rPr>
              <a:t> </a:t>
            </a:r>
            <a:r>
              <a:rPr sz="1900" b="1" spc="-5" dirty="0">
                <a:solidFill>
                  <a:srgbClr val="FFFFFF"/>
                </a:solidFill>
                <a:latin typeface="Arial"/>
                <a:cs typeface="Arial"/>
              </a:rPr>
              <a:t>College</a:t>
            </a:r>
            <a:r>
              <a:rPr sz="1900" b="1" spc="-50" dirty="0">
                <a:solidFill>
                  <a:srgbClr val="FFFFFF"/>
                </a:solidFill>
                <a:latin typeface="Arial"/>
                <a:cs typeface="Arial"/>
              </a:rPr>
              <a:t> </a:t>
            </a:r>
            <a:r>
              <a:rPr sz="1900" b="1" spc="-5" dirty="0">
                <a:solidFill>
                  <a:srgbClr val="FFFFFF"/>
                </a:solidFill>
                <a:latin typeface="Arial"/>
                <a:cs typeface="Arial"/>
              </a:rPr>
              <a:t>of </a:t>
            </a:r>
            <a:r>
              <a:rPr sz="1900" b="1" spc="-509" dirty="0">
                <a:solidFill>
                  <a:srgbClr val="FFFFFF"/>
                </a:solidFill>
                <a:latin typeface="Arial"/>
                <a:cs typeface="Arial"/>
              </a:rPr>
              <a:t> </a:t>
            </a:r>
            <a:r>
              <a:rPr sz="1900" b="1" spc="-5" dirty="0">
                <a:solidFill>
                  <a:srgbClr val="FFFFFF"/>
                </a:solidFill>
                <a:latin typeface="Arial"/>
                <a:cs typeface="Arial"/>
              </a:rPr>
              <a:t>Engineering</a:t>
            </a:r>
            <a:endParaRPr sz="1900">
              <a:latin typeface="Arial"/>
              <a:cs typeface="Arial"/>
            </a:endParaRPr>
          </a:p>
        </p:txBody>
      </p:sp>
      <p:sp>
        <p:nvSpPr>
          <p:cNvPr id="8" name="object 8"/>
          <p:cNvSpPr txBox="1"/>
          <p:nvPr/>
        </p:nvSpPr>
        <p:spPr>
          <a:xfrm>
            <a:off x="3396559" y="83118"/>
            <a:ext cx="7078250" cy="289823"/>
          </a:xfrm>
          <a:prstGeom prst="rect">
            <a:avLst/>
          </a:prstGeom>
        </p:spPr>
        <p:txBody>
          <a:bodyPr vert="horz" wrap="square" lIns="0" tIns="12700" rIns="0" bIns="0" rtlCol="0">
            <a:spAutoFit/>
          </a:bodyPr>
          <a:lstStyle/>
          <a:p>
            <a:pPr marL="5113655" algn="ctr">
              <a:lnSpc>
                <a:spcPct val="100000"/>
              </a:lnSpc>
              <a:spcBef>
                <a:spcPts val="100"/>
              </a:spcBef>
            </a:pPr>
            <a:r>
              <a:rPr i="1" spc="-5" dirty="0">
                <a:solidFill>
                  <a:srgbClr val="005792"/>
                </a:solidFill>
                <a:latin typeface="Times New Roman"/>
                <a:cs typeface="Times New Roman"/>
              </a:rPr>
              <a:t>Go,</a:t>
            </a:r>
            <a:r>
              <a:rPr i="1" spc="-35" dirty="0">
                <a:solidFill>
                  <a:srgbClr val="005792"/>
                </a:solidFill>
                <a:latin typeface="Times New Roman"/>
                <a:cs typeface="Times New Roman"/>
              </a:rPr>
              <a:t> </a:t>
            </a:r>
            <a:r>
              <a:rPr i="1" spc="-5" dirty="0">
                <a:solidFill>
                  <a:srgbClr val="005792"/>
                </a:solidFill>
                <a:latin typeface="Times New Roman"/>
                <a:cs typeface="Times New Roman"/>
              </a:rPr>
              <a:t>change</a:t>
            </a:r>
            <a:r>
              <a:rPr i="1" spc="-30" dirty="0">
                <a:solidFill>
                  <a:srgbClr val="005792"/>
                </a:solidFill>
                <a:latin typeface="Times New Roman"/>
                <a:cs typeface="Times New Roman"/>
              </a:rPr>
              <a:t> </a:t>
            </a:r>
            <a:r>
              <a:rPr i="1" spc="-5" dirty="0">
                <a:solidFill>
                  <a:srgbClr val="005792"/>
                </a:solidFill>
                <a:latin typeface="Times New Roman"/>
                <a:cs typeface="Times New Roman"/>
              </a:rPr>
              <a:t>the</a:t>
            </a:r>
            <a:r>
              <a:rPr i="1" spc="-30" dirty="0">
                <a:solidFill>
                  <a:srgbClr val="005792"/>
                </a:solidFill>
                <a:latin typeface="Times New Roman"/>
                <a:cs typeface="Times New Roman"/>
              </a:rPr>
              <a:t> </a:t>
            </a:r>
            <a:r>
              <a:rPr i="1" spc="-5" dirty="0">
                <a:solidFill>
                  <a:srgbClr val="005792"/>
                </a:solidFill>
                <a:latin typeface="Times New Roman"/>
                <a:cs typeface="Times New Roman"/>
              </a:rPr>
              <a:t>world</a:t>
            </a:r>
            <a:endParaRPr lang="en-IN" dirty="0">
              <a:latin typeface="Times New Roman"/>
              <a:cs typeface="Times New Roman"/>
            </a:endParaRPr>
          </a:p>
        </p:txBody>
      </p:sp>
      <p:sp>
        <p:nvSpPr>
          <p:cNvPr id="9" name="object 9"/>
          <p:cNvSpPr txBox="1"/>
          <p:nvPr/>
        </p:nvSpPr>
        <p:spPr>
          <a:xfrm>
            <a:off x="256553" y="2045811"/>
            <a:ext cx="4965700" cy="1305486"/>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FF0000"/>
                </a:solidFill>
                <a:latin typeface="Times New Roman"/>
                <a:cs typeface="Times New Roman"/>
              </a:rPr>
              <a:t>Introduction</a:t>
            </a:r>
            <a:r>
              <a:rPr sz="1100" b="1" spc="-15" dirty="0">
                <a:solidFill>
                  <a:srgbClr val="FF0000"/>
                </a:solidFill>
                <a:latin typeface="Times New Roman"/>
                <a:cs typeface="Times New Roman"/>
              </a:rPr>
              <a:t> </a:t>
            </a:r>
            <a:r>
              <a:rPr sz="1100" b="1" dirty="0">
                <a:solidFill>
                  <a:srgbClr val="FF0000"/>
                </a:solidFill>
                <a:latin typeface="Times New Roman"/>
                <a:cs typeface="Times New Roman"/>
              </a:rPr>
              <a:t>to</a:t>
            </a:r>
            <a:r>
              <a:rPr sz="1100" b="1" spc="-10" dirty="0">
                <a:solidFill>
                  <a:srgbClr val="FF0000"/>
                </a:solidFill>
                <a:latin typeface="Times New Roman"/>
                <a:cs typeface="Times New Roman"/>
              </a:rPr>
              <a:t> </a:t>
            </a:r>
            <a:r>
              <a:rPr lang="en-IN" sz="1100" b="1" spc="-10" dirty="0">
                <a:solidFill>
                  <a:srgbClr val="FF0000"/>
                </a:solidFill>
                <a:latin typeface="Times New Roman"/>
                <a:cs typeface="Times New Roman"/>
              </a:rPr>
              <a:t>Virtual Memory Analytics Suite </a:t>
            </a:r>
            <a:r>
              <a:rPr sz="1100" b="1" dirty="0">
                <a:solidFill>
                  <a:srgbClr val="FF0000"/>
                </a:solidFill>
                <a:latin typeface="Times New Roman"/>
                <a:cs typeface="Times New Roman"/>
              </a:rPr>
              <a:t>:</a:t>
            </a:r>
            <a:endParaRPr lang="en-IN" sz="1100" b="1" dirty="0">
              <a:solidFill>
                <a:srgbClr val="FF0000"/>
              </a:solidFill>
              <a:latin typeface="Times New Roman"/>
              <a:cs typeface="Times New Roman"/>
            </a:endParaRPr>
          </a:p>
          <a:p>
            <a:pPr marL="12700">
              <a:lnSpc>
                <a:spcPct val="100000"/>
              </a:lnSpc>
              <a:spcBef>
                <a:spcPts val="100"/>
              </a:spcBef>
            </a:pPr>
            <a:r>
              <a:rPr lang="en-US" sz="1200" dirty="0">
                <a:latin typeface="Times New Roman" panose="02020603050405020304" pitchFamily="18" charset="0"/>
                <a:cs typeface="Times New Roman" panose="02020603050405020304" pitchFamily="18" charset="0"/>
              </a:rPr>
              <a:t>In today's data-driven world, the ability to extract meaningful insights from vast amounts of information is paramount. Enter the Virtual Memory Analytics Suite (VMAS), a cutting-edge solution designed to transform the way organizations analyze and harness their data resources. Furthermore, VMAS prioritizes user-friendliness and accessibility, with an intuitive interface that empowers both data scientists and business users alike to derive actionable insights with ease.</a:t>
            </a:r>
          </a:p>
        </p:txBody>
      </p:sp>
      <p:sp>
        <p:nvSpPr>
          <p:cNvPr id="14" name="object 14"/>
          <p:cNvSpPr txBox="1"/>
          <p:nvPr/>
        </p:nvSpPr>
        <p:spPr>
          <a:xfrm>
            <a:off x="256553" y="5261450"/>
            <a:ext cx="4960620" cy="748923"/>
          </a:xfrm>
          <a:prstGeom prst="rect">
            <a:avLst/>
          </a:prstGeom>
        </p:spPr>
        <p:txBody>
          <a:bodyPr vert="horz" wrap="square" lIns="0" tIns="12700" rIns="0" bIns="0" rtlCol="0">
            <a:spAutoFit/>
          </a:bodyPr>
          <a:lstStyle/>
          <a:p>
            <a:pPr marL="12700">
              <a:lnSpc>
                <a:spcPct val="100000"/>
              </a:lnSpc>
              <a:spcBef>
                <a:spcPts val="100"/>
              </a:spcBef>
            </a:pPr>
            <a:r>
              <a:rPr lang="en-IN" sz="1100" b="1" spc="-10" dirty="0">
                <a:solidFill>
                  <a:srgbClr val="FF0000"/>
                </a:solidFill>
                <a:latin typeface="Times New Roman"/>
                <a:cs typeface="Times New Roman"/>
              </a:rPr>
              <a:t>Problem Statement :</a:t>
            </a:r>
            <a:endParaRPr lang="en-IN" sz="1100" b="1" dirty="0">
              <a:solidFill>
                <a:srgbClr val="FF0000"/>
              </a:solidFill>
              <a:latin typeface="Times New Roman"/>
              <a:cs typeface="Times New Roman"/>
            </a:endParaRPr>
          </a:p>
          <a:p>
            <a:pPr marL="12700">
              <a:lnSpc>
                <a:spcPct val="100000"/>
              </a:lnSpc>
              <a:spcBef>
                <a:spcPts val="100"/>
              </a:spcBef>
            </a:pPr>
            <a:r>
              <a:rPr lang="en-US" sz="1200" dirty="0">
                <a:latin typeface="Times New Roman" panose="02020603050405020304" pitchFamily="18" charset="0"/>
                <a:cs typeface="Times New Roman" panose="02020603050405020304" pitchFamily="18" charset="0"/>
              </a:rPr>
              <a:t>Develop a comprehensive Virtual Memory Analytics Suite that employs advanced algorithms to analyze, optimize, and monitor virtual memory usage in computing systems, enhancing overall performance and resource efficiency.</a:t>
            </a:r>
            <a:endParaRPr sz="1200" dirty="0">
              <a:latin typeface="Times New Roman" panose="02020603050405020304" pitchFamily="18" charset="0"/>
              <a:cs typeface="Times New Roman" panose="02020603050405020304" pitchFamily="18" charset="0"/>
            </a:endParaRPr>
          </a:p>
        </p:txBody>
      </p:sp>
      <p:sp>
        <p:nvSpPr>
          <p:cNvPr id="15" name="object 15"/>
          <p:cNvSpPr txBox="1"/>
          <p:nvPr/>
        </p:nvSpPr>
        <p:spPr>
          <a:xfrm>
            <a:off x="288400" y="7919071"/>
            <a:ext cx="4961890" cy="1118255"/>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System Architecture :</a:t>
            </a:r>
          </a:p>
          <a:p>
            <a:pPr marL="12700">
              <a:lnSpc>
                <a:spcPct val="100000"/>
              </a:lnSpc>
              <a:spcBef>
                <a:spcPts val="100"/>
              </a:spcBef>
            </a:pPr>
            <a:r>
              <a:rPr lang="en-US" sz="1200" dirty="0">
                <a:latin typeface="Times New Roman" panose="02020603050405020304" pitchFamily="18" charset="0"/>
                <a:cs typeface="Times New Roman" panose="02020603050405020304" pitchFamily="18" charset="0"/>
              </a:rPr>
              <a:t>This architecture operates on the principle of virtualization, where the physical memory space is abstracted into smaller, more manageable units known as pages or blocks. Through intelligent memory mapping techniques, VMSA dynamically manages the allocation and retrieval of data, optimizing performance while minimizing latency.</a:t>
            </a:r>
            <a:endParaRPr sz="12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56553" y="11860379"/>
            <a:ext cx="183007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Tools and APIs used :</a:t>
            </a:r>
            <a:endParaRPr sz="1100" dirty="0">
              <a:latin typeface="Times New Roman"/>
              <a:cs typeface="Times New Roman"/>
            </a:endParaRPr>
          </a:p>
        </p:txBody>
      </p:sp>
      <p:sp>
        <p:nvSpPr>
          <p:cNvPr id="19" name="object 19"/>
          <p:cNvSpPr txBox="1"/>
          <p:nvPr/>
        </p:nvSpPr>
        <p:spPr>
          <a:xfrm>
            <a:off x="5572678" y="2122765"/>
            <a:ext cx="203581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C Program - 1</a:t>
            </a:r>
            <a:endParaRPr sz="1100" dirty="0">
              <a:latin typeface="Times New Roman"/>
              <a:cs typeface="Times New Roman"/>
            </a:endParaRPr>
          </a:p>
        </p:txBody>
      </p:sp>
      <p:sp>
        <p:nvSpPr>
          <p:cNvPr id="20" name="object 20"/>
          <p:cNvSpPr txBox="1"/>
          <p:nvPr/>
        </p:nvSpPr>
        <p:spPr>
          <a:xfrm>
            <a:off x="5572678" y="4637365"/>
            <a:ext cx="2273300" cy="360680"/>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FF0000"/>
                </a:solidFill>
                <a:latin typeface="Times New Roman"/>
                <a:cs typeface="Times New Roman"/>
              </a:rPr>
              <a:t>Object</a:t>
            </a:r>
            <a:r>
              <a:rPr sz="1100" b="1" spc="-20" dirty="0">
                <a:solidFill>
                  <a:srgbClr val="FF0000"/>
                </a:solidFill>
                <a:latin typeface="Times New Roman"/>
                <a:cs typeface="Times New Roman"/>
              </a:rPr>
              <a:t> </a:t>
            </a:r>
            <a:r>
              <a:rPr sz="1100" b="1" spc="-5" dirty="0">
                <a:solidFill>
                  <a:srgbClr val="FF0000"/>
                </a:solidFill>
                <a:latin typeface="Times New Roman"/>
                <a:cs typeface="Times New Roman"/>
              </a:rPr>
              <a:t>Detection</a:t>
            </a:r>
            <a:r>
              <a:rPr sz="1100" b="1" spc="-20" dirty="0">
                <a:solidFill>
                  <a:srgbClr val="FF0000"/>
                </a:solidFill>
                <a:latin typeface="Times New Roman"/>
                <a:cs typeface="Times New Roman"/>
              </a:rPr>
              <a:t> </a:t>
            </a:r>
            <a:r>
              <a:rPr sz="1100" b="1" spc="-5" dirty="0">
                <a:solidFill>
                  <a:srgbClr val="FF0000"/>
                </a:solidFill>
                <a:latin typeface="Times New Roman"/>
                <a:cs typeface="Times New Roman"/>
              </a:rPr>
              <a:t>with</a:t>
            </a:r>
            <a:r>
              <a:rPr sz="1100" b="1" spc="-15" dirty="0">
                <a:solidFill>
                  <a:srgbClr val="FF0000"/>
                </a:solidFill>
                <a:latin typeface="Times New Roman"/>
                <a:cs typeface="Times New Roman"/>
              </a:rPr>
              <a:t> </a:t>
            </a:r>
            <a:r>
              <a:rPr sz="1100" b="1" spc="-10" dirty="0">
                <a:solidFill>
                  <a:srgbClr val="FF0000"/>
                </a:solidFill>
                <a:latin typeface="Times New Roman"/>
                <a:cs typeface="Times New Roman"/>
              </a:rPr>
              <a:t>Software:</a:t>
            </a:r>
            <a:endParaRPr sz="1100">
              <a:latin typeface="Times New Roman"/>
              <a:cs typeface="Times New Roman"/>
            </a:endParaRPr>
          </a:p>
          <a:p>
            <a:pPr marL="187325">
              <a:lnSpc>
                <a:spcPct val="100000"/>
              </a:lnSpc>
            </a:pPr>
            <a:r>
              <a:rPr sz="1100" b="1" spc="-5" dirty="0">
                <a:latin typeface="Times New Roman"/>
                <a:cs typeface="Times New Roman"/>
              </a:rPr>
              <a:t>No</a:t>
            </a:r>
            <a:r>
              <a:rPr sz="1100" b="1" spc="-15" dirty="0">
                <a:latin typeface="Times New Roman"/>
                <a:cs typeface="Times New Roman"/>
              </a:rPr>
              <a:t> </a:t>
            </a:r>
            <a:r>
              <a:rPr sz="1100" b="1" spc="-5" dirty="0">
                <a:latin typeface="Times New Roman"/>
                <a:cs typeface="Times New Roman"/>
              </a:rPr>
              <a:t>Object</a:t>
            </a:r>
            <a:r>
              <a:rPr sz="1100" b="1" spc="-10" dirty="0">
                <a:latin typeface="Times New Roman"/>
                <a:cs typeface="Times New Roman"/>
              </a:rPr>
              <a:t> </a:t>
            </a:r>
            <a:r>
              <a:rPr sz="1100" b="1" spc="-5" dirty="0">
                <a:latin typeface="Times New Roman"/>
                <a:cs typeface="Times New Roman"/>
              </a:rPr>
              <a:t>is</a:t>
            </a:r>
            <a:r>
              <a:rPr sz="1100" b="1" spc="-10" dirty="0">
                <a:latin typeface="Times New Roman"/>
                <a:cs typeface="Times New Roman"/>
              </a:rPr>
              <a:t> Detected(Green </a:t>
            </a:r>
            <a:r>
              <a:rPr sz="1100" b="1" spc="-5" dirty="0">
                <a:latin typeface="Times New Roman"/>
                <a:cs typeface="Times New Roman"/>
              </a:rPr>
              <a:t>LED)</a:t>
            </a:r>
            <a:endParaRPr sz="1100">
              <a:latin typeface="Times New Roman"/>
              <a:cs typeface="Times New Roman"/>
            </a:endParaRPr>
          </a:p>
        </p:txBody>
      </p:sp>
      <p:sp>
        <p:nvSpPr>
          <p:cNvPr id="21" name="object 21"/>
          <p:cNvSpPr txBox="1"/>
          <p:nvPr/>
        </p:nvSpPr>
        <p:spPr>
          <a:xfrm>
            <a:off x="8239191" y="4805005"/>
            <a:ext cx="1764664" cy="193040"/>
          </a:xfrm>
          <a:prstGeom prst="rect">
            <a:avLst/>
          </a:prstGeom>
        </p:spPr>
        <p:txBody>
          <a:bodyPr vert="horz" wrap="square" lIns="0" tIns="12700" rIns="0" bIns="0" rtlCol="0">
            <a:spAutoFit/>
          </a:bodyPr>
          <a:lstStyle/>
          <a:p>
            <a:pPr marL="12700">
              <a:lnSpc>
                <a:spcPct val="100000"/>
              </a:lnSpc>
              <a:spcBef>
                <a:spcPts val="100"/>
              </a:spcBef>
            </a:pPr>
            <a:r>
              <a:rPr sz="1100" b="1" spc="-5" dirty="0">
                <a:latin typeface="Times New Roman"/>
                <a:cs typeface="Times New Roman"/>
              </a:rPr>
              <a:t>Object</a:t>
            </a:r>
            <a:r>
              <a:rPr sz="1100" b="1" spc="-30" dirty="0">
                <a:latin typeface="Times New Roman"/>
                <a:cs typeface="Times New Roman"/>
              </a:rPr>
              <a:t> </a:t>
            </a:r>
            <a:r>
              <a:rPr sz="1100" b="1" spc="-5" dirty="0">
                <a:latin typeface="Times New Roman"/>
                <a:cs typeface="Times New Roman"/>
              </a:rPr>
              <a:t>is</a:t>
            </a:r>
            <a:r>
              <a:rPr sz="1100" b="1" spc="-30" dirty="0">
                <a:latin typeface="Times New Roman"/>
                <a:cs typeface="Times New Roman"/>
              </a:rPr>
              <a:t> </a:t>
            </a:r>
            <a:r>
              <a:rPr sz="1100" b="1" spc="-5" dirty="0">
                <a:latin typeface="Times New Roman"/>
                <a:cs typeface="Times New Roman"/>
              </a:rPr>
              <a:t>Detected(Red</a:t>
            </a:r>
            <a:r>
              <a:rPr sz="1100" b="1" spc="-25" dirty="0">
                <a:latin typeface="Times New Roman"/>
                <a:cs typeface="Times New Roman"/>
              </a:rPr>
              <a:t> </a:t>
            </a:r>
            <a:r>
              <a:rPr sz="1100" b="1" spc="-5" dirty="0">
                <a:latin typeface="Times New Roman"/>
                <a:cs typeface="Times New Roman"/>
              </a:rPr>
              <a:t>LED)</a:t>
            </a:r>
            <a:endParaRPr sz="1100">
              <a:latin typeface="Times New Roman"/>
              <a:cs typeface="Times New Roman"/>
            </a:endParaRPr>
          </a:p>
        </p:txBody>
      </p:sp>
      <p:sp>
        <p:nvSpPr>
          <p:cNvPr id="23" name="object 23"/>
          <p:cNvSpPr txBox="1"/>
          <p:nvPr/>
        </p:nvSpPr>
        <p:spPr>
          <a:xfrm>
            <a:off x="5572678" y="13436785"/>
            <a:ext cx="3325495" cy="736099"/>
          </a:xfrm>
          <a:prstGeom prst="rect">
            <a:avLst/>
          </a:prstGeom>
        </p:spPr>
        <p:txBody>
          <a:bodyPr vert="horz" wrap="square" lIns="0" tIns="12700" rIns="0" bIns="0" rtlCol="0">
            <a:spAutoFit/>
          </a:bodyPr>
          <a:lstStyle/>
          <a:p>
            <a:pPr marL="12700">
              <a:lnSpc>
                <a:spcPct val="100000"/>
              </a:lnSpc>
              <a:spcBef>
                <a:spcPts val="100"/>
              </a:spcBef>
            </a:pPr>
            <a:r>
              <a:rPr sz="1100" b="1" spc="-5" dirty="0">
                <a:solidFill>
                  <a:srgbClr val="FF0000"/>
                </a:solidFill>
                <a:latin typeface="Times New Roman"/>
                <a:cs typeface="Times New Roman"/>
              </a:rPr>
              <a:t>Applications</a:t>
            </a:r>
            <a:r>
              <a:rPr sz="1100" b="1" spc="-50" dirty="0">
                <a:solidFill>
                  <a:srgbClr val="FF0000"/>
                </a:solidFill>
                <a:latin typeface="Times New Roman"/>
                <a:cs typeface="Times New Roman"/>
              </a:rPr>
              <a:t> </a:t>
            </a:r>
            <a:r>
              <a:rPr sz="1100" b="1" dirty="0">
                <a:solidFill>
                  <a:srgbClr val="FF0000"/>
                </a:solidFill>
                <a:latin typeface="Times New Roman"/>
                <a:cs typeface="Times New Roman"/>
              </a:rPr>
              <a:t>:</a:t>
            </a:r>
            <a:endParaRPr sz="1100" dirty="0">
              <a:latin typeface="Times New Roman"/>
              <a:cs typeface="Times New Roman"/>
            </a:endParaRPr>
          </a:p>
          <a:p>
            <a:pPr marL="469900" indent="-297815">
              <a:lnSpc>
                <a:spcPct val="100000"/>
              </a:lnSpc>
              <a:spcBef>
                <a:spcPts val="5"/>
              </a:spcBef>
              <a:buFont typeface="Microsoft Sans Serif"/>
              <a:buChar char="●"/>
              <a:tabLst>
                <a:tab pos="469265" algn="l"/>
                <a:tab pos="469900" algn="l"/>
              </a:tabLst>
            </a:pPr>
            <a:r>
              <a:rPr lang="en-IN" sz="1200" spc="-15" dirty="0">
                <a:latin typeface="Times New Roman"/>
                <a:cs typeface="Times New Roman"/>
              </a:rPr>
              <a:t>Performance Monitoring and Optimization</a:t>
            </a:r>
          </a:p>
          <a:p>
            <a:pPr marL="469900" indent="-297815">
              <a:lnSpc>
                <a:spcPct val="100000"/>
              </a:lnSpc>
              <a:spcBef>
                <a:spcPts val="5"/>
              </a:spcBef>
              <a:buFont typeface="Microsoft Sans Serif"/>
              <a:buChar char="●"/>
              <a:tabLst>
                <a:tab pos="469265" algn="l"/>
                <a:tab pos="469900" algn="l"/>
              </a:tabLst>
            </a:pPr>
            <a:r>
              <a:rPr lang="en-US" sz="1200" spc="-15" dirty="0">
                <a:latin typeface="Times New Roman"/>
                <a:cs typeface="Times New Roman"/>
              </a:rPr>
              <a:t>Capacity Planning and Resource Allocation</a:t>
            </a:r>
          </a:p>
          <a:p>
            <a:pPr marL="469900" indent="-297815">
              <a:lnSpc>
                <a:spcPct val="100000"/>
              </a:lnSpc>
              <a:spcBef>
                <a:spcPts val="5"/>
              </a:spcBef>
              <a:buFont typeface="Microsoft Sans Serif"/>
              <a:buChar char="●"/>
              <a:tabLst>
                <a:tab pos="469265" algn="l"/>
                <a:tab pos="469900" algn="l"/>
              </a:tabLst>
            </a:pPr>
            <a:r>
              <a:rPr lang="en-IN" sz="1200" spc="-15" dirty="0">
                <a:latin typeface="Times New Roman"/>
                <a:cs typeface="Times New Roman"/>
              </a:rPr>
              <a:t>Troubleshooting and Debugging</a:t>
            </a:r>
          </a:p>
        </p:txBody>
      </p:sp>
      <p:pic>
        <p:nvPicPr>
          <p:cNvPr id="63" name="Picture 62">
            <a:extLst>
              <a:ext uri="{FF2B5EF4-FFF2-40B4-BE49-F238E27FC236}">
                <a16:creationId xmlns:a16="http://schemas.microsoft.com/office/drawing/2014/main" id="{CAD94BB3-38A2-03C6-C30B-A0CB1EFEDF31}"/>
              </a:ext>
            </a:extLst>
          </p:cNvPr>
          <p:cNvPicPr>
            <a:picLocks noChangeAspect="1"/>
          </p:cNvPicPr>
          <p:nvPr/>
        </p:nvPicPr>
        <p:blipFill>
          <a:blip r:embed="rId3"/>
          <a:stretch>
            <a:fillRect/>
          </a:stretch>
        </p:blipFill>
        <p:spPr>
          <a:xfrm>
            <a:off x="249637" y="3483318"/>
            <a:ext cx="2660572" cy="1675745"/>
          </a:xfrm>
          <a:prstGeom prst="rect">
            <a:avLst/>
          </a:prstGeom>
        </p:spPr>
      </p:pic>
      <p:pic>
        <p:nvPicPr>
          <p:cNvPr id="65" name="Picture 64">
            <a:extLst>
              <a:ext uri="{FF2B5EF4-FFF2-40B4-BE49-F238E27FC236}">
                <a16:creationId xmlns:a16="http://schemas.microsoft.com/office/drawing/2014/main" id="{2574E8DA-39F8-4627-5279-3F1611A7DFCA}"/>
              </a:ext>
            </a:extLst>
          </p:cNvPr>
          <p:cNvPicPr>
            <a:picLocks noChangeAspect="1"/>
          </p:cNvPicPr>
          <p:nvPr/>
        </p:nvPicPr>
        <p:blipFill>
          <a:blip r:embed="rId4"/>
          <a:stretch>
            <a:fillRect/>
          </a:stretch>
        </p:blipFill>
        <p:spPr>
          <a:xfrm>
            <a:off x="3049772" y="3502945"/>
            <a:ext cx="2142277" cy="1729131"/>
          </a:xfrm>
          <a:prstGeom prst="rect">
            <a:avLst/>
          </a:prstGeom>
        </p:spPr>
      </p:pic>
      <p:sp>
        <p:nvSpPr>
          <p:cNvPr id="66" name="TextBox 65">
            <a:extLst>
              <a:ext uri="{FF2B5EF4-FFF2-40B4-BE49-F238E27FC236}">
                <a16:creationId xmlns:a16="http://schemas.microsoft.com/office/drawing/2014/main" id="{8F1FFDC0-01EE-184B-AA53-FFDFC99E0C1D}"/>
              </a:ext>
            </a:extLst>
          </p:cNvPr>
          <p:cNvSpPr txBox="1"/>
          <p:nvPr/>
        </p:nvSpPr>
        <p:spPr>
          <a:xfrm>
            <a:off x="5878890" y="14472837"/>
            <a:ext cx="2123017" cy="646331"/>
          </a:xfrm>
          <a:prstGeom prst="rect">
            <a:avLst/>
          </a:prstGeom>
          <a:noFill/>
        </p:spPr>
        <p:txBody>
          <a:bodyPr wrap="none" rtlCol="0">
            <a:spAutoFit/>
          </a:bodyPr>
          <a:lstStyle/>
          <a:p>
            <a:r>
              <a:rPr lang="en-IN" sz="1800" b="1" spc="-5" dirty="0">
                <a:solidFill>
                  <a:srgbClr val="0097A7"/>
                </a:solidFill>
                <a:latin typeface="Times New Roman"/>
                <a:cs typeface="Times New Roman"/>
              </a:rPr>
              <a:t>Guide</a:t>
            </a:r>
            <a:r>
              <a:rPr lang="en-IN" sz="1800" b="1" spc="-50" dirty="0">
                <a:solidFill>
                  <a:srgbClr val="0097A7"/>
                </a:solidFill>
                <a:latin typeface="Times New Roman"/>
                <a:cs typeface="Times New Roman"/>
              </a:rPr>
              <a:t> </a:t>
            </a:r>
            <a:r>
              <a:rPr lang="en-IN" sz="1800" b="1" spc="-5" dirty="0">
                <a:solidFill>
                  <a:srgbClr val="0097A7"/>
                </a:solidFill>
                <a:latin typeface="Times New Roman"/>
                <a:cs typeface="Times New Roman"/>
              </a:rPr>
              <a:t>Information:</a:t>
            </a:r>
            <a:endParaRPr lang="en-IN" sz="1800" dirty="0">
              <a:latin typeface="Times New Roman"/>
              <a:cs typeface="Times New Roman"/>
            </a:endParaRPr>
          </a:p>
          <a:p>
            <a:endParaRPr lang="en-IN" dirty="0"/>
          </a:p>
        </p:txBody>
      </p:sp>
      <p:pic>
        <p:nvPicPr>
          <p:cNvPr id="68" name="Picture 67">
            <a:extLst>
              <a:ext uri="{FF2B5EF4-FFF2-40B4-BE49-F238E27FC236}">
                <a16:creationId xmlns:a16="http://schemas.microsoft.com/office/drawing/2014/main" id="{56291D11-79DD-AD85-BE02-34E7B44F646C}"/>
              </a:ext>
            </a:extLst>
          </p:cNvPr>
          <p:cNvPicPr>
            <a:picLocks noChangeAspect="1"/>
          </p:cNvPicPr>
          <p:nvPr/>
        </p:nvPicPr>
        <p:blipFill>
          <a:blip r:embed="rId5"/>
          <a:stretch>
            <a:fillRect/>
          </a:stretch>
        </p:blipFill>
        <p:spPr>
          <a:xfrm>
            <a:off x="270621" y="6142394"/>
            <a:ext cx="2270654" cy="1752882"/>
          </a:xfrm>
          <a:prstGeom prst="rect">
            <a:avLst/>
          </a:prstGeom>
        </p:spPr>
      </p:pic>
      <p:pic>
        <p:nvPicPr>
          <p:cNvPr id="70" name="Picture 69">
            <a:extLst>
              <a:ext uri="{FF2B5EF4-FFF2-40B4-BE49-F238E27FC236}">
                <a16:creationId xmlns:a16="http://schemas.microsoft.com/office/drawing/2014/main" id="{A091CC01-D7AB-08CB-8540-DC3E8F82789D}"/>
              </a:ext>
            </a:extLst>
          </p:cNvPr>
          <p:cNvPicPr>
            <a:picLocks noChangeAspect="1"/>
          </p:cNvPicPr>
          <p:nvPr/>
        </p:nvPicPr>
        <p:blipFill>
          <a:blip r:embed="rId6"/>
          <a:stretch>
            <a:fillRect/>
          </a:stretch>
        </p:blipFill>
        <p:spPr>
          <a:xfrm>
            <a:off x="192300" y="9220199"/>
            <a:ext cx="4999749" cy="2616385"/>
          </a:xfrm>
          <a:prstGeom prst="rect">
            <a:avLst/>
          </a:prstGeom>
        </p:spPr>
      </p:pic>
      <p:sp>
        <p:nvSpPr>
          <p:cNvPr id="71" name="TextBox 70">
            <a:extLst>
              <a:ext uri="{FF2B5EF4-FFF2-40B4-BE49-F238E27FC236}">
                <a16:creationId xmlns:a16="http://schemas.microsoft.com/office/drawing/2014/main" id="{F38D3443-7A90-41DF-977B-B1B86622C585}"/>
              </a:ext>
            </a:extLst>
          </p:cNvPr>
          <p:cNvSpPr txBox="1"/>
          <p:nvPr/>
        </p:nvSpPr>
        <p:spPr>
          <a:xfrm>
            <a:off x="469900" y="12012027"/>
            <a:ext cx="4722149" cy="1200329"/>
          </a:xfrm>
          <a:prstGeom prst="rect">
            <a:avLst/>
          </a:prstGeom>
          <a:noFill/>
        </p:spPr>
        <p:txBody>
          <a:bodyPr wrap="square" rtlCol="0">
            <a:spAutoFit/>
          </a:bodyPr>
          <a:lstStyle/>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C programming language for system-level programming. </a:t>
            </a: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System calls such as </a:t>
            </a:r>
            <a:r>
              <a:rPr lang="en-US" sz="1200" b="1" dirty="0" err="1">
                <a:latin typeface="Times New Roman" panose="02020603050405020304" pitchFamily="18" charset="0"/>
                <a:cs typeface="Times New Roman" panose="02020603050405020304" pitchFamily="18" charset="0"/>
              </a:rPr>
              <a:t>getrusage</a:t>
            </a:r>
            <a:r>
              <a:rPr lang="en-US" sz="1200" dirty="0">
                <a:latin typeface="Times New Roman" panose="02020603050405020304" pitchFamily="18" charset="0"/>
                <a:cs typeface="Times New Roman" panose="02020603050405020304" pitchFamily="18" charset="0"/>
              </a:rPr>
              <a:t> for gathering memory usage statistics.</a:t>
            </a:r>
          </a:p>
          <a:p>
            <a:pPr marL="228600" indent="-228600" algn="just">
              <a:buFont typeface="+mj-lt"/>
              <a:buAutoNum type="arabicPeriod"/>
            </a:pPr>
            <a:r>
              <a:rPr lang="en-US" sz="1200" b="1" dirty="0">
                <a:latin typeface="Times New Roman" panose="02020603050405020304" pitchFamily="18" charset="0"/>
                <a:cs typeface="Times New Roman" panose="02020603050405020304" pitchFamily="18" charset="0"/>
              </a:rPr>
              <a:t>#include&lt;sys/resources.h&gt; </a:t>
            </a:r>
            <a:r>
              <a:rPr lang="en-US" sz="1200" dirty="0">
                <a:latin typeface="Times New Roman" panose="02020603050405020304" pitchFamily="18" charset="0"/>
                <a:cs typeface="Times New Roman" panose="02020603050405020304" pitchFamily="18" charset="0"/>
              </a:rPr>
              <a:t>header file to get all the recently used up processes by the system through kernel. </a:t>
            </a:r>
          </a:p>
          <a:p>
            <a:pPr marL="228600" indent="-228600" algn="just">
              <a:buFont typeface="+mj-lt"/>
              <a:buAutoNum type="arabicPeriod"/>
            </a:pPr>
            <a:r>
              <a:rPr lang="en-US" sz="1200" dirty="0">
                <a:latin typeface="Times New Roman" panose="02020603050405020304" pitchFamily="18" charset="0"/>
                <a:cs typeface="Times New Roman" panose="02020603050405020304" pitchFamily="18" charset="0"/>
              </a:rPr>
              <a:t>Visualization libraries such as matplotlib or </a:t>
            </a:r>
            <a:r>
              <a:rPr lang="en-US" sz="1200" b="1" dirty="0" err="1">
                <a:latin typeface="Times New Roman" panose="02020603050405020304" pitchFamily="18" charset="0"/>
                <a:cs typeface="Times New Roman" panose="02020603050405020304" pitchFamily="18" charset="0"/>
              </a:rPr>
              <a:t>gnuplot</a:t>
            </a:r>
            <a:r>
              <a:rPr lang="en-US" sz="1200" dirty="0">
                <a:latin typeface="Times New Roman" panose="02020603050405020304" pitchFamily="18" charset="0"/>
                <a:cs typeface="Times New Roman" panose="02020603050405020304" pitchFamily="18" charset="0"/>
              </a:rPr>
              <a:t> for generating graphical representations of data.</a:t>
            </a:r>
            <a:endParaRPr lang="en-IN" sz="1200" dirty="0">
              <a:latin typeface="Times New Roman" panose="02020603050405020304" pitchFamily="18" charset="0"/>
              <a:cs typeface="Times New Roman" panose="02020603050405020304" pitchFamily="18" charset="0"/>
            </a:endParaRPr>
          </a:p>
        </p:txBody>
      </p:sp>
      <p:pic>
        <p:nvPicPr>
          <p:cNvPr id="73" name="Picture 72">
            <a:extLst>
              <a:ext uri="{FF2B5EF4-FFF2-40B4-BE49-F238E27FC236}">
                <a16:creationId xmlns:a16="http://schemas.microsoft.com/office/drawing/2014/main" id="{A778311E-2BA8-CC15-526C-60FF3524AED1}"/>
              </a:ext>
            </a:extLst>
          </p:cNvPr>
          <p:cNvPicPr>
            <a:picLocks noChangeAspect="1"/>
          </p:cNvPicPr>
          <p:nvPr/>
        </p:nvPicPr>
        <p:blipFill>
          <a:blip r:embed="rId7"/>
          <a:stretch>
            <a:fillRect/>
          </a:stretch>
        </p:blipFill>
        <p:spPr>
          <a:xfrm>
            <a:off x="460385" y="13212356"/>
            <a:ext cx="4756788" cy="1615337"/>
          </a:xfrm>
          <a:prstGeom prst="rect">
            <a:avLst/>
          </a:prstGeom>
        </p:spPr>
      </p:pic>
      <p:pic>
        <p:nvPicPr>
          <p:cNvPr id="75" name="Picture 74">
            <a:extLst>
              <a:ext uri="{FF2B5EF4-FFF2-40B4-BE49-F238E27FC236}">
                <a16:creationId xmlns:a16="http://schemas.microsoft.com/office/drawing/2014/main" id="{6FAA52C7-33B5-F36E-0712-6D3D7FBB2E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1149" y="2378686"/>
            <a:ext cx="4972614" cy="3336313"/>
          </a:xfrm>
          <a:prstGeom prst="rect">
            <a:avLst/>
          </a:prstGeom>
        </p:spPr>
      </p:pic>
      <p:sp>
        <p:nvSpPr>
          <p:cNvPr id="76" name="object 19">
            <a:extLst>
              <a:ext uri="{FF2B5EF4-FFF2-40B4-BE49-F238E27FC236}">
                <a16:creationId xmlns:a16="http://schemas.microsoft.com/office/drawing/2014/main" id="{A29A54EB-D1CA-B250-602A-8B14F13F64F1}"/>
              </a:ext>
            </a:extLst>
          </p:cNvPr>
          <p:cNvSpPr txBox="1"/>
          <p:nvPr/>
        </p:nvSpPr>
        <p:spPr>
          <a:xfrm>
            <a:off x="5471149" y="5802664"/>
            <a:ext cx="203581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C Program - 2</a:t>
            </a:r>
            <a:endParaRPr sz="1100" dirty="0">
              <a:latin typeface="Times New Roman"/>
              <a:cs typeface="Times New Roman"/>
            </a:endParaRPr>
          </a:p>
        </p:txBody>
      </p:sp>
      <p:pic>
        <p:nvPicPr>
          <p:cNvPr id="78" name="Picture 77">
            <a:extLst>
              <a:ext uri="{FF2B5EF4-FFF2-40B4-BE49-F238E27FC236}">
                <a16:creationId xmlns:a16="http://schemas.microsoft.com/office/drawing/2014/main" id="{B9CBE782-B8EF-6071-47CE-75A3C30127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71149" y="6049387"/>
            <a:ext cx="4972614" cy="3053450"/>
          </a:xfrm>
          <a:prstGeom prst="rect">
            <a:avLst/>
          </a:prstGeom>
        </p:spPr>
      </p:pic>
      <p:sp>
        <p:nvSpPr>
          <p:cNvPr id="79" name="object 19">
            <a:extLst>
              <a:ext uri="{FF2B5EF4-FFF2-40B4-BE49-F238E27FC236}">
                <a16:creationId xmlns:a16="http://schemas.microsoft.com/office/drawing/2014/main" id="{387AB351-5D4C-9D0F-ACDF-24AA0B9EE664}"/>
              </a:ext>
            </a:extLst>
          </p:cNvPr>
          <p:cNvSpPr txBox="1"/>
          <p:nvPr/>
        </p:nvSpPr>
        <p:spPr>
          <a:xfrm>
            <a:off x="5471149" y="9196816"/>
            <a:ext cx="203581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Output - 1</a:t>
            </a:r>
            <a:endParaRPr sz="1100" dirty="0">
              <a:latin typeface="Times New Roman"/>
              <a:cs typeface="Times New Roman"/>
            </a:endParaRPr>
          </a:p>
        </p:txBody>
      </p:sp>
      <p:sp>
        <p:nvSpPr>
          <p:cNvPr id="80" name="object 19">
            <a:extLst>
              <a:ext uri="{FF2B5EF4-FFF2-40B4-BE49-F238E27FC236}">
                <a16:creationId xmlns:a16="http://schemas.microsoft.com/office/drawing/2014/main" id="{E3E655D1-0CB5-09B5-AC39-472835091D3B}"/>
              </a:ext>
            </a:extLst>
          </p:cNvPr>
          <p:cNvSpPr txBox="1"/>
          <p:nvPr/>
        </p:nvSpPr>
        <p:spPr>
          <a:xfrm>
            <a:off x="5430520" y="11552699"/>
            <a:ext cx="2035810" cy="182101"/>
          </a:xfrm>
          <a:prstGeom prst="rect">
            <a:avLst/>
          </a:prstGeom>
        </p:spPr>
        <p:txBody>
          <a:bodyPr vert="horz" wrap="square" lIns="0" tIns="12700" rIns="0" bIns="0" rtlCol="0">
            <a:spAutoFit/>
          </a:bodyPr>
          <a:lstStyle/>
          <a:p>
            <a:pPr marL="12700">
              <a:lnSpc>
                <a:spcPct val="100000"/>
              </a:lnSpc>
              <a:spcBef>
                <a:spcPts val="100"/>
              </a:spcBef>
            </a:pPr>
            <a:r>
              <a:rPr lang="en-IN" sz="1100" b="1" spc="-5" dirty="0">
                <a:solidFill>
                  <a:srgbClr val="FF0000"/>
                </a:solidFill>
                <a:latin typeface="Times New Roman"/>
                <a:cs typeface="Times New Roman"/>
              </a:rPr>
              <a:t>Output - 2</a:t>
            </a:r>
            <a:endParaRPr sz="1100" dirty="0">
              <a:latin typeface="Times New Roman"/>
              <a:cs typeface="Times New Roman"/>
            </a:endParaRPr>
          </a:p>
        </p:txBody>
      </p:sp>
      <p:pic>
        <p:nvPicPr>
          <p:cNvPr id="82" name="Picture 81">
            <a:extLst>
              <a:ext uri="{FF2B5EF4-FFF2-40B4-BE49-F238E27FC236}">
                <a16:creationId xmlns:a16="http://schemas.microsoft.com/office/drawing/2014/main" id="{9C1E7F23-9BBE-0D11-F334-FA8D80C1A6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30520" y="9425602"/>
            <a:ext cx="2571387" cy="2080598"/>
          </a:xfrm>
          <a:prstGeom prst="rect">
            <a:avLst/>
          </a:prstGeom>
        </p:spPr>
      </p:pic>
      <p:pic>
        <p:nvPicPr>
          <p:cNvPr id="84" name="Picture 83">
            <a:extLst>
              <a:ext uri="{FF2B5EF4-FFF2-40B4-BE49-F238E27FC236}">
                <a16:creationId xmlns:a16="http://schemas.microsoft.com/office/drawing/2014/main" id="{B59F9BF5-B243-0FDB-3133-5B8BD245C5D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9900" y="9433222"/>
            <a:ext cx="2353863" cy="2072978"/>
          </a:xfrm>
          <a:prstGeom prst="rect">
            <a:avLst/>
          </a:prstGeom>
        </p:spPr>
      </p:pic>
      <p:pic>
        <p:nvPicPr>
          <p:cNvPr id="86" name="Picture 85">
            <a:extLst>
              <a:ext uri="{FF2B5EF4-FFF2-40B4-BE49-F238E27FC236}">
                <a16:creationId xmlns:a16="http://schemas.microsoft.com/office/drawing/2014/main" id="{97E8F455-DE0F-9403-4AE1-D56CBBB77F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0520" y="11836585"/>
            <a:ext cx="5013243" cy="1498415"/>
          </a:xfrm>
          <a:prstGeom prst="rect">
            <a:avLst/>
          </a:prstGeom>
        </p:spPr>
      </p:pic>
      <p:sp>
        <p:nvSpPr>
          <p:cNvPr id="87" name="TextBox 86">
            <a:extLst>
              <a:ext uri="{FF2B5EF4-FFF2-40B4-BE49-F238E27FC236}">
                <a16:creationId xmlns:a16="http://schemas.microsoft.com/office/drawing/2014/main" id="{8CDE4B85-CDA0-1593-4F6F-9A2DB859C706}"/>
              </a:ext>
            </a:extLst>
          </p:cNvPr>
          <p:cNvSpPr txBox="1"/>
          <p:nvPr/>
        </p:nvSpPr>
        <p:spPr>
          <a:xfrm>
            <a:off x="288400" y="9018561"/>
            <a:ext cx="1816523" cy="538609"/>
          </a:xfrm>
          <a:prstGeom prst="rect">
            <a:avLst/>
          </a:prstGeom>
          <a:noFill/>
        </p:spPr>
        <p:txBody>
          <a:bodyPr wrap="none" rtlCol="0">
            <a:spAutoFit/>
          </a:bodyPr>
          <a:lstStyle/>
          <a:p>
            <a:r>
              <a:rPr lang="en-IN" sz="1100" b="1" dirty="0">
                <a:solidFill>
                  <a:srgbClr val="FF0000"/>
                </a:solidFill>
                <a:latin typeface="Times New Roman"/>
                <a:cs typeface="Times New Roman"/>
              </a:rPr>
              <a:t>Methodology – Flowchart :</a:t>
            </a:r>
          </a:p>
          <a:p>
            <a:endParaRPr lang="en-IN" dirty="0"/>
          </a:p>
        </p:txBody>
      </p:sp>
      <p:pic>
        <p:nvPicPr>
          <p:cNvPr id="1026" name="Picture 2" descr="Virtual Memory. Virtual memory is a memory operation… | by Maruti Patil |  Medium">
            <a:extLst>
              <a:ext uri="{FF2B5EF4-FFF2-40B4-BE49-F238E27FC236}">
                <a16:creationId xmlns:a16="http://schemas.microsoft.com/office/drawing/2014/main" id="{4E68B439-31A8-00D9-C212-B3CF5A5979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9772" y="6101511"/>
            <a:ext cx="2167402" cy="1793765"/>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DDA2B60-384D-5675-4E8B-05E212BA46D6}"/>
              </a:ext>
            </a:extLst>
          </p:cNvPr>
          <p:cNvSpPr txBox="1"/>
          <p:nvPr/>
        </p:nvSpPr>
        <p:spPr>
          <a:xfrm>
            <a:off x="2552046" y="441716"/>
            <a:ext cx="7962949" cy="523220"/>
          </a:xfrm>
          <a:prstGeom prst="rect">
            <a:avLst/>
          </a:prstGeom>
          <a:noFill/>
        </p:spPr>
        <p:txBody>
          <a:bodyPr wrap="none" rtlCol="0">
            <a:spAutoFit/>
          </a:bodyPr>
          <a:lstStyle/>
          <a:p>
            <a:r>
              <a:rPr lang="en-IN" sz="2800" b="1" i="1" dirty="0">
                <a:solidFill>
                  <a:srgbClr val="0070C0"/>
                </a:solidFill>
                <a:latin typeface="Times New Roman" panose="02020603050405020304" pitchFamily="18" charset="0"/>
                <a:cs typeface="Times New Roman" panose="02020603050405020304" pitchFamily="18" charset="0"/>
              </a:rPr>
              <a:t>Operating Systems – Virtual Memory Analytics Suite</a:t>
            </a:r>
          </a:p>
        </p:txBody>
      </p:sp>
      <p:sp>
        <p:nvSpPr>
          <p:cNvPr id="89" name="TextBox 88">
            <a:extLst>
              <a:ext uri="{FF2B5EF4-FFF2-40B4-BE49-F238E27FC236}">
                <a16:creationId xmlns:a16="http://schemas.microsoft.com/office/drawing/2014/main" id="{5DDD1051-04DE-92B1-D934-D4BC0152249C}"/>
              </a:ext>
            </a:extLst>
          </p:cNvPr>
          <p:cNvSpPr txBox="1"/>
          <p:nvPr/>
        </p:nvSpPr>
        <p:spPr>
          <a:xfrm>
            <a:off x="3563749" y="1066800"/>
            <a:ext cx="4907818" cy="707886"/>
          </a:xfrm>
          <a:prstGeom prst="rect">
            <a:avLst/>
          </a:prstGeom>
          <a:noFill/>
        </p:spPr>
        <p:txBody>
          <a:bodyPr wrap="none" rtlCol="0">
            <a:spAutoFit/>
          </a:bodyPr>
          <a:lstStyle/>
          <a:p>
            <a:r>
              <a:rPr lang="en-IN" sz="2000" b="1" i="1" dirty="0">
                <a:solidFill>
                  <a:srgbClr val="FF0000"/>
                </a:solidFill>
                <a:latin typeface="Times New Roman" panose="02020603050405020304" pitchFamily="18" charset="0"/>
                <a:cs typeface="Times New Roman" panose="02020603050405020304" pitchFamily="18" charset="0"/>
              </a:rPr>
              <a:t>Name : </a:t>
            </a:r>
            <a:r>
              <a:rPr lang="en-IN" sz="2000" b="1" i="1" dirty="0">
                <a:latin typeface="Times New Roman" panose="02020603050405020304" pitchFamily="18" charset="0"/>
                <a:cs typeface="Times New Roman" panose="02020603050405020304" pitchFamily="18" charset="0"/>
              </a:rPr>
              <a:t>Vaibhav U Navalagi [1RV22CS222] </a:t>
            </a:r>
          </a:p>
          <a:p>
            <a:r>
              <a:rPr lang="en-IN" sz="2000" b="1" i="1" dirty="0">
                <a:latin typeface="Times New Roman" panose="02020603050405020304" pitchFamily="18" charset="0"/>
                <a:cs typeface="Times New Roman" panose="02020603050405020304" pitchFamily="18" charset="0"/>
              </a:rPr>
              <a:t>              </a:t>
            </a:r>
            <a:r>
              <a:rPr lang="en-IN" sz="2000" b="1" i="1" dirty="0" err="1">
                <a:latin typeface="Times New Roman" panose="02020603050405020304" pitchFamily="18" charset="0"/>
                <a:cs typeface="Times New Roman" panose="02020603050405020304" pitchFamily="18" charset="0"/>
              </a:rPr>
              <a:t>Tejas</a:t>
            </a:r>
            <a:r>
              <a:rPr lang="en-IN" sz="2000" b="1" i="1" dirty="0">
                <a:latin typeface="Times New Roman" panose="02020603050405020304" pitchFamily="18" charset="0"/>
                <a:cs typeface="Times New Roman" panose="02020603050405020304" pitchFamily="18" charset="0"/>
              </a:rPr>
              <a:t> Ganesh Hegde [1RV22CS219]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321</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Microsoft Sans Serif</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cp:lastModifiedBy>vaibhavunavalagi2023 vaibhavunavalagi2023</cp:lastModifiedBy>
  <cp:revision>1</cp:revision>
  <dcterms:created xsi:type="dcterms:W3CDTF">2024-02-16T09:39:49Z</dcterms:created>
  <dcterms:modified xsi:type="dcterms:W3CDTF">2024-03-24T16:48:45Z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