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2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5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1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5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3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4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5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0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4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bg1">
                <a:lumMod val="98000"/>
              </a:schemeClr>
            </a:gs>
            <a:gs pos="16000">
              <a:srgbClr val="00206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3C38-D65E-435F-87B3-D0F7A89E55D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BD73-D073-4CCD-83E4-3D2AFE324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23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Pin by dk esthete on phone | Wallpaper earth, Wallpaper space, Sci fi  wallpaper">
            <a:extLst>
              <a:ext uri="{FF2B5EF4-FFF2-40B4-BE49-F238E27FC236}">
                <a16:creationId xmlns:a16="http://schemas.microsoft.com/office/drawing/2014/main" id="{793A31A4-C2E0-2886-9301-2211A78DB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7" b="40254"/>
          <a:stretch/>
        </p:blipFill>
        <p:spPr bwMode="auto">
          <a:xfrm>
            <a:off x="0" y="0"/>
            <a:ext cx="12192000" cy="724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12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in by dk esthete on phone | Wallpaper earth, Wallpaper space, Sci fi  wallpaper">
            <a:extLst>
              <a:ext uri="{FF2B5EF4-FFF2-40B4-BE49-F238E27FC236}">
                <a16:creationId xmlns:a16="http://schemas.microsoft.com/office/drawing/2014/main" id="{DF05D763-070F-C6CE-F204-2705F8D7C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7" b="40254"/>
          <a:stretch/>
        </p:blipFill>
        <p:spPr bwMode="auto">
          <a:xfrm>
            <a:off x="0" y="3076167"/>
            <a:ext cx="12192000" cy="724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41A7F1-2E42-1799-52FB-87317A910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Felix Titling" panose="04060505060202020A04" pitchFamily="82" charset="0"/>
              </a:rPr>
              <a:t>Atlas Quest: Country Info Showcase</a:t>
            </a:r>
            <a:endParaRPr lang="en-IN" b="1" dirty="0">
              <a:latin typeface="Felix Titling" panose="04060505060202020A04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50D93-0D26-2916-665B-342CA216965D}"/>
              </a:ext>
            </a:extLst>
          </p:cNvPr>
          <p:cNvSpPr txBox="1"/>
          <p:nvPr/>
        </p:nvSpPr>
        <p:spPr>
          <a:xfrm>
            <a:off x="0" y="377414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Bright" panose="02040602050505020304" pitchFamily="18" charset="0"/>
              </a:rPr>
              <a:t>By:</a:t>
            </a:r>
          </a:p>
          <a:p>
            <a:pPr algn="ctr"/>
            <a:r>
              <a:rPr lang="en-US" sz="2000" dirty="0">
                <a:latin typeface="Lucida Bright" panose="02040602050505020304" pitchFamily="18" charset="0"/>
              </a:rPr>
              <a:t>Tejas MH</a:t>
            </a:r>
            <a:br>
              <a:rPr lang="en-US" sz="2000" dirty="0">
                <a:latin typeface="Lucida Bright" panose="02040602050505020304" pitchFamily="18" charset="0"/>
              </a:rPr>
            </a:br>
            <a:r>
              <a:rPr lang="en-US" sz="2000" dirty="0">
                <a:latin typeface="Lucida Bright" panose="02040602050505020304" pitchFamily="18" charset="0"/>
              </a:rPr>
              <a:t>Rajeev </a:t>
            </a:r>
            <a:r>
              <a:rPr lang="en-US" sz="2000" dirty="0" err="1">
                <a:latin typeface="Lucida Bright" panose="02040602050505020304" pitchFamily="18" charset="0"/>
              </a:rPr>
              <a:t>Mangalapalli</a:t>
            </a:r>
            <a:endParaRPr lang="en-US" sz="2000" dirty="0">
              <a:latin typeface="Lucida Bright" panose="02040602050505020304" pitchFamily="18" charset="0"/>
            </a:endParaRPr>
          </a:p>
          <a:p>
            <a:pPr algn="ctr"/>
            <a:r>
              <a:rPr lang="en-US" sz="2000" dirty="0">
                <a:latin typeface="Lucida Bright" panose="02040602050505020304" pitchFamily="18" charset="0"/>
              </a:rPr>
              <a:t>Kushal </a:t>
            </a:r>
            <a:r>
              <a:rPr lang="en-US" sz="2000" dirty="0" err="1">
                <a:latin typeface="Lucida Bright" panose="02040602050505020304" pitchFamily="18" charset="0"/>
              </a:rPr>
              <a:t>Jantli</a:t>
            </a:r>
            <a:endParaRPr lang="en-IN" sz="2000" dirty="0">
              <a:latin typeface="Lucida Bright" panose="02040602050505020304" pitchFamily="18" charset="0"/>
            </a:endParaRPr>
          </a:p>
        </p:txBody>
      </p:sp>
      <p:pic>
        <p:nvPicPr>
          <p:cNvPr id="2050" name="Picture 2" descr="Courses | PESU I/O">
            <a:extLst>
              <a:ext uri="{FF2B5EF4-FFF2-40B4-BE49-F238E27FC236}">
                <a16:creationId xmlns:a16="http://schemas.microsoft.com/office/drawing/2014/main" id="{8A9AF166-8B7D-09FE-D9CD-E6151830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882" y="160092"/>
            <a:ext cx="804956" cy="84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873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alaxy A31 (SM-A315) | Samsung Australia">
            <a:extLst>
              <a:ext uri="{FF2B5EF4-FFF2-40B4-BE49-F238E27FC236}">
                <a16:creationId xmlns:a16="http://schemas.microsoft.com/office/drawing/2014/main" id="{695934D4-1725-C84E-6287-848CAC52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92969" l="9896" r="89931">
                        <a14:foregroundMark x1="20313" y1="92383" x2="38194" y2="93066"/>
                        <a14:foregroundMark x1="38194" y1="93066" x2="54688" y2="93066"/>
                        <a14:foregroundMark x1="54688" y1="93066" x2="54688" y2="93066"/>
                        <a14:foregroundMark x1="17882" y1="15430" x2="39583" y2="8496"/>
                        <a14:foregroundMark x1="39583" y1="8496" x2="55382" y2="8008"/>
                        <a14:foregroundMark x1="55382" y1="8008" x2="58333" y2="8105"/>
                        <a14:foregroundMark x1="52604" y1="4883" x2="42535" y2="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86" y="-6910464"/>
            <a:ext cx="4420999" cy="712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57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6366 L 0.00157 1.00185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5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37" presetClass="path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1.00185 L 0.0211 0.94768 C 0.02513 0.93565 0.03138 0.92963 0.03776 0.92963 C 0.04532 0.92963 0.05118 0.93565 0.05534 0.94768 L 0.0754 1.00185 " pathEditMode="relative" rAng="0" ptsTypes="AAAAA">
                                      <p:cBhvr>
                                        <p:cTn id="9" dur="7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4 1.00185 L 0.08868 0.9669 C 0.09154 0.95902 0.09584 0.95509 0.10013 0.95509 C 0.10521 0.95509 0.10925 0.95902 0.11211 0.9669 L 0.12566 1.00185 " pathEditMode="relative" rAng="0" ptsTypes="AAAAA">
                                      <p:cBhvr>
                                        <p:cTn id="12" dur="7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laxy A31 (SM-A315) | Samsung Australia">
            <a:extLst>
              <a:ext uri="{FF2B5EF4-FFF2-40B4-BE49-F238E27FC236}">
                <a16:creationId xmlns:a16="http://schemas.microsoft.com/office/drawing/2014/main" id="{C260EC21-C1E6-C5FE-8534-505AC2C0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92969" l="9896" r="89931">
                        <a14:foregroundMark x1="20313" y1="92383" x2="38194" y2="93066"/>
                        <a14:foregroundMark x1="38194" y1="93066" x2="54688" y2="93066"/>
                        <a14:foregroundMark x1="54688" y1="93066" x2="54688" y2="93066"/>
                        <a14:foregroundMark x1="17882" y1="15430" x2="39583" y2="8496"/>
                        <a14:foregroundMark x1="39583" y1="8496" x2="55382" y2="8008"/>
                        <a14:foregroundMark x1="55382" y1="8008" x2="58333" y2="8105"/>
                        <a14:foregroundMark x1="52604" y1="4883" x2="42535" y2="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77" y="-71469"/>
            <a:ext cx="4420999" cy="712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23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092B-61FB-5400-B510-71285610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Summary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6EA7-EDCC-8015-E8BE-51E45A45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741"/>
            <a:ext cx="10515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As we reach the end of our Flutter Primer course organized by PESU I/O, we have created a </a:t>
            </a:r>
            <a:r>
              <a:rPr lang="en-US" dirty="0" err="1">
                <a:latin typeface="Bell MT" panose="02020503060305020303" pitchFamily="18" charset="0"/>
              </a:rPr>
              <a:t>fullstack</a:t>
            </a:r>
            <a:r>
              <a:rPr lang="en-US" dirty="0">
                <a:latin typeface="Bell MT" panose="02020503060305020303" pitchFamily="18" charset="0"/>
              </a:rPr>
              <a:t> app for our final project.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The app was coded on Dart programming language, using Flutter Framework and </a:t>
            </a:r>
            <a:r>
              <a:rPr lang="en-US">
                <a:latin typeface="Bell MT" panose="02020503060305020303" pitchFamily="18" charset="0"/>
              </a:rPr>
              <a:t>REST Countries </a:t>
            </a:r>
            <a:r>
              <a:rPr lang="en-US" dirty="0">
                <a:latin typeface="Bell MT" panose="02020503060305020303" pitchFamily="18" charset="0"/>
              </a:rPr>
              <a:t>API.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The app accepts a country name as the input and displays information about the country such as it’s capital city, currency, languages spoken and much more.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It also provides an error message if a country that does not exist is entered.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The app can be used for a quick fact check and to improve your knowledge about the countries of the world</a:t>
            </a:r>
            <a:r>
              <a:rPr lang="en-IN" dirty="0">
                <a:latin typeface="Bell MT" panose="02020503060305020303" pitchFamily="18" charset="0"/>
              </a:rPr>
              <a:t>.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1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122</TotalTime>
  <Words>128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Felix Titling</vt:lpstr>
      <vt:lpstr>Lucida Bright</vt:lpstr>
      <vt:lpstr>Office Theme</vt:lpstr>
      <vt:lpstr>PowerPoint Presentation</vt:lpstr>
      <vt:lpstr>Atlas Quest: Country Info Showcase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MH</dc:creator>
  <cp:lastModifiedBy>Tejas MH</cp:lastModifiedBy>
  <cp:revision>3</cp:revision>
  <dcterms:created xsi:type="dcterms:W3CDTF">2023-10-05T09:58:38Z</dcterms:created>
  <dcterms:modified xsi:type="dcterms:W3CDTF">2023-10-05T17:54:25Z</dcterms:modified>
</cp:coreProperties>
</file>