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5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0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2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freephotos.com/astrophotography/sunrise-over-the-earth.jpg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freephotos.com/astrophotography/sunrise-over-the-earth.jpg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C7770"/>
            </a:gs>
            <a:gs pos="62000">
              <a:schemeClr val="bg1">
                <a:lumMod val="98000"/>
              </a:schemeClr>
            </a:gs>
            <a:gs pos="16000">
              <a:srgbClr val="00206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8E4E73-09A7-1DD3-DB04-4EC9EC6EA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94"/>
          <a:stretch/>
        </p:blipFill>
        <p:spPr>
          <a:xfrm>
            <a:off x="0" y="56033"/>
            <a:ext cx="12182475" cy="6801967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87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87127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>
                <a:lumMod val="98000"/>
              </a:schemeClr>
            </a:gs>
            <a:gs pos="16000">
              <a:srgbClr val="00206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A7F1-2E42-1799-52FB-87317A91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Felix Titling" panose="04060505060202020A04" pitchFamily="82" charset="0"/>
              </a:rPr>
              <a:t>Atlas Quest: Country Info Showcase</a:t>
            </a:r>
            <a:endParaRPr lang="en-IN" b="1" dirty="0">
              <a:latin typeface="Felix Titling" panose="04060505060202020A04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E4E73-09A7-1DD3-DB04-4EC9EC6EA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94"/>
          <a:stretch/>
        </p:blipFill>
        <p:spPr>
          <a:xfrm>
            <a:off x="9525" y="6858000"/>
            <a:ext cx="12182475" cy="6801967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87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64873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Felix Titling</vt:lpstr>
      <vt:lpstr>Office Theme</vt:lpstr>
      <vt:lpstr>PowerPoint Presentation</vt:lpstr>
      <vt:lpstr>Atlas Quest: Country Info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MH</dc:creator>
  <cp:lastModifiedBy>Tejas MH</cp:lastModifiedBy>
  <cp:revision>2</cp:revision>
  <dcterms:created xsi:type="dcterms:W3CDTF">2023-10-05T09:58:38Z</dcterms:created>
  <dcterms:modified xsi:type="dcterms:W3CDTF">2023-10-05T10:26:48Z</dcterms:modified>
</cp:coreProperties>
</file>