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71" r:id="rId13"/>
    <p:sldId id="273" r:id="rId14"/>
    <p:sldId id="272" r:id="rId15"/>
    <p:sldId id="266" r:id="rId16"/>
    <p:sldId id="267" r:id="rId17"/>
    <p:sldId id="268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22D6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22D6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22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5" y="4210449"/>
            <a:ext cx="1148973" cy="4527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867774" y="1450950"/>
            <a:ext cx="2753360" cy="2753360"/>
          </a:xfrm>
          <a:custGeom>
            <a:avLst/>
            <a:gdLst/>
            <a:ahLst/>
            <a:cxnLst/>
            <a:rect l="l" t="t" r="r" b="b"/>
            <a:pathLst>
              <a:path w="2753359" h="2753360">
                <a:moveTo>
                  <a:pt x="1376399" y="2752799"/>
                </a:moveTo>
                <a:lnTo>
                  <a:pt x="1328078" y="2751967"/>
                </a:lnTo>
                <a:lnTo>
                  <a:pt x="1280175" y="2749488"/>
                </a:lnTo>
                <a:lnTo>
                  <a:pt x="1232718" y="2745390"/>
                </a:lnTo>
                <a:lnTo>
                  <a:pt x="1185733" y="2739700"/>
                </a:lnTo>
                <a:lnTo>
                  <a:pt x="1139249" y="2732446"/>
                </a:lnTo>
                <a:lnTo>
                  <a:pt x="1093292" y="2723654"/>
                </a:lnTo>
                <a:lnTo>
                  <a:pt x="1047890" y="2713352"/>
                </a:lnTo>
                <a:lnTo>
                  <a:pt x="1003069" y="2701567"/>
                </a:lnTo>
                <a:lnTo>
                  <a:pt x="958858" y="2688327"/>
                </a:lnTo>
                <a:lnTo>
                  <a:pt x="915284" y="2673659"/>
                </a:lnTo>
                <a:lnTo>
                  <a:pt x="872373" y="2657590"/>
                </a:lnTo>
                <a:lnTo>
                  <a:pt x="830154" y="2640147"/>
                </a:lnTo>
                <a:lnTo>
                  <a:pt x="788653" y="2621358"/>
                </a:lnTo>
                <a:lnTo>
                  <a:pt x="747898" y="2601251"/>
                </a:lnTo>
                <a:lnTo>
                  <a:pt x="707916" y="2579851"/>
                </a:lnTo>
                <a:lnTo>
                  <a:pt x="668734" y="2557187"/>
                </a:lnTo>
                <a:lnTo>
                  <a:pt x="630380" y="2533286"/>
                </a:lnTo>
                <a:lnTo>
                  <a:pt x="592881" y="2508175"/>
                </a:lnTo>
                <a:lnTo>
                  <a:pt x="556264" y="2481882"/>
                </a:lnTo>
                <a:lnTo>
                  <a:pt x="520557" y="2454434"/>
                </a:lnTo>
                <a:lnTo>
                  <a:pt x="485786" y="2425858"/>
                </a:lnTo>
                <a:lnTo>
                  <a:pt x="451980" y="2396181"/>
                </a:lnTo>
                <a:lnTo>
                  <a:pt x="419165" y="2365430"/>
                </a:lnTo>
                <a:lnTo>
                  <a:pt x="387369" y="2333634"/>
                </a:lnTo>
                <a:lnTo>
                  <a:pt x="356618" y="2300819"/>
                </a:lnTo>
                <a:lnTo>
                  <a:pt x="326941" y="2267013"/>
                </a:lnTo>
                <a:lnTo>
                  <a:pt x="298365" y="2232242"/>
                </a:lnTo>
                <a:lnTo>
                  <a:pt x="270917" y="2196535"/>
                </a:lnTo>
                <a:lnTo>
                  <a:pt x="244623" y="2159918"/>
                </a:lnTo>
                <a:lnTo>
                  <a:pt x="219513" y="2122419"/>
                </a:lnTo>
                <a:lnTo>
                  <a:pt x="195612" y="2084065"/>
                </a:lnTo>
                <a:lnTo>
                  <a:pt x="172948" y="2044883"/>
                </a:lnTo>
                <a:lnTo>
                  <a:pt x="151548" y="2004901"/>
                </a:lnTo>
                <a:lnTo>
                  <a:pt x="131441" y="1964146"/>
                </a:lnTo>
                <a:lnTo>
                  <a:pt x="112652" y="1922645"/>
                </a:lnTo>
                <a:lnTo>
                  <a:pt x="95209" y="1880426"/>
                </a:lnTo>
                <a:lnTo>
                  <a:pt x="79140" y="1837515"/>
                </a:lnTo>
                <a:lnTo>
                  <a:pt x="64472" y="1793941"/>
                </a:lnTo>
                <a:lnTo>
                  <a:pt x="51232" y="1749730"/>
                </a:lnTo>
                <a:lnTo>
                  <a:pt x="39447" y="1704909"/>
                </a:lnTo>
                <a:lnTo>
                  <a:pt x="29145" y="1659507"/>
                </a:lnTo>
                <a:lnTo>
                  <a:pt x="20353" y="1613550"/>
                </a:lnTo>
                <a:lnTo>
                  <a:pt x="13099" y="1567066"/>
                </a:lnTo>
                <a:lnTo>
                  <a:pt x="7409" y="1520081"/>
                </a:lnTo>
                <a:lnTo>
                  <a:pt x="3311" y="1472624"/>
                </a:lnTo>
                <a:lnTo>
                  <a:pt x="832" y="1424721"/>
                </a:lnTo>
                <a:lnTo>
                  <a:pt x="0" y="1376399"/>
                </a:lnTo>
                <a:lnTo>
                  <a:pt x="832" y="1328078"/>
                </a:lnTo>
                <a:lnTo>
                  <a:pt x="3311" y="1280175"/>
                </a:lnTo>
                <a:lnTo>
                  <a:pt x="7409" y="1232718"/>
                </a:lnTo>
                <a:lnTo>
                  <a:pt x="13099" y="1185734"/>
                </a:lnTo>
                <a:lnTo>
                  <a:pt x="20353" y="1139249"/>
                </a:lnTo>
                <a:lnTo>
                  <a:pt x="29145" y="1093292"/>
                </a:lnTo>
                <a:lnTo>
                  <a:pt x="39447" y="1047890"/>
                </a:lnTo>
                <a:lnTo>
                  <a:pt x="51232" y="1003069"/>
                </a:lnTo>
                <a:lnTo>
                  <a:pt x="64472" y="958858"/>
                </a:lnTo>
                <a:lnTo>
                  <a:pt x="79140" y="915284"/>
                </a:lnTo>
                <a:lnTo>
                  <a:pt x="95209" y="872373"/>
                </a:lnTo>
                <a:lnTo>
                  <a:pt x="112652" y="830154"/>
                </a:lnTo>
                <a:lnTo>
                  <a:pt x="131441" y="788653"/>
                </a:lnTo>
                <a:lnTo>
                  <a:pt x="151548" y="747898"/>
                </a:lnTo>
                <a:lnTo>
                  <a:pt x="172948" y="707916"/>
                </a:lnTo>
                <a:lnTo>
                  <a:pt x="195612" y="668734"/>
                </a:lnTo>
                <a:lnTo>
                  <a:pt x="219513" y="630380"/>
                </a:lnTo>
                <a:lnTo>
                  <a:pt x="244623" y="592881"/>
                </a:lnTo>
                <a:lnTo>
                  <a:pt x="270917" y="556264"/>
                </a:lnTo>
                <a:lnTo>
                  <a:pt x="298365" y="520557"/>
                </a:lnTo>
                <a:lnTo>
                  <a:pt x="326941" y="485786"/>
                </a:lnTo>
                <a:lnTo>
                  <a:pt x="356618" y="451980"/>
                </a:lnTo>
                <a:lnTo>
                  <a:pt x="387369" y="419165"/>
                </a:lnTo>
                <a:lnTo>
                  <a:pt x="419165" y="387369"/>
                </a:lnTo>
                <a:lnTo>
                  <a:pt x="451980" y="356618"/>
                </a:lnTo>
                <a:lnTo>
                  <a:pt x="485786" y="326942"/>
                </a:lnTo>
                <a:lnTo>
                  <a:pt x="520557" y="298365"/>
                </a:lnTo>
                <a:lnTo>
                  <a:pt x="556264" y="270917"/>
                </a:lnTo>
                <a:lnTo>
                  <a:pt x="592881" y="244624"/>
                </a:lnTo>
                <a:lnTo>
                  <a:pt x="630380" y="219513"/>
                </a:lnTo>
                <a:lnTo>
                  <a:pt x="668734" y="195612"/>
                </a:lnTo>
                <a:lnTo>
                  <a:pt x="707916" y="172948"/>
                </a:lnTo>
                <a:lnTo>
                  <a:pt x="747898" y="151549"/>
                </a:lnTo>
                <a:lnTo>
                  <a:pt x="788653" y="131441"/>
                </a:lnTo>
                <a:lnTo>
                  <a:pt x="830154" y="112652"/>
                </a:lnTo>
                <a:lnTo>
                  <a:pt x="872373" y="95209"/>
                </a:lnTo>
                <a:lnTo>
                  <a:pt x="915284" y="79140"/>
                </a:lnTo>
                <a:lnTo>
                  <a:pt x="958858" y="64472"/>
                </a:lnTo>
                <a:lnTo>
                  <a:pt x="1003069" y="51232"/>
                </a:lnTo>
                <a:lnTo>
                  <a:pt x="1047890" y="39447"/>
                </a:lnTo>
                <a:lnTo>
                  <a:pt x="1093292" y="29145"/>
                </a:lnTo>
                <a:lnTo>
                  <a:pt x="1139249" y="20353"/>
                </a:lnTo>
                <a:lnTo>
                  <a:pt x="1185733" y="13099"/>
                </a:lnTo>
                <a:lnTo>
                  <a:pt x="1232718" y="7409"/>
                </a:lnTo>
                <a:lnTo>
                  <a:pt x="1280175" y="3311"/>
                </a:lnTo>
                <a:lnTo>
                  <a:pt x="1328078" y="832"/>
                </a:lnTo>
                <a:lnTo>
                  <a:pt x="1376399" y="0"/>
                </a:lnTo>
                <a:lnTo>
                  <a:pt x="1426078" y="895"/>
                </a:lnTo>
                <a:lnTo>
                  <a:pt x="1475528" y="3571"/>
                </a:lnTo>
                <a:lnTo>
                  <a:pt x="1524706" y="8008"/>
                </a:lnTo>
                <a:lnTo>
                  <a:pt x="1573569" y="14189"/>
                </a:lnTo>
                <a:lnTo>
                  <a:pt x="1622072" y="22096"/>
                </a:lnTo>
                <a:lnTo>
                  <a:pt x="1670173" y="31711"/>
                </a:lnTo>
                <a:lnTo>
                  <a:pt x="1717829" y="43015"/>
                </a:lnTo>
                <a:lnTo>
                  <a:pt x="1764995" y="55991"/>
                </a:lnTo>
                <a:lnTo>
                  <a:pt x="1811629" y="70622"/>
                </a:lnTo>
                <a:lnTo>
                  <a:pt x="1857686" y="86888"/>
                </a:lnTo>
                <a:lnTo>
                  <a:pt x="1903125" y="104772"/>
                </a:lnTo>
                <a:lnTo>
                  <a:pt x="1947901" y="124256"/>
                </a:lnTo>
                <a:lnTo>
                  <a:pt x="1991970" y="145322"/>
                </a:lnTo>
                <a:lnTo>
                  <a:pt x="2035290" y="167952"/>
                </a:lnTo>
                <a:lnTo>
                  <a:pt x="2077818" y="192127"/>
                </a:lnTo>
                <a:lnTo>
                  <a:pt x="2119509" y="217831"/>
                </a:lnTo>
                <a:lnTo>
                  <a:pt x="2160320" y="245046"/>
                </a:lnTo>
                <a:lnTo>
                  <a:pt x="2200208" y="273752"/>
                </a:lnTo>
                <a:lnTo>
                  <a:pt x="2239129" y="303932"/>
                </a:lnTo>
                <a:lnTo>
                  <a:pt x="2277041" y="335568"/>
                </a:lnTo>
                <a:lnTo>
                  <a:pt x="2313900" y="368643"/>
                </a:lnTo>
                <a:lnTo>
                  <a:pt x="2349661" y="403138"/>
                </a:lnTo>
                <a:lnTo>
                  <a:pt x="2384156" y="438899"/>
                </a:lnTo>
                <a:lnTo>
                  <a:pt x="2417231" y="475758"/>
                </a:lnTo>
                <a:lnTo>
                  <a:pt x="2448867" y="513669"/>
                </a:lnTo>
                <a:lnTo>
                  <a:pt x="2479047" y="552591"/>
                </a:lnTo>
                <a:lnTo>
                  <a:pt x="2507753" y="592479"/>
                </a:lnTo>
                <a:lnTo>
                  <a:pt x="2534967" y="633290"/>
                </a:lnTo>
                <a:lnTo>
                  <a:pt x="2560671" y="674981"/>
                </a:lnTo>
                <a:lnTo>
                  <a:pt x="2584847" y="717508"/>
                </a:lnTo>
                <a:lnTo>
                  <a:pt x="2607477" y="760829"/>
                </a:lnTo>
                <a:lnTo>
                  <a:pt x="2628543" y="804898"/>
                </a:lnTo>
                <a:lnTo>
                  <a:pt x="2648027" y="849674"/>
                </a:lnTo>
                <a:lnTo>
                  <a:pt x="2665911" y="895112"/>
                </a:lnTo>
                <a:lnTo>
                  <a:pt x="2682177" y="941170"/>
                </a:lnTo>
                <a:lnTo>
                  <a:pt x="2696808" y="987804"/>
                </a:lnTo>
                <a:lnTo>
                  <a:pt x="2709784" y="1034970"/>
                </a:lnTo>
                <a:lnTo>
                  <a:pt x="2721088" y="1082626"/>
                </a:lnTo>
                <a:lnTo>
                  <a:pt x="2730703" y="1130727"/>
                </a:lnTo>
                <a:lnTo>
                  <a:pt x="2738610" y="1179230"/>
                </a:lnTo>
                <a:lnTo>
                  <a:pt x="2744791" y="1228093"/>
                </a:lnTo>
                <a:lnTo>
                  <a:pt x="2749228" y="1277271"/>
                </a:lnTo>
                <a:lnTo>
                  <a:pt x="2751904" y="1326721"/>
                </a:lnTo>
                <a:lnTo>
                  <a:pt x="2752799" y="1376399"/>
                </a:lnTo>
                <a:lnTo>
                  <a:pt x="2751967" y="1424721"/>
                </a:lnTo>
                <a:lnTo>
                  <a:pt x="2749488" y="1472624"/>
                </a:lnTo>
                <a:lnTo>
                  <a:pt x="2745390" y="1520081"/>
                </a:lnTo>
                <a:lnTo>
                  <a:pt x="2739700" y="1567066"/>
                </a:lnTo>
                <a:lnTo>
                  <a:pt x="2732446" y="1613550"/>
                </a:lnTo>
                <a:lnTo>
                  <a:pt x="2723654" y="1659507"/>
                </a:lnTo>
                <a:lnTo>
                  <a:pt x="2713352" y="1704909"/>
                </a:lnTo>
                <a:lnTo>
                  <a:pt x="2701567" y="1749730"/>
                </a:lnTo>
                <a:lnTo>
                  <a:pt x="2688327" y="1793941"/>
                </a:lnTo>
                <a:lnTo>
                  <a:pt x="2673659" y="1837515"/>
                </a:lnTo>
                <a:lnTo>
                  <a:pt x="2657590" y="1880426"/>
                </a:lnTo>
                <a:lnTo>
                  <a:pt x="2640147" y="1922645"/>
                </a:lnTo>
                <a:lnTo>
                  <a:pt x="2621358" y="1964146"/>
                </a:lnTo>
                <a:lnTo>
                  <a:pt x="2601251" y="2004901"/>
                </a:lnTo>
                <a:lnTo>
                  <a:pt x="2579851" y="2044883"/>
                </a:lnTo>
                <a:lnTo>
                  <a:pt x="2557187" y="2084065"/>
                </a:lnTo>
                <a:lnTo>
                  <a:pt x="2533286" y="2122419"/>
                </a:lnTo>
                <a:lnTo>
                  <a:pt x="2508175" y="2159918"/>
                </a:lnTo>
                <a:lnTo>
                  <a:pt x="2481882" y="2196535"/>
                </a:lnTo>
                <a:lnTo>
                  <a:pt x="2454434" y="2232242"/>
                </a:lnTo>
                <a:lnTo>
                  <a:pt x="2425858" y="2267013"/>
                </a:lnTo>
                <a:lnTo>
                  <a:pt x="2396181" y="2300819"/>
                </a:lnTo>
                <a:lnTo>
                  <a:pt x="2365430" y="2333634"/>
                </a:lnTo>
                <a:lnTo>
                  <a:pt x="2333634" y="2365430"/>
                </a:lnTo>
                <a:lnTo>
                  <a:pt x="2300819" y="2396181"/>
                </a:lnTo>
                <a:lnTo>
                  <a:pt x="2267013" y="2425858"/>
                </a:lnTo>
                <a:lnTo>
                  <a:pt x="2232242" y="2454434"/>
                </a:lnTo>
                <a:lnTo>
                  <a:pt x="2196535" y="2481882"/>
                </a:lnTo>
                <a:lnTo>
                  <a:pt x="2159918" y="2508175"/>
                </a:lnTo>
                <a:lnTo>
                  <a:pt x="2122419" y="2533286"/>
                </a:lnTo>
                <a:lnTo>
                  <a:pt x="2084065" y="2557187"/>
                </a:lnTo>
                <a:lnTo>
                  <a:pt x="2044883" y="2579851"/>
                </a:lnTo>
                <a:lnTo>
                  <a:pt x="2004901" y="2601251"/>
                </a:lnTo>
                <a:lnTo>
                  <a:pt x="1964146" y="2621358"/>
                </a:lnTo>
                <a:lnTo>
                  <a:pt x="1922645" y="2640147"/>
                </a:lnTo>
                <a:lnTo>
                  <a:pt x="1880426" y="2657590"/>
                </a:lnTo>
                <a:lnTo>
                  <a:pt x="1837515" y="2673659"/>
                </a:lnTo>
                <a:lnTo>
                  <a:pt x="1793941" y="2688327"/>
                </a:lnTo>
                <a:lnTo>
                  <a:pt x="1749730" y="2701567"/>
                </a:lnTo>
                <a:lnTo>
                  <a:pt x="1704909" y="2713352"/>
                </a:lnTo>
                <a:lnTo>
                  <a:pt x="1659507" y="2723654"/>
                </a:lnTo>
                <a:lnTo>
                  <a:pt x="1613550" y="2732446"/>
                </a:lnTo>
                <a:lnTo>
                  <a:pt x="1567066" y="2739700"/>
                </a:lnTo>
                <a:lnTo>
                  <a:pt x="1520081" y="2745390"/>
                </a:lnTo>
                <a:lnTo>
                  <a:pt x="1472624" y="2749488"/>
                </a:lnTo>
                <a:lnTo>
                  <a:pt x="1424721" y="2751967"/>
                </a:lnTo>
                <a:lnTo>
                  <a:pt x="1376399" y="2752799"/>
                </a:lnTo>
                <a:close/>
              </a:path>
            </a:pathLst>
          </a:custGeom>
          <a:solidFill>
            <a:srgbClr val="EA7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22D6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32100"/>
            <a:ext cx="9144000" cy="611505"/>
          </a:xfrm>
          <a:custGeom>
            <a:avLst/>
            <a:gdLst/>
            <a:ahLst/>
            <a:cxnLst/>
            <a:rect l="l" t="t" r="r" b="b"/>
            <a:pathLst>
              <a:path w="9144000" h="611504">
                <a:moveTo>
                  <a:pt x="0" y="0"/>
                </a:moveTo>
                <a:lnTo>
                  <a:pt x="9143999" y="0"/>
                </a:lnTo>
                <a:lnTo>
                  <a:pt x="9143999" y="611399"/>
                </a:lnTo>
                <a:lnTo>
                  <a:pt x="0" y="611399"/>
                </a:lnTo>
                <a:lnTo>
                  <a:pt x="0" y="0"/>
                </a:lnTo>
                <a:close/>
              </a:path>
            </a:pathLst>
          </a:custGeom>
          <a:solidFill>
            <a:srgbClr val="522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32100"/>
            <a:ext cx="9144000" cy="611505"/>
          </a:xfrm>
          <a:custGeom>
            <a:avLst/>
            <a:gdLst/>
            <a:ahLst/>
            <a:cxnLst/>
            <a:rect l="l" t="t" r="r" b="b"/>
            <a:pathLst>
              <a:path w="9144000" h="611504">
                <a:moveTo>
                  <a:pt x="0" y="0"/>
                </a:moveTo>
                <a:lnTo>
                  <a:pt x="9143999" y="0"/>
                </a:lnTo>
              </a:path>
              <a:path w="9144000" h="611504">
                <a:moveTo>
                  <a:pt x="0" y="61139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325" y="4703625"/>
            <a:ext cx="799873" cy="3151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543" y="146999"/>
            <a:ext cx="131698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522D6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2618" y="1091508"/>
            <a:ext cx="7478763" cy="226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" TargetMode="External"/><Relationship Id="rId3" Type="http://schemas.openxmlformats.org/officeDocument/2006/relationships/hyperlink" Target="https://expressjs.com/" TargetMode="External"/><Relationship Id="rId7" Type="http://schemas.openxmlformats.org/officeDocument/2006/relationships/hyperlink" Target="https://getbootstrap.com/docs/5.0/getting-started/introduction/" TargetMode="External"/><Relationship Id="rId2" Type="http://schemas.openxmlformats.org/officeDocument/2006/relationships/hyperlink" Target="https://www.mongodb.com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s://nodejs.org/en/docs/guides" TargetMode="External"/><Relationship Id="rId4" Type="http://schemas.openxmlformats.org/officeDocument/2006/relationships/hyperlink" Target="https://react.dev/lear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22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67774" y="1450950"/>
            <a:ext cx="2753360" cy="2753360"/>
          </a:xfrm>
          <a:custGeom>
            <a:avLst/>
            <a:gdLst/>
            <a:ahLst/>
            <a:cxnLst/>
            <a:rect l="l" t="t" r="r" b="b"/>
            <a:pathLst>
              <a:path w="2753359" h="2753360">
                <a:moveTo>
                  <a:pt x="1376399" y="2752799"/>
                </a:moveTo>
                <a:lnTo>
                  <a:pt x="1328078" y="2751967"/>
                </a:lnTo>
                <a:lnTo>
                  <a:pt x="1280175" y="2749488"/>
                </a:lnTo>
                <a:lnTo>
                  <a:pt x="1232718" y="2745390"/>
                </a:lnTo>
                <a:lnTo>
                  <a:pt x="1185733" y="2739700"/>
                </a:lnTo>
                <a:lnTo>
                  <a:pt x="1139249" y="2732446"/>
                </a:lnTo>
                <a:lnTo>
                  <a:pt x="1093292" y="2723654"/>
                </a:lnTo>
                <a:lnTo>
                  <a:pt x="1047890" y="2713352"/>
                </a:lnTo>
                <a:lnTo>
                  <a:pt x="1003069" y="2701567"/>
                </a:lnTo>
                <a:lnTo>
                  <a:pt x="958858" y="2688327"/>
                </a:lnTo>
                <a:lnTo>
                  <a:pt x="915284" y="2673659"/>
                </a:lnTo>
                <a:lnTo>
                  <a:pt x="872373" y="2657590"/>
                </a:lnTo>
                <a:lnTo>
                  <a:pt x="830154" y="2640147"/>
                </a:lnTo>
                <a:lnTo>
                  <a:pt x="788653" y="2621358"/>
                </a:lnTo>
                <a:lnTo>
                  <a:pt x="747898" y="2601251"/>
                </a:lnTo>
                <a:lnTo>
                  <a:pt x="707916" y="2579851"/>
                </a:lnTo>
                <a:lnTo>
                  <a:pt x="668734" y="2557187"/>
                </a:lnTo>
                <a:lnTo>
                  <a:pt x="630380" y="2533286"/>
                </a:lnTo>
                <a:lnTo>
                  <a:pt x="592881" y="2508175"/>
                </a:lnTo>
                <a:lnTo>
                  <a:pt x="556264" y="2481882"/>
                </a:lnTo>
                <a:lnTo>
                  <a:pt x="520557" y="2454434"/>
                </a:lnTo>
                <a:lnTo>
                  <a:pt x="485786" y="2425858"/>
                </a:lnTo>
                <a:lnTo>
                  <a:pt x="451980" y="2396181"/>
                </a:lnTo>
                <a:lnTo>
                  <a:pt x="419165" y="2365430"/>
                </a:lnTo>
                <a:lnTo>
                  <a:pt x="387369" y="2333634"/>
                </a:lnTo>
                <a:lnTo>
                  <a:pt x="356618" y="2300819"/>
                </a:lnTo>
                <a:lnTo>
                  <a:pt x="326941" y="2267013"/>
                </a:lnTo>
                <a:lnTo>
                  <a:pt x="298365" y="2232242"/>
                </a:lnTo>
                <a:lnTo>
                  <a:pt x="270917" y="2196535"/>
                </a:lnTo>
                <a:lnTo>
                  <a:pt x="244623" y="2159918"/>
                </a:lnTo>
                <a:lnTo>
                  <a:pt x="219513" y="2122419"/>
                </a:lnTo>
                <a:lnTo>
                  <a:pt x="195612" y="2084065"/>
                </a:lnTo>
                <a:lnTo>
                  <a:pt x="172948" y="2044883"/>
                </a:lnTo>
                <a:lnTo>
                  <a:pt x="151548" y="2004901"/>
                </a:lnTo>
                <a:lnTo>
                  <a:pt x="131441" y="1964146"/>
                </a:lnTo>
                <a:lnTo>
                  <a:pt x="112652" y="1922645"/>
                </a:lnTo>
                <a:lnTo>
                  <a:pt x="95209" y="1880426"/>
                </a:lnTo>
                <a:lnTo>
                  <a:pt x="79140" y="1837515"/>
                </a:lnTo>
                <a:lnTo>
                  <a:pt x="64472" y="1793941"/>
                </a:lnTo>
                <a:lnTo>
                  <a:pt x="51232" y="1749730"/>
                </a:lnTo>
                <a:lnTo>
                  <a:pt x="39447" y="1704909"/>
                </a:lnTo>
                <a:lnTo>
                  <a:pt x="29145" y="1659507"/>
                </a:lnTo>
                <a:lnTo>
                  <a:pt x="20353" y="1613550"/>
                </a:lnTo>
                <a:lnTo>
                  <a:pt x="13099" y="1567066"/>
                </a:lnTo>
                <a:lnTo>
                  <a:pt x="7409" y="1520081"/>
                </a:lnTo>
                <a:lnTo>
                  <a:pt x="3311" y="1472624"/>
                </a:lnTo>
                <a:lnTo>
                  <a:pt x="832" y="1424721"/>
                </a:lnTo>
                <a:lnTo>
                  <a:pt x="0" y="1376399"/>
                </a:lnTo>
                <a:lnTo>
                  <a:pt x="832" y="1328078"/>
                </a:lnTo>
                <a:lnTo>
                  <a:pt x="3311" y="1280175"/>
                </a:lnTo>
                <a:lnTo>
                  <a:pt x="7409" y="1232718"/>
                </a:lnTo>
                <a:lnTo>
                  <a:pt x="13099" y="1185734"/>
                </a:lnTo>
                <a:lnTo>
                  <a:pt x="20353" y="1139249"/>
                </a:lnTo>
                <a:lnTo>
                  <a:pt x="29145" y="1093292"/>
                </a:lnTo>
                <a:lnTo>
                  <a:pt x="39447" y="1047890"/>
                </a:lnTo>
                <a:lnTo>
                  <a:pt x="51232" y="1003069"/>
                </a:lnTo>
                <a:lnTo>
                  <a:pt x="64472" y="958858"/>
                </a:lnTo>
                <a:lnTo>
                  <a:pt x="79140" y="915284"/>
                </a:lnTo>
                <a:lnTo>
                  <a:pt x="95209" y="872373"/>
                </a:lnTo>
                <a:lnTo>
                  <a:pt x="112652" y="830154"/>
                </a:lnTo>
                <a:lnTo>
                  <a:pt x="131441" y="788653"/>
                </a:lnTo>
                <a:lnTo>
                  <a:pt x="151548" y="747898"/>
                </a:lnTo>
                <a:lnTo>
                  <a:pt x="172948" y="707916"/>
                </a:lnTo>
                <a:lnTo>
                  <a:pt x="195612" y="668734"/>
                </a:lnTo>
                <a:lnTo>
                  <a:pt x="219513" y="630380"/>
                </a:lnTo>
                <a:lnTo>
                  <a:pt x="244623" y="592881"/>
                </a:lnTo>
                <a:lnTo>
                  <a:pt x="270917" y="556264"/>
                </a:lnTo>
                <a:lnTo>
                  <a:pt x="298365" y="520557"/>
                </a:lnTo>
                <a:lnTo>
                  <a:pt x="326941" y="485786"/>
                </a:lnTo>
                <a:lnTo>
                  <a:pt x="356618" y="451980"/>
                </a:lnTo>
                <a:lnTo>
                  <a:pt x="387369" y="419165"/>
                </a:lnTo>
                <a:lnTo>
                  <a:pt x="419165" y="387369"/>
                </a:lnTo>
                <a:lnTo>
                  <a:pt x="451980" y="356618"/>
                </a:lnTo>
                <a:lnTo>
                  <a:pt x="485786" y="326942"/>
                </a:lnTo>
                <a:lnTo>
                  <a:pt x="520557" y="298365"/>
                </a:lnTo>
                <a:lnTo>
                  <a:pt x="556264" y="270917"/>
                </a:lnTo>
                <a:lnTo>
                  <a:pt x="592881" y="244624"/>
                </a:lnTo>
                <a:lnTo>
                  <a:pt x="630380" y="219513"/>
                </a:lnTo>
                <a:lnTo>
                  <a:pt x="668734" y="195612"/>
                </a:lnTo>
                <a:lnTo>
                  <a:pt x="707916" y="172948"/>
                </a:lnTo>
                <a:lnTo>
                  <a:pt x="747898" y="151549"/>
                </a:lnTo>
                <a:lnTo>
                  <a:pt x="788653" y="131441"/>
                </a:lnTo>
                <a:lnTo>
                  <a:pt x="830154" y="112652"/>
                </a:lnTo>
                <a:lnTo>
                  <a:pt x="872373" y="95209"/>
                </a:lnTo>
                <a:lnTo>
                  <a:pt x="915284" y="79140"/>
                </a:lnTo>
                <a:lnTo>
                  <a:pt x="958858" y="64472"/>
                </a:lnTo>
                <a:lnTo>
                  <a:pt x="1003069" y="51232"/>
                </a:lnTo>
                <a:lnTo>
                  <a:pt x="1047890" y="39447"/>
                </a:lnTo>
                <a:lnTo>
                  <a:pt x="1093292" y="29145"/>
                </a:lnTo>
                <a:lnTo>
                  <a:pt x="1139249" y="20353"/>
                </a:lnTo>
                <a:lnTo>
                  <a:pt x="1185733" y="13099"/>
                </a:lnTo>
                <a:lnTo>
                  <a:pt x="1232718" y="7409"/>
                </a:lnTo>
                <a:lnTo>
                  <a:pt x="1280175" y="3311"/>
                </a:lnTo>
                <a:lnTo>
                  <a:pt x="1328078" y="832"/>
                </a:lnTo>
                <a:lnTo>
                  <a:pt x="1376399" y="0"/>
                </a:lnTo>
                <a:lnTo>
                  <a:pt x="1426078" y="895"/>
                </a:lnTo>
                <a:lnTo>
                  <a:pt x="1475528" y="3571"/>
                </a:lnTo>
                <a:lnTo>
                  <a:pt x="1524706" y="8008"/>
                </a:lnTo>
                <a:lnTo>
                  <a:pt x="1573569" y="14189"/>
                </a:lnTo>
                <a:lnTo>
                  <a:pt x="1622072" y="22096"/>
                </a:lnTo>
                <a:lnTo>
                  <a:pt x="1670173" y="31711"/>
                </a:lnTo>
                <a:lnTo>
                  <a:pt x="1717829" y="43015"/>
                </a:lnTo>
                <a:lnTo>
                  <a:pt x="1764995" y="55991"/>
                </a:lnTo>
                <a:lnTo>
                  <a:pt x="1811629" y="70622"/>
                </a:lnTo>
                <a:lnTo>
                  <a:pt x="1857686" y="86888"/>
                </a:lnTo>
                <a:lnTo>
                  <a:pt x="1903125" y="104772"/>
                </a:lnTo>
                <a:lnTo>
                  <a:pt x="1947901" y="124256"/>
                </a:lnTo>
                <a:lnTo>
                  <a:pt x="1991970" y="145322"/>
                </a:lnTo>
                <a:lnTo>
                  <a:pt x="2035290" y="167952"/>
                </a:lnTo>
                <a:lnTo>
                  <a:pt x="2077818" y="192127"/>
                </a:lnTo>
                <a:lnTo>
                  <a:pt x="2119509" y="217831"/>
                </a:lnTo>
                <a:lnTo>
                  <a:pt x="2160320" y="245046"/>
                </a:lnTo>
                <a:lnTo>
                  <a:pt x="2200208" y="273752"/>
                </a:lnTo>
                <a:lnTo>
                  <a:pt x="2239129" y="303932"/>
                </a:lnTo>
                <a:lnTo>
                  <a:pt x="2277041" y="335568"/>
                </a:lnTo>
                <a:lnTo>
                  <a:pt x="2313900" y="368643"/>
                </a:lnTo>
                <a:lnTo>
                  <a:pt x="2349661" y="403138"/>
                </a:lnTo>
                <a:lnTo>
                  <a:pt x="2384156" y="438899"/>
                </a:lnTo>
                <a:lnTo>
                  <a:pt x="2417231" y="475758"/>
                </a:lnTo>
                <a:lnTo>
                  <a:pt x="2448867" y="513669"/>
                </a:lnTo>
                <a:lnTo>
                  <a:pt x="2479047" y="552591"/>
                </a:lnTo>
                <a:lnTo>
                  <a:pt x="2507753" y="592479"/>
                </a:lnTo>
                <a:lnTo>
                  <a:pt x="2534967" y="633290"/>
                </a:lnTo>
                <a:lnTo>
                  <a:pt x="2560671" y="674981"/>
                </a:lnTo>
                <a:lnTo>
                  <a:pt x="2584847" y="717508"/>
                </a:lnTo>
                <a:lnTo>
                  <a:pt x="2607477" y="760829"/>
                </a:lnTo>
                <a:lnTo>
                  <a:pt x="2628543" y="804898"/>
                </a:lnTo>
                <a:lnTo>
                  <a:pt x="2648027" y="849674"/>
                </a:lnTo>
                <a:lnTo>
                  <a:pt x="2665911" y="895112"/>
                </a:lnTo>
                <a:lnTo>
                  <a:pt x="2682177" y="941170"/>
                </a:lnTo>
                <a:lnTo>
                  <a:pt x="2696808" y="987804"/>
                </a:lnTo>
                <a:lnTo>
                  <a:pt x="2709784" y="1034970"/>
                </a:lnTo>
                <a:lnTo>
                  <a:pt x="2721088" y="1082626"/>
                </a:lnTo>
                <a:lnTo>
                  <a:pt x="2730703" y="1130727"/>
                </a:lnTo>
                <a:lnTo>
                  <a:pt x="2738610" y="1179230"/>
                </a:lnTo>
                <a:lnTo>
                  <a:pt x="2744791" y="1228093"/>
                </a:lnTo>
                <a:lnTo>
                  <a:pt x="2749228" y="1277271"/>
                </a:lnTo>
                <a:lnTo>
                  <a:pt x="2751904" y="1326721"/>
                </a:lnTo>
                <a:lnTo>
                  <a:pt x="2752799" y="1376399"/>
                </a:lnTo>
                <a:lnTo>
                  <a:pt x="2751967" y="1424721"/>
                </a:lnTo>
                <a:lnTo>
                  <a:pt x="2749488" y="1472624"/>
                </a:lnTo>
                <a:lnTo>
                  <a:pt x="2745390" y="1520081"/>
                </a:lnTo>
                <a:lnTo>
                  <a:pt x="2739700" y="1567066"/>
                </a:lnTo>
                <a:lnTo>
                  <a:pt x="2732446" y="1613550"/>
                </a:lnTo>
                <a:lnTo>
                  <a:pt x="2723654" y="1659507"/>
                </a:lnTo>
                <a:lnTo>
                  <a:pt x="2713352" y="1704909"/>
                </a:lnTo>
                <a:lnTo>
                  <a:pt x="2701567" y="1749730"/>
                </a:lnTo>
                <a:lnTo>
                  <a:pt x="2688327" y="1793941"/>
                </a:lnTo>
                <a:lnTo>
                  <a:pt x="2673659" y="1837515"/>
                </a:lnTo>
                <a:lnTo>
                  <a:pt x="2657590" y="1880426"/>
                </a:lnTo>
                <a:lnTo>
                  <a:pt x="2640147" y="1922645"/>
                </a:lnTo>
                <a:lnTo>
                  <a:pt x="2621358" y="1964146"/>
                </a:lnTo>
                <a:lnTo>
                  <a:pt x="2601251" y="2004901"/>
                </a:lnTo>
                <a:lnTo>
                  <a:pt x="2579851" y="2044883"/>
                </a:lnTo>
                <a:lnTo>
                  <a:pt x="2557187" y="2084065"/>
                </a:lnTo>
                <a:lnTo>
                  <a:pt x="2533286" y="2122419"/>
                </a:lnTo>
                <a:lnTo>
                  <a:pt x="2508175" y="2159918"/>
                </a:lnTo>
                <a:lnTo>
                  <a:pt x="2481882" y="2196535"/>
                </a:lnTo>
                <a:lnTo>
                  <a:pt x="2454434" y="2232242"/>
                </a:lnTo>
                <a:lnTo>
                  <a:pt x="2425858" y="2267013"/>
                </a:lnTo>
                <a:lnTo>
                  <a:pt x="2396181" y="2300819"/>
                </a:lnTo>
                <a:lnTo>
                  <a:pt x="2365430" y="2333634"/>
                </a:lnTo>
                <a:lnTo>
                  <a:pt x="2333634" y="2365430"/>
                </a:lnTo>
                <a:lnTo>
                  <a:pt x="2300819" y="2396181"/>
                </a:lnTo>
                <a:lnTo>
                  <a:pt x="2267013" y="2425858"/>
                </a:lnTo>
                <a:lnTo>
                  <a:pt x="2232242" y="2454434"/>
                </a:lnTo>
                <a:lnTo>
                  <a:pt x="2196535" y="2481882"/>
                </a:lnTo>
                <a:lnTo>
                  <a:pt x="2159918" y="2508175"/>
                </a:lnTo>
                <a:lnTo>
                  <a:pt x="2122419" y="2533286"/>
                </a:lnTo>
                <a:lnTo>
                  <a:pt x="2084065" y="2557187"/>
                </a:lnTo>
                <a:lnTo>
                  <a:pt x="2044883" y="2579851"/>
                </a:lnTo>
                <a:lnTo>
                  <a:pt x="2004901" y="2601251"/>
                </a:lnTo>
                <a:lnTo>
                  <a:pt x="1964146" y="2621358"/>
                </a:lnTo>
                <a:lnTo>
                  <a:pt x="1922645" y="2640147"/>
                </a:lnTo>
                <a:lnTo>
                  <a:pt x="1880426" y="2657590"/>
                </a:lnTo>
                <a:lnTo>
                  <a:pt x="1837515" y="2673659"/>
                </a:lnTo>
                <a:lnTo>
                  <a:pt x="1793941" y="2688327"/>
                </a:lnTo>
                <a:lnTo>
                  <a:pt x="1749730" y="2701567"/>
                </a:lnTo>
                <a:lnTo>
                  <a:pt x="1704909" y="2713352"/>
                </a:lnTo>
                <a:lnTo>
                  <a:pt x="1659507" y="2723654"/>
                </a:lnTo>
                <a:lnTo>
                  <a:pt x="1613550" y="2732446"/>
                </a:lnTo>
                <a:lnTo>
                  <a:pt x="1567066" y="2739700"/>
                </a:lnTo>
                <a:lnTo>
                  <a:pt x="1520081" y="2745390"/>
                </a:lnTo>
                <a:lnTo>
                  <a:pt x="1472624" y="2749488"/>
                </a:lnTo>
                <a:lnTo>
                  <a:pt x="1424721" y="2751967"/>
                </a:lnTo>
                <a:lnTo>
                  <a:pt x="1376399" y="2752799"/>
                </a:lnTo>
                <a:close/>
              </a:path>
            </a:pathLst>
          </a:custGeom>
          <a:solidFill>
            <a:srgbClr val="EA7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5" y="4205899"/>
            <a:ext cx="1148973" cy="4527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425" y="609351"/>
            <a:ext cx="4169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</a:rPr>
              <a:t>Full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spc="195" dirty="0">
                <a:solidFill>
                  <a:srgbClr val="FFFFFF"/>
                </a:solidFill>
              </a:rPr>
              <a:t>Stack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spc="145" dirty="0">
                <a:solidFill>
                  <a:srgbClr val="FFFFFF"/>
                </a:solidFill>
              </a:rPr>
              <a:t>Development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792162" y="1612255"/>
            <a:ext cx="2618105" cy="1662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EC684A"/>
                </a:solidFill>
                <a:latin typeface="Lucida Sans Unicode"/>
                <a:cs typeface="Lucida Sans Unicode"/>
              </a:rPr>
              <a:t>MERN</a:t>
            </a:r>
            <a:r>
              <a:rPr sz="1400" spc="-7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400" spc="30" dirty="0">
                <a:solidFill>
                  <a:srgbClr val="EC684A"/>
                </a:solidFill>
                <a:latin typeface="Lucida Sans Unicode"/>
                <a:cs typeface="Lucida Sans Unicode"/>
              </a:rPr>
              <a:t>Marvels</a:t>
            </a:r>
            <a:r>
              <a:rPr sz="1400" spc="-7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EC684A"/>
                </a:solidFill>
                <a:latin typeface="Lucida Sans Unicode"/>
                <a:cs typeface="Lucida Sans Unicode"/>
              </a:rPr>
              <a:t>Trio</a:t>
            </a:r>
            <a:endParaRPr sz="1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lang="en-IN" sz="1400" spc="30" dirty="0" err="1">
                <a:solidFill>
                  <a:srgbClr val="EC684A"/>
                </a:solidFill>
                <a:latin typeface="Lucida Sans Unicode"/>
                <a:cs typeface="Lucida Sans Unicode"/>
              </a:rPr>
              <a:t>Thejashree</a:t>
            </a:r>
            <a:r>
              <a:rPr sz="1400" spc="-25" dirty="0">
                <a:solidFill>
                  <a:srgbClr val="EC684A"/>
                </a:solidFill>
                <a:latin typeface="Lucida Sans Unicode"/>
                <a:cs typeface="Lucida Sans Unicode"/>
              </a:rPr>
              <a:t>(4SF21CS</a:t>
            </a:r>
            <a:r>
              <a:rPr lang="en-IN" sz="1400" spc="-25" dirty="0">
                <a:solidFill>
                  <a:srgbClr val="EC684A"/>
                </a:solidFill>
                <a:latin typeface="Lucida Sans Unicode"/>
                <a:cs typeface="Lucida Sans Unicode"/>
              </a:rPr>
              <a:t>176</a:t>
            </a:r>
            <a:r>
              <a:rPr sz="1400" spc="-25" dirty="0">
                <a:solidFill>
                  <a:srgbClr val="EC684A"/>
                </a:solidFill>
                <a:latin typeface="Lucida Sans Unicode"/>
                <a:cs typeface="Lucida Sans Unicode"/>
              </a:rPr>
              <a:t>)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257900"/>
              </a:lnSpc>
            </a:pPr>
            <a:r>
              <a:rPr lang="en-IN" sz="1400" spc="-35" dirty="0">
                <a:solidFill>
                  <a:srgbClr val="EC684A"/>
                </a:solidFill>
                <a:latin typeface="Lucida Sans Unicode"/>
                <a:cs typeface="Lucida Sans Unicode"/>
              </a:rPr>
              <a:t>Sushma Y</a:t>
            </a:r>
            <a:r>
              <a:rPr sz="1400" spc="-35" dirty="0">
                <a:solidFill>
                  <a:srgbClr val="EC684A"/>
                </a:solidFill>
                <a:latin typeface="Lucida Sans Unicode"/>
                <a:cs typeface="Lucida Sans Unicode"/>
              </a:rPr>
              <a:t>(4SF2</a:t>
            </a:r>
            <a:r>
              <a:rPr lang="en-IN" sz="1400" spc="-35" dirty="0">
                <a:solidFill>
                  <a:srgbClr val="EC684A"/>
                </a:solidFill>
                <a:latin typeface="Lucida Sans Unicode"/>
                <a:cs typeface="Lucida Sans Unicode"/>
              </a:rPr>
              <a:t>2CS415</a:t>
            </a:r>
            <a:r>
              <a:rPr sz="1400" spc="-35" dirty="0">
                <a:solidFill>
                  <a:srgbClr val="EC684A"/>
                </a:solidFill>
                <a:latin typeface="Lucida Sans Unicode"/>
                <a:cs typeface="Lucida Sans Unicode"/>
              </a:rPr>
              <a:t>) </a:t>
            </a:r>
            <a:endParaRPr lang="en-IN" sz="1400" spc="-35" dirty="0">
              <a:solidFill>
                <a:srgbClr val="EC684A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257900"/>
              </a:lnSpc>
            </a:pPr>
            <a:r>
              <a:rPr sz="1400" spc="-43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lang="en-IN" sz="1400" spc="35" dirty="0">
                <a:solidFill>
                  <a:srgbClr val="EC684A"/>
                </a:solidFill>
                <a:latin typeface="Lucida Sans Unicode"/>
                <a:cs typeface="Lucida Sans Unicode"/>
              </a:rPr>
              <a:t>Swathi S D</a:t>
            </a:r>
            <a:r>
              <a:rPr sz="1400" spc="-15" dirty="0">
                <a:solidFill>
                  <a:srgbClr val="EC684A"/>
                </a:solidFill>
                <a:latin typeface="Lucida Sans Unicode"/>
                <a:cs typeface="Lucida Sans Unicode"/>
              </a:rPr>
              <a:t>(4SF2</a:t>
            </a:r>
            <a:r>
              <a:rPr lang="en-IN" sz="1400" spc="-15" dirty="0">
                <a:solidFill>
                  <a:srgbClr val="EC684A"/>
                </a:solidFill>
                <a:latin typeface="Lucida Sans Unicode"/>
                <a:cs typeface="Lucida Sans Unicode"/>
              </a:rPr>
              <a:t>2CS416</a:t>
            </a:r>
            <a:r>
              <a:rPr sz="1400" spc="-15" dirty="0">
                <a:solidFill>
                  <a:srgbClr val="EC684A"/>
                </a:solidFill>
                <a:latin typeface="Lucida Sans Unicode"/>
                <a:cs typeface="Lucida Sans Unicode"/>
              </a:rPr>
              <a:t>)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FCA9D-1F27-132B-9495-CABB4CB570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4350"/>
            <a:ext cx="7239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FBFAA-9F29-37D9-700D-187C03EF51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"/>
            <a:ext cx="70866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4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1FFCC-B119-4541-AF01-3030BCEA9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8B8AB4-2653-F265-05A8-3B9CE6870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EB6943-E7EB-4CE6-22DA-D812195D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350" y="276274"/>
            <a:ext cx="1739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147" y="4749789"/>
            <a:ext cx="2063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EC684A"/>
                </a:solidFill>
                <a:latin typeface="Lucida Sans Unicode"/>
                <a:cs typeface="Lucida Sans Unicode"/>
              </a:rPr>
              <a:t>Full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EC684A"/>
                </a:solidFill>
                <a:latin typeface="Lucida Sans Unicode"/>
                <a:cs typeface="Lucida Sans Unicode"/>
              </a:rPr>
              <a:t>Stack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EC684A"/>
                </a:solidFill>
                <a:latin typeface="Lucida Sans Unicode"/>
                <a:cs typeface="Lucida Sans Unicode"/>
              </a:rPr>
              <a:t>Development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00" dirty="0">
                <a:solidFill>
                  <a:srgbClr val="EC684A"/>
                </a:solidFill>
                <a:latin typeface="Lucida Sans Unicode"/>
                <a:cs typeface="Lucida Sans Unicode"/>
              </a:rPr>
              <a:t>|</a:t>
            </a:r>
            <a:r>
              <a:rPr sz="120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2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375" dirty="0">
                <a:solidFill>
                  <a:srgbClr val="EC684A"/>
                </a:solidFill>
                <a:latin typeface="Lucida Sans Unicode"/>
                <a:cs typeface="Lucida Sans Unicode"/>
              </a:rPr>
              <a:t>11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043" y="1146638"/>
            <a:ext cx="73463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16230" algn="l"/>
                <a:tab pos="317500" algn="l"/>
              </a:tabLst>
            </a:pPr>
            <a:r>
              <a:rPr sz="1400" spc="-15" dirty="0">
                <a:latin typeface="Roboto"/>
                <a:cs typeface="Roboto"/>
              </a:rPr>
              <a:t>Streamlined</a:t>
            </a:r>
            <a:r>
              <a:rPr sz="1400" spc="12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Recipe</a:t>
            </a:r>
            <a:r>
              <a:rPr sz="1400" spc="45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Management:</a:t>
            </a:r>
            <a:r>
              <a:rPr sz="1400" spc="45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Our</a:t>
            </a:r>
            <a:r>
              <a:rPr sz="1400" spc="45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app</a:t>
            </a:r>
            <a:r>
              <a:rPr sz="1400" spc="45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simpliﬁes</a:t>
            </a:r>
            <a:r>
              <a:rPr sz="1400" spc="45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recipe</a:t>
            </a:r>
            <a:r>
              <a:rPr sz="1400" spc="45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discovery,</a:t>
            </a:r>
            <a:r>
              <a:rPr sz="1400" spc="459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storage,</a:t>
            </a:r>
            <a:r>
              <a:rPr sz="1400" spc="45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and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Roboto"/>
              <a:cs typeface="Roboto"/>
            </a:endParaRPr>
          </a:p>
          <a:p>
            <a:pPr marL="316865" algn="just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Roboto"/>
                <a:cs typeface="Roboto"/>
              </a:rPr>
              <a:t>organization,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giving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users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a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35" dirty="0">
                <a:latin typeface="Roboto"/>
                <a:cs typeface="Roboto"/>
              </a:rPr>
              <a:t>hassle-free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30" dirty="0">
                <a:latin typeface="Roboto"/>
                <a:cs typeface="Roboto"/>
              </a:rPr>
              <a:t>way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to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manage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their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culinary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inspirations.</a:t>
            </a:r>
            <a:endParaRPr sz="1400">
              <a:latin typeface="Roboto"/>
              <a:cs typeface="Roboto"/>
            </a:endParaRPr>
          </a:p>
          <a:p>
            <a:pPr marL="316865" marR="5080" indent="-304800" algn="just">
              <a:lnSpc>
                <a:spcPct val="200000"/>
              </a:lnSpc>
              <a:buFont typeface="Microsoft Sans Serif"/>
              <a:buChar char="●"/>
              <a:tabLst>
                <a:tab pos="317500" algn="l"/>
              </a:tabLst>
            </a:pPr>
            <a:r>
              <a:rPr sz="1400" spc="-15" dirty="0">
                <a:latin typeface="Roboto"/>
                <a:cs typeface="Roboto"/>
              </a:rPr>
              <a:t>Community</a:t>
            </a:r>
            <a:r>
              <a:rPr sz="1400" spc="-10" dirty="0">
                <a:latin typeface="Roboto"/>
                <a:cs typeface="Roboto"/>
              </a:rPr>
              <a:t> Engagement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and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35" dirty="0">
                <a:latin typeface="Roboto"/>
                <a:cs typeface="Roboto"/>
              </a:rPr>
              <a:t>Cross-Device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Accessibility:</a:t>
            </a:r>
            <a:r>
              <a:rPr sz="1400" spc="-10" dirty="0">
                <a:latin typeface="Roboto"/>
                <a:cs typeface="Roboto"/>
              </a:rPr>
              <a:t> Connect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with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fellow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food 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enthusiasts, share </a:t>
            </a:r>
            <a:r>
              <a:rPr sz="1400" spc="-25" dirty="0">
                <a:latin typeface="Roboto"/>
                <a:cs typeface="Roboto"/>
              </a:rPr>
              <a:t>your </a:t>
            </a:r>
            <a:r>
              <a:rPr sz="1400" spc="-20" dirty="0">
                <a:latin typeface="Roboto"/>
                <a:cs typeface="Roboto"/>
              </a:rPr>
              <a:t>culinary </a:t>
            </a:r>
            <a:r>
              <a:rPr sz="1400" spc="-15" dirty="0">
                <a:latin typeface="Roboto"/>
                <a:cs typeface="Roboto"/>
              </a:rPr>
              <a:t>creations, </a:t>
            </a:r>
            <a:r>
              <a:rPr sz="1400" spc="-20" dirty="0">
                <a:latin typeface="Roboto"/>
                <a:cs typeface="Roboto"/>
              </a:rPr>
              <a:t>and </a:t>
            </a:r>
            <a:r>
              <a:rPr sz="1400" spc="-10" dirty="0">
                <a:latin typeface="Roboto"/>
                <a:cs typeface="Roboto"/>
              </a:rPr>
              <a:t>access </a:t>
            </a:r>
            <a:r>
              <a:rPr sz="1400" spc="-25" dirty="0">
                <a:latin typeface="Roboto"/>
                <a:cs typeface="Roboto"/>
              </a:rPr>
              <a:t>your </a:t>
            </a:r>
            <a:r>
              <a:rPr sz="1400" spc="-20" dirty="0">
                <a:latin typeface="Roboto"/>
                <a:cs typeface="Roboto"/>
              </a:rPr>
              <a:t>saved </a:t>
            </a:r>
            <a:r>
              <a:rPr sz="1400" spc="-15" dirty="0">
                <a:latin typeface="Roboto"/>
                <a:cs typeface="Roboto"/>
              </a:rPr>
              <a:t>recipes </a:t>
            </a:r>
            <a:r>
              <a:rPr sz="1400" spc="-10" dirty="0">
                <a:latin typeface="Roboto"/>
                <a:cs typeface="Roboto"/>
              </a:rPr>
              <a:t>effortlessly </a:t>
            </a:r>
            <a:r>
              <a:rPr sz="1400" spc="-20" dirty="0">
                <a:latin typeface="Roboto"/>
                <a:cs typeface="Roboto"/>
              </a:rPr>
              <a:t>on 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30" dirty="0">
                <a:latin typeface="Roboto"/>
                <a:cs typeface="Roboto"/>
              </a:rPr>
              <a:t>any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device,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all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within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a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40" dirty="0">
                <a:latin typeface="Roboto"/>
                <a:cs typeface="Roboto"/>
              </a:rPr>
              <a:t>user-friendly,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35" dirty="0">
                <a:latin typeface="Roboto"/>
                <a:cs typeface="Roboto"/>
              </a:rPr>
              <a:t>login-enabled</a:t>
            </a:r>
            <a:r>
              <a:rPr sz="1400" spc="-5" dirty="0">
                <a:latin typeface="Roboto"/>
                <a:cs typeface="Roboto"/>
              </a:rPr>
              <a:t> platform.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350" y="505350"/>
            <a:ext cx="17494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3284" y="4749789"/>
            <a:ext cx="2103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EC684A"/>
                </a:solidFill>
                <a:latin typeface="Lucida Sans Unicode"/>
                <a:cs typeface="Lucida Sans Unicode"/>
              </a:rPr>
              <a:t>Full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EC684A"/>
                </a:solidFill>
                <a:latin typeface="Lucida Sans Unicode"/>
                <a:cs typeface="Lucida Sans Unicode"/>
              </a:rPr>
              <a:t>Stack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EC684A"/>
                </a:solidFill>
                <a:latin typeface="Lucida Sans Unicode"/>
                <a:cs typeface="Lucida Sans Unicode"/>
              </a:rPr>
              <a:t>Development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00" dirty="0">
                <a:solidFill>
                  <a:srgbClr val="EC684A"/>
                </a:solidFill>
                <a:latin typeface="Lucida Sans Unicode"/>
                <a:cs typeface="Lucida Sans Unicode"/>
              </a:rPr>
              <a:t>|</a:t>
            </a:r>
            <a:r>
              <a:rPr sz="120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2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225" dirty="0">
                <a:solidFill>
                  <a:srgbClr val="EC684A"/>
                </a:solidFill>
                <a:latin typeface="Lucida Sans Unicode"/>
                <a:cs typeface="Lucida Sans Unicode"/>
              </a:rPr>
              <a:t>12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618" y="1091508"/>
            <a:ext cx="4776470" cy="22656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40"/>
              </a:spcBef>
              <a:buClr>
                <a:srgbClr val="595959"/>
              </a:buClr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https://www.mongodb.com/docs/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840"/>
              </a:spcBef>
              <a:buClr>
                <a:srgbClr val="595959"/>
              </a:buClr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https://expressjs.com/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840"/>
              </a:spcBef>
              <a:buClr>
                <a:srgbClr val="595959"/>
              </a:buClr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4"/>
              </a:rPr>
              <a:t>https://react.dev/learn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840"/>
              </a:spcBef>
              <a:buClr>
                <a:srgbClr val="595959"/>
              </a:buClr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5"/>
              </a:rPr>
              <a:t>https://nodejs.org/en/docs/guides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840"/>
              </a:spcBef>
              <a:buClr>
                <a:srgbClr val="595959"/>
              </a:buClr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6"/>
              </a:rPr>
              <a:t>https://www.w3schools.com/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840"/>
              </a:spcBef>
              <a:buClr>
                <a:srgbClr val="595959"/>
              </a:buClr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7"/>
              </a:rPr>
              <a:t>https://getbootstrap.com/docs/5.0/getting-started/introduction/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840"/>
              </a:spcBef>
              <a:buClr>
                <a:srgbClr val="595959"/>
              </a:buClr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8"/>
              </a:rPr>
              <a:t>https://www.npmjs.com/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2024100"/>
            <a:ext cx="1785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FFFFFF"/>
                </a:solidFill>
              </a:rPr>
              <a:t>Thank</a:t>
            </a:r>
            <a:r>
              <a:rPr sz="2800" spc="-150" dirty="0">
                <a:solidFill>
                  <a:srgbClr val="FFFFFF"/>
                </a:solidFill>
              </a:rPr>
              <a:t> </a:t>
            </a:r>
            <a:r>
              <a:rPr sz="2800" spc="55" dirty="0">
                <a:solidFill>
                  <a:srgbClr val="FFFFFF"/>
                </a:solidFill>
              </a:rPr>
              <a:t>You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350" y="505350"/>
            <a:ext cx="19373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I</a:t>
            </a:r>
            <a:r>
              <a:rPr spc="160" dirty="0"/>
              <a:t>n</a:t>
            </a:r>
            <a:r>
              <a:rPr spc="50" dirty="0"/>
              <a:t>t</a:t>
            </a:r>
            <a:r>
              <a:rPr spc="10" dirty="0"/>
              <a:t>r</a:t>
            </a:r>
            <a:r>
              <a:rPr spc="125" dirty="0"/>
              <a:t>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2053" y="4749789"/>
            <a:ext cx="2054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EC684A"/>
                </a:solidFill>
                <a:latin typeface="Lucida Sans Unicode"/>
                <a:cs typeface="Lucida Sans Unicode"/>
              </a:rPr>
              <a:t>Full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EC684A"/>
                </a:solidFill>
                <a:latin typeface="Lucida Sans Unicode"/>
                <a:cs typeface="Lucida Sans Unicode"/>
              </a:rPr>
              <a:t>Stack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EC684A"/>
                </a:solidFill>
                <a:latin typeface="Lucida Sans Unicode"/>
                <a:cs typeface="Lucida Sans Unicode"/>
              </a:rPr>
              <a:t>Development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00" dirty="0">
                <a:solidFill>
                  <a:srgbClr val="EC684A"/>
                </a:solidFill>
                <a:latin typeface="Lucida Sans Unicode"/>
                <a:cs typeface="Lucida Sans Unicode"/>
              </a:rPr>
              <a:t>|</a:t>
            </a:r>
            <a:r>
              <a:rPr sz="120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2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EC684A"/>
                </a:solidFill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350" y="1198188"/>
            <a:ext cx="7152640" cy="31774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595959"/>
                </a:solidFill>
                <a:latin typeface="Tahoma"/>
                <a:cs typeface="Tahoma"/>
              </a:rPr>
              <a:t>"</a:t>
            </a:r>
            <a:r>
              <a:rPr lang="en-IN" sz="2000" b="1" i="0" dirty="0" err="1">
                <a:solidFill>
                  <a:srgbClr val="000000"/>
                </a:solidFill>
                <a:effectLst/>
              </a:rPr>
              <a:t>Flavorfare</a:t>
            </a:r>
            <a:r>
              <a:rPr lang="en-IN" sz="2000" b="1" i="0" spc="-15" dirty="0">
                <a:solidFill>
                  <a:srgbClr val="595959"/>
                </a:solidFill>
                <a:effectLst/>
                <a:latin typeface="Tahoma"/>
                <a:cs typeface="Tahoma"/>
              </a:rPr>
              <a:t> 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creations</a:t>
            </a:r>
            <a:r>
              <a:rPr sz="1400" b="1" spc="10" dirty="0">
                <a:solidFill>
                  <a:srgbClr val="595959"/>
                </a:solidFill>
                <a:latin typeface="Tahoma"/>
                <a:cs typeface="Tahoma"/>
              </a:rPr>
              <a:t>"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8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Ultimate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Recipe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595959"/>
                </a:solidFill>
                <a:latin typeface="Tahoma"/>
                <a:cs typeface="Tahoma"/>
              </a:rPr>
              <a:t>Companion: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</a:pP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11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595959"/>
                </a:solidFill>
                <a:latin typeface="Tahoma"/>
                <a:cs typeface="Tahoma"/>
              </a:rPr>
              <a:t>world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595959"/>
                </a:solidFill>
                <a:latin typeface="Tahoma"/>
                <a:cs typeface="Tahoma"/>
              </a:rPr>
              <a:t>where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595959"/>
                </a:solidFill>
                <a:latin typeface="Tahoma"/>
                <a:cs typeface="Tahoma"/>
              </a:rPr>
              <a:t>culinary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creativity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knows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595959"/>
                </a:solidFill>
                <a:latin typeface="Tahoma"/>
                <a:cs typeface="Tahoma"/>
              </a:rPr>
              <a:t>no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595959"/>
                </a:solidFill>
                <a:latin typeface="Tahoma"/>
                <a:cs typeface="Tahoma"/>
              </a:rPr>
              <a:t>bounds,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Our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Kitchen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595959"/>
                </a:solidFill>
                <a:latin typeface="Tahoma"/>
                <a:cs typeface="Tahoma"/>
              </a:rPr>
              <a:t>emerges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85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400" b="1" spc="-3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595959"/>
                </a:solidFill>
                <a:latin typeface="Tahoma"/>
                <a:cs typeface="Tahoma"/>
              </a:rPr>
              <a:t>go-to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solution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things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595959"/>
                </a:solidFill>
                <a:latin typeface="Tahoma"/>
                <a:cs typeface="Tahoma"/>
              </a:rPr>
              <a:t>culinary.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Whether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595959"/>
                </a:solidFill>
                <a:latin typeface="Tahoma"/>
                <a:cs typeface="Tahoma"/>
              </a:rPr>
              <a:t>you're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80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595959"/>
                </a:solidFill>
                <a:latin typeface="Tahoma"/>
                <a:cs typeface="Tahoma"/>
              </a:rPr>
              <a:t>aspiring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chef,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11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400" b="1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595959"/>
                </a:solidFill>
                <a:latin typeface="Tahoma"/>
                <a:cs typeface="Tahoma"/>
              </a:rPr>
              <a:t>seasoned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595959"/>
                </a:solidFill>
                <a:latin typeface="Tahoma"/>
                <a:cs typeface="Tahoma"/>
              </a:rPr>
              <a:t>home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cook,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595959"/>
                </a:solidFill>
                <a:latin typeface="Tahoma"/>
                <a:cs typeface="Tahoma"/>
              </a:rPr>
              <a:t>simply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595959"/>
                </a:solidFill>
                <a:latin typeface="Tahoma"/>
                <a:cs typeface="Tahoma"/>
              </a:rPr>
              <a:t>someone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80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595959"/>
                </a:solidFill>
                <a:latin typeface="Tahoma"/>
                <a:cs typeface="Tahoma"/>
              </a:rPr>
              <a:t>insatiable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595959"/>
                </a:solidFill>
                <a:latin typeface="Tahoma"/>
                <a:cs typeface="Tahoma"/>
              </a:rPr>
              <a:t>love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595959"/>
                </a:solidFill>
                <a:latin typeface="Tahoma"/>
                <a:cs typeface="Tahoma"/>
              </a:rPr>
              <a:t>food,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Our </a:t>
            </a:r>
            <a:r>
              <a:rPr sz="1400" b="1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Kitchen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595959"/>
                </a:solidFill>
                <a:latin typeface="Tahoma"/>
                <a:cs typeface="Tahoma"/>
              </a:rPr>
              <a:t>here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595959"/>
                </a:solidFill>
                <a:latin typeface="Tahoma"/>
                <a:cs typeface="Tahoma"/>
              </a:rPr>
              <a:t>simplify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595959"/>
                </a:solidFill>
                <a:latin typeface="Tahoma"/>
                <a:cs typeface="Tahoma"/>
              </a:rPr>
              <a:t>elevate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595959"/>
                </a:solidFill>
                <a:latin typeface="Tahoma"/>
                <a:cs typeface="Tahoma"/>
              </a:rPr>
              <a:t>cooking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experience.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4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extensive </a:t>
            </a:r>
            <a:r>
              <a:rPr sz="1400" b="1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595959"/>
                </a:solidFill>
                <a:latin typeface="Tahoma"/>
                <a:cs typeface="Tahoma"/>
              </a:rPr>
              <a:t>recipe </a:t>
            </a:r>
            <a:r>
              <a:rPr sz="1400" b="1" spc="80" dirty="0">
                <a:solidFill>
                  <a:srgbClr val="595959"/>
                </a:solidFill>
                <a:latin typeface="Tahoma"/>
                <a:cs typeface="Tahoma"/>
              </a:rPr>
              <a:t>app </a:t>
            </a:r>
            <a:r>
              <a:rPr sz="1400" b="1" spc="50" dirty="0">
                <a:solidFill>
                  <a:srgbClr val="595959"/>
                </a:solidFill>
                <a:latin typeface="Tahoma"/>
                <a:cs typeface="Tahoma"/>
              </a:rPr>
              <a:t>called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Our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Kitchen </a:t>
            </a:r>
            <a:r>
              <a:rPr sz="1400" b="1" spc="45" dirty="0">
                <a:solidFill>
                  <a:srgbClr val="595959"/>
                </a:solidFill>
                <a:latin typeface="Tahoma"/>
                <a:cs typeface="Tahoma"/>
              </a:rPr>
              <a:t>was created </a:t>
            </a:r>
            <a:r>
              <a:rPr sz="1400" b="1" spc="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1400" b="1" spc="55" dirty="0">
                <a:solidFill>
                  <a:srgbClr val="595959"/>
                </a:solidFill>
                <a:latin typeface="Tahoma"/>
                <a:cs typeface="Tahoma"/>
              </a:rPr>
              <a:t>aid </a:t>
            </a:r>
            <a:r>
              <a:rPr sz="1400" b="1" spc="25" dirty="0">
                <a:solidFill>
                  <a:srgbClr val="595959"/>
                </a:solidFill>
                <a:latin typeface="Tahoma"/>
                <a:cs typeface="Tahoma"/>
              </a:rPr>
              <a:t>foodies </a:t>
            </a:r>
            <a:r>
              <a:rPr sz="1400" b="1" spc="15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sz="1400" b="1" spc="5" dirty="0">
                <a:solidFill>
                  <a:srgbClr val="595959"/>
                </a:solidFill>
                <a:latin typeface="Tahoma"/>
                <a:cs typeface="Tahoma"/>
              </a:rPr>
              <a:t>their </a:t>
            </a:r>
            <a:r>
              <a:rPr sz="1400" b="1" spc="45" dirty="0">
                <a:solidFill>
                  <a:srgbClr val="595959"/>
                </a:solidFill>
                <a:latin typeface="Tahoma"/>
                <a:cs typeface="Tahoma"/>
              </a:rPr>
              <a:t>culinary </a:t>
            </a:r>
            <a:r>
              <a:rPr sz="1400" b="1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explorations. Our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Kitchen </a:t>
            </a:r>
            <a:r>
              <a:rPr sz="1400" b="1" spc="40" dirty="0">
                <a:solidFill>
                  <a:srgbClr val="595959"/>
                </a:solidFill>
                <a:latin typeface="Tahoma"/>
                <a:cs typeface="Tahoma"/>
              </a:rPr>
              <a:t>easily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integrates </a:t>
            </a:r>
            <a:r>
              <a:rPr sz="1400" b="1" spc="10" dirty="0">
                <a:solidFill>
                  <a:srgbClr val="595959"/>
                </a:solidFill>
                <a:latin typeface="Tahoma"/>
                <a:cs typeface="Tahoma"/>
              </a:rPr>
              <a:t>into </a:t>
            </a:r>
            <a:r>
              <a:rPr sz="1400" b="1" spc="35" dirty="0">
                <a:solidFill>
                  <a:srgbClr val="595959"/>
                </a:solidFill>
                <a:latin typeface="Tahoma"/>
                <a:cs typeface="Tahoma"/>
              </a:rPr>
              <a:t>your </a:t>
            </a:r>
            <a:r>
              <a:rPr sz="1400" b="1" spc="45" dirty="0">
                <a:solidFill>
                  <a:srgbClr val="595959"/>
                </a:solidFill>
                <a:latin typeface="Tahoma"/>
                <a:cs typeface="Tahoma"/>
              </a:rPr>
              <a:t>daily </a:t>
            </a:r>
            <a:r>
              <a:rPr sz="1400" b="1" spc="10" dirty="0">
                <a:solidFill>
                  <a:srgbClr val="595959"/>
                </a:solidFill>
                <a:latin typeface="Tahoma"/>
                <a:cs typeface="Tahoma"/>
              </a:rPr>
              <a:t>routine, </a:t>
            </a:r>
            <a:r>
              <a:rPr sz="1400" b="1" spc="60" dirty="0">
                <a:solidFill>
                  <a:srgbClr val="595959"/>
                </a:solidFill>
                <a:latin typeface="Tahoma"/>
                <a:cs typeface="Tahoma"/>
              </a:rPr>
              <a:t>making </a:t>
            </a:r>
            <a:r>
              <a:rPr sz="1400" b="1" spc="-15" dirty="0">
                <a:solidFill>
                  <a:srgbClr val="595959"/>
                </a:solidFill>
                <a:latin typeface="Tahoma"/>
                <a:cs typeface="Tahoma"/>
              </a:rPr>
              <a:t>it </a:t>
            </a:r>
            <a:r>
              <a:rPr sz="1400" b="1" spc="-4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595959"/>
                </a:solidFill>
                <a:latin typeface="Tahoma"/>
                <a:cs typeface="Tahoma"/>
              </a:rPr>
              <a:t>simpler </a:t>
            </a:r>
            <a:r>
              <a:rPr sz="1400" b="1" spc="45" dirty="0">
                <a:solidFill>
                  <a:srgbClr val="595959"/>
                </a:solidFill>
                <a:latin typeface="Tahoma"/>
                <a:cs typeface="Tahoma"/>
              </a:rPr>
              <a:t>than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ever </a:t>
            </a:r>
            <a:r>
              <a:rPr sz="1400" b="1" spc="5" dirty="0">
                <a:solidFill>
                  <a:srgbClr val="595959"/>
                </a:solidFill>
                <a:latin typeface="Tahoma"/>
                <a:cs typeface="Tahoma"/>
              </a:rPr>
              <a:t>to find,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create, </a:t>
            </a:r>
            <a:r>
              <a:rPr sz="1400" b="1" spc="7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400" b="1" spc="45" dirty="0">
                <a:solidFill>
                  <a:srgbClr val="595959"/>
                </a:solidFill>
                <a:latin typeface="Tahoma"/>
                <a:cs typeface="Tahoma"/>
              </a:rPr>
              <a:t>share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recipes. </a:t>
            </a:r>
            <a:r>
              <a:rPr sz="1400" b="1" spc="-140" dirty="0">
                <a:solidFill>
                  <a:srgbClr val="595959"/>
                </a:solidFill>
                <a:latin typeface="Tahoma"/>
                <a:cs typeface="Tahoma"/>
              </a:rPr>
              <a:t>It </a:t>
            </a:r>
            <a:r>
              <a:rPr sz="1400" b="1" spc="70" dirty="0">
                <a:solidFill>
                  <a:srgbClr val="595959"/>
                </a:solidFill>
                <a:latin typeface="Tahoma"/>
                <a:cs typeface="Tahoma"/>
              </a:rPr>
              <a:t>has </a:t>
            </a:r>
            <a:r>
              <a:rPr sz="1400" b="1" spc="11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400" b="1" spc="35" dirty="0">
                <a:solidFill>
                  <a:srgbClr val="595959"/>
                </a:solidFill>
                <a:latin typeface="Tahoma"/>
                <a:cs typeface="Tahoma"/>
              </a:rPr>
              <a:t>user-friendly </a:t>
            </a:r>
            <a:r>
              <a:rPr sz="1400" b="1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595959"/>
                </a:solidFill>
                <a:latin typeface="Tahoma"/>
                <a:cs typeface="Tahoma"/>
              </a:rPr>
              <a:t>interface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11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595959"/>
                </a:solidFill>
                <a:latin typeface="Tahoma"/>
                <a:cs typeface="Tahoma"/>
              </a:rPr>
              <a:t>multitude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4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595959"/>
                </a:solidFill>
                <a:latin typeface="Tahoma"/>
                <a:cs typeface="Tahoma"/>
              </a:rPr>
              <a:t>functions.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350" y="276274"/>
            <a:ext cx="30638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Problem</a:t>
            </a:r>
            <a:r>
              <a:rPr spc="45" dirty="0"/>
              <a:t> </a:t>
            </a:r>
            <a:r>
              <a:rPr spc="1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9919" y="4749789"/>
            <a:ext cx="2056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EC684A"/>
                </a:solidFill>
                <a:latin typeface="Lucida Sans Unicode"/>
                <a:cs typeface="Lucida Sans Unicode"/>
              </a:rPr>
              <a:t>Full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EC684A"/>
                </a:solidFill>
                <a:latin typeface="Lucida Sans Unicode"/>
                <a:cs typeface="Lucida Sans Unicode"/>
              </a:rPr>
              <a:t>Stack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EC684A"/>
                </a:solidFill>
                <a:latin typeface="Lucida Sans Unicode"/>
                <a:cs typeface="Lucida Sans Unicode"/>
              </a:rPr>
              <a:t>Development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00" dirty="0">
                <a:solidFill>
                  <a:srgbClr val="EC684A"/>
                </a:solidFill>
                <a:latin typeface="Lucida Sans Unicode"/>
                <a:cs typeface="Lucida Sans Unicode"/>
              </a:rPr>
              <a:t>|</a:t>
            </a:r>
            <a:r>
              <a:rPr sz="120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2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EC684A"/>
                </a:solidFill>
                <a:latin typeface="Lucida Sans Unicode"/>
                <a:cs typeface="Lucida Sans Unicode"/>
              </a:rPr>
              <a:t>3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324" y="747882"/>
            <a:ext cx="690753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i="1" spc="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i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5" dirty="0">
                <a:solidFill>
                  <a:srgbClr val="595959"/>
                </a:solidFill>
                <a:latin typeface="Arial"/>
                <a:cs typeface="Arial"/>
              </a:rPr>
              <a:t>recipe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14" dirty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3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85" dirty="0">
                <a:solidFill>
                  <a:srgbClr val="595959"/>
                </a:solidFill>
                <a:latin typeface="Arial"/>
                <a:cs typeface="Arial"/>
              </a:rPr>
              <a:t>allows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60" dirty="0">
                <a:solidFill>
                  <a:srgbClr val="595959"/>
                </a:solidFill>
                <a:latin typeface="Arial"/>
                <a:cs typeface="Arial"/>
              </a:rPr>
              <a:t>users</a:t>
            </a:r>
            <a:r>
              <a:rPr sz="1400" i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14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70" dirty="0">
                <a:solidFill>
                  <a:srgbClr val="595959"/>
                </a:solidFill>
                <a:latin typeface="Arial"/>
                <a:cs typeface="Arial"/>
              </a:rPr>
              <a:t>easily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00" dirty="0">
                <a:solidFill>
                  <a:srgbClr val="595959"/>
                </a:solidFill>
                <a:latin typeface="Arial"/>
                <a:cs typeface="Arial"/>
              </a:rPr>
              <a:t>search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for, </a:t>
            </a:r>
            <a:r>
              <a:rPr sz="1400" i="1" spc="50" dirty="0">
                <a:solidFill>
                  <a:srgbClr val="595959"/>
                </a:solidFill>
                <a:latin typeface="Arial"/>
                <a:cs typeface="Arial"/>
              </a:rPr>
              <a:t>save,</a:t>
            </a:r>
            <a:r>
              <a:rPr sz="1400" i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5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85" dirty="0">
                <a:solidFill>
                  <a:srgbClr val="595959"/>
                </a:solidFill>
                <a:latin typeface="Arial"/>
                <a:cs typeface="Arial"/>
              </a:rPr>
              <a:t>organize </a:t>
            </a:r>
            <a:r>
              <a:rPr sz="1400" i="1" spc="-3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80" dirty="0">
                <a:solidFill>
                  <a:srgbClr val="595959"/>
                </a:solidFill>
                <a:latin typeface="Arial"/>
                <a:cs typeface="Arial"/>
              </a:rPr>
              <a:t>their </a:t>
            </a:r>
            <a:r>
              <a:rPr sz="1400" i="1" spc="90" dirty="0">
                <a:solidFill>
                  <a:srgbClr val="595959"/>
                </a:solidFill>
                <a:latin typeface="Arial"/>
                <a:cs typeface="Arial"/>
              </a:rPr>
              <a:t>favorite </a:t>
            </a:r>
            <a:r>
              <a:rPr sz="1400" i="1" spc="65" dirty="0">
                <a:solidFill>
                  <a:srgbClr val="595959"/>
                </a:solidFill>
                <a:latin typeface="Arial"/>
                <a:cs typeface="Arial"/>
              </a:rPr>
              <a:t>recipes. </a:t>
            </a:r>
            <a:r>
              <a:rPr sz="1400" i="1" spc="3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400" i="1" spc="165" dirty="0">
                <a:solidFill>
                  <a:srgbClr val="595959"/>
                </a:solidFill>
                <a:latin typeface="Arial"/>
                <a:cs typeface="Arial"/>
              </a:rPr>
              <a:t>app </a:t>
            </a:r>
            <a:r>
              <a:rPr sz="1400" i="1" spc="95" dirty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sz="1400" i="1" spc="85" dirty="0">
                <a:solidFill>
                  <a:srgbClr val="595959"/>
                </a:solidFill>
                <a:latin typeface="Arial"/>
                <a:cs typeface="Arial"/>
              </a:rPr>
              <a:t>also </a:t>
            </a:r>
            <a:r>
              <a:rPr sz="1400" i="1" spc="100" dirty="0">
                <a:solidFill>
                  <a:srgbClr val="595959"/>
                </a:solidFill>
                <a:latin typeface="Arial"/>
                <a:cs typeface="Arial"/>
              </a:rPr>
              <a:t>provide </a:t>
            </a:r>
            <a:r>
              <a:rPr sz="1400" i="1" spc="90" dirty="0">
                <a:solidFill>
                  <a:srgbClr val="595959"/>
                </a:solidFill>
                <a:latin typeface="Arial"/>
                <a:cs typeface="Arial"/>
              </a:rPr>
              <a:t>features </a:t>
            </a:r>
            <a:r>
              <a:rPr sz="1400" i="1" spc="80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400" i="1" spc="110" dirty="0">
                <a:solidFill>
                  <a:srgbClr val="595959"/>
                </a:solidFill>
                <a:latin typeface="Arial"/>
                <a:cs typeface="Arial"/>
              </a:rPr>
              <a:t>creating </a:t>
            </a:r>
            <a:r>
              <a:rPr sz="1400" i="1" spc="150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400" i="1" spc="-3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5" dirty="0">
                <a:solidFill>
                  <a:srgbClr val="595959"/>
                </a:solidFill>
                <a:latin typeface="Arial"/>
                <a:cs typeface="Arial"/>
              </a:rPr>
              <a:t>sharing </a:t>
            </a:r>
            <a:r>
              <a:rPr sz="1400" i="1" spc="80" dirty="0">
                <a:solidFill>
                  <a:srgbClr val="595959"/>
                </a:solidFill>
                <a:latin typeface="Arial"/>
                <a:cs typeface="Arial"/>
              </a:rPr>
              <a:t>their </a:t>
            </a:r>
            <a:r>
              <a:rPr sz="1400" i="1" spc="120" dirty="0">
                <a:solidFill>
                  <a:srgbClr val="595959"/>
                </a:solidFill>
                <a:latin typeface="Arial"/>
                <a:cs typeface="Arial"/>
              </a:rPr>
              <a:t>own </a:t>
            </a:r>
            <a:r>
              <a:rPr sz="1400" i="1" spc="85" dirty="0">
                <a:solidFill>
                  <a:srgbClr val="595959"/>
                </a:solidFill>
                <a:latin typeface="Arial"/>
                <a:cs typeface="Arial"/>
              </a:rPr>
              <a:t>recipes </a:t>
            </a:r>
            <a:r>
              <a:rPr sz="1400" i="1" spc="100" dirty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sz="1400" i="1" spc="10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400" i="1" spc="120" dirty="0">
                <a:solidFill>
                  <a:srgbClr val="595959"/>
                </a:solidFill>
                <a:latin typeface="Arial"/>
                <a:cs typeface="Arial"/>
              </a:rPr>
              <a:t>community. </a:t>
            </a:r>
            <a:r>
              <a:rPr sz="1400" i="1" spc="75" dirty="0">
                <a:solidFill>
                  <a:srgbClr val="595959"/>
                </a:solidFill>
                <a:latin typeface="Arial"/>
                <a:cs typeface="Arial"/>
              </a:rPr>
              <a:t>Additionally, </a:t>
            </a:r>
            <a:r>
              <a:rPr sz="1400" i="1" spc="10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400" i="1" spc="114" dirty="0">
                <a:solidFill>
                  <a:srgbClr val="595959"/>
                </a:solidFill>
                <a:latin typeface="Arial"/>
                <a:cs typeface="Arial"/>
              </a:rPr>
              <a:t>application </a:t>
            </a:r>
            <a:r>
              <a:rPr sz="1400" i="1" spc="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5" dirty="0">
                <a:solidFill>
                  <a:srgbClr val="595959"/>
                </a:solidFill>
                <a:latin typeface="Arial"/>
                <a:cs typeface="Arial"/>
              </a:rPr>
              <a:t>should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14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400" i="1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6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70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400" i="1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0" dirty="0">
                <a:solidFill>
                  <a:srgbClr val="595959"/>
                </a:solidFill>
                <a:latin typeface="Arial"/>
                <a:cs typeface="Arial"/>
              </a:rPr>
              <a:t>login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00" dirty="0">
                <a:solidFill>
                  <a:srgbClr val="595959"/>
                </a:solidFill>
                <a:latin typeface="Arial"/>
                <a:cs typeface="Arial"/>
              </a:rPr>
              <a:t>feature</a:t>
            </a:r>
            <a:r>
              <a:rPr sz="1400" i="1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14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0" dirty="0">
                <a:solidFill>
                  <a:srgbClr val="595959"/>
                </a:solidFill>
                <a:latin typeface="Arial"/>
                <a:cs typeface="Arial"/>
              </a:rPr>
              <a:t>save</a:t>
            </a:r>
            <a:r>
              <a:rPr sz="1400" i="1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70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70" dirty="0">
                <a:solidFill>
                  <a:srgbClr val="595959"/>
                </a:solidFill>
                <a:latin typeface="Arial"/>
                <a:cs typeface="Arial"/>
              </a:rPr>
              <a:t>preferences,</a:t>
            </a:r>
            <a:r>
              <a:rPr sz="1400" i="1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5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5" dirty="0">
                <a:solidFill>
                  <a:srgbClr val="595959"/>
                </a:solidFill>
                <a:latin typeface="Arial"/>
                <a:cs typeface="Arial"/>
              </a:rPr>
              <a:t>allow</a:t>
            </a:r>
            <a:r>
              <a:rPr sz="1400" i="1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60" dirty="0">
                <a:solidFill>
                  <a:srgbClr val="595959"/>
                </a:solidFill>
                <a:latin typeface="Arial"/>
                <a:cs typeface="Arial"/>
              </a:rPr>
              <a:t>users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14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400" i="1" spc="-3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00" dirty="0">
                <a:solidFill>
                  <a:srgbClr val="595959"/>
                </a:solidFill>
                <a:latin typeface="Arial"/>
                <a:cs typeface="Arial"/>
              </a:rPr>
              <a:t>access</a:t>
            </a:r>
            <a:r>
              <a:rPr sz="1400" i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80" dirty="0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1400" i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05" dirty="0">
                <a:solidFill>
                  <a:srgbClr val="595959"/>
                </a:solidFill>
                <a:latin typeface="Arial"/>
                <a:cs typeface="Arial"/>
              </a:rPr>
              <a:t>saved</a:t>
            </a:r>
            <a:r>
              <a:rPr sz="1400" i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85" dirty="0">
                <a:solidFill>
                  <a:srgbClr val="595959"/>
                </a:solidFill>
                <a:latin typeface="Arial"/>
                <a:cs typeface="Arial"/>
              </a:rPr>
              <a:t>recipes</a:t>
            </a:r>
            <a:r>
              <a:rPr sz="1400" i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0" dirty="0">
                <a:solidFill>
                  <a:srgbClr val="595959"/>
                </a:solidFill>
                <a:latin typeface="Arial"/>
                <a:cs typeface="Arial"/>
              </a:rPr>
              <a:t>across</a:t>
            </a:r>
            <a:r>
              <a:rPr sz="1400" i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05" dirty="0">
                <a:solidFill>
                  <a:srgbClr val="595959"/>
                </a:solidFill>
                <a:latin typeface="Arial"/>
                <a:cs typeface="Arial"/>
              </a:rPr>
              <a:t>multiple</a:t>
            </a:r>
            <a:r>
              <a:rPr sz="1400" i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65" dirty="0">
                <a:solidFill>
                  <a:srgbClr val="595959"/>
                </a:solidFill>
                <a:latin typeface="Arial"/>
                <a:cs typeface="Arial"/>
              </a:rPr>
              <a:t>devices.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425" y="291038"/>
            <a:ext cx="42602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25" dirty="0">
                <a:latin typeface="Trebuchet MS"/>
                <a:cs typeface="Trebuchet MS"/>
              </a:rPr>
              <a:t>F</a:t>
            </a:r>
            <a:r>
              <a:rPr i="1" spc="70" dirty="0">
                <a:latin typeface="Trebuchet MS"/>
                <a:cs typeface="Trebuchet MS"/>
              </a:rPr>
              <a:t>e</a:t>
            </a:r>
            <a:r>
              <a:rPr i="1" spc="-120" dirty="0">
                <a:latin typeface="Trebuchet MS"/>
                <a:cs typeface="Trebuchet MS"/>
              </a:rPr>
              <a:t>aĞu</a:t>
            </a:r>
            <a:r>
              <a:rPr i="1" spc="-125" dirty="0">
                <a:latin typeface="Trebuchet MS"/>
                <a:cs typeface="Trebuchet MS"/>
              </a:rPr>
              <a:t>r</a:t>
            </a:r>
            <a:r>
              <a:rPr i="1" spc="175" dirty="0">
                <a:latin typeface="Trebuchet MS"/>
                <a:cs typeface="Trebuchet MS"/>
              </a:rPr>
              <a:t>es</a:t>
            </a:r>
            <a:r>
              <a:rPr i="1" spc="85" dirty="0">
                <a:latin typeface="Trebuchet MS"/>
                <a:cs typeface="Trebuchet MS"/>
              </a:rPr>
              <a:t> </a:t>
            </a:r>
            <a:r>
              <a:rPr i="1" spc="60" dirty="0">
                <a:latin typeface="Trebuchet MS"/>
                <a:cs typeface="Trebuchet MS"/>
              </a:rPr>
              <a:t>o</a:t>
            </a:r>
            <a:r>
              <a:rPr i="1" spc="-45" dirty="0">
                <a:latin typeface="Trebuchet MS"/>
                <a:cs typeface="Trebuchet MS"/>
              </a:rPr>
              <a:t>f</a:t>
            </a:r>
            <a:r>
              <a:rPr i="1" spc="-65" dirty="0">
                <a:latin typeface="Trebuchet MS"/>
                <a:cs typeface="Trebuchet MS"/>
              </a:rPr>
              <a:t> </a:t>
            </a:r>
            <a:r>
              <a:rPr i="1" spc="-320" dirty="0">
                <a:latin typeface="Trebuchet MS"/>
                <a:cs typeface="Trebuchet MS"/>
              </a:rPr>
              <a:t>Ğ</a:t>
            </a:r>
            <a:r>
              <a:rPr i="1" spc="-280" dirty="0">
                <a:latin typeface="Trebuchet MS"/>
                <a:cs typeface="Trebuchet MS"/>
              </a:rPr>
              <a:t>h</a:t>
            </a:r>
            <a:r>
              <a:rPr i="1" spc="85" dirty="0">
                <a:latin typeface="Trebuchet MS"/>
                <a:cs typeface="Trebuchet MS"/>
              </a:rPr>
              <a:t>e</a:t>
            </a:r>
            <a:r>
              <a:rPr i="1" spc="-15" dirty="0">
                <a:latin typeface="Trebuchet MS"/>
                <a:cs typeface="Trebuchet MS"/>
              </a:rPr>
              <a:t> </a:t>
            </a:r>
            <a:r>
              <a:rPr i="1" spc="65" dirty="0">
                <a:latin typeface="Trebuchet MS"/>
                <a:cs typeface="Trebuchet MS"/>
              </a:rPr>
              <a:t>Appli</a:t>
            </a:r>
            <a:r>
              <a:rPr i="1" spc="55" dirty="0">
                <a:latin typeface="Trebuchet MS"/>
                <a:cs typeface="Trebuchet MS"/>
              </a:rPr>
              <a:t>c</a:t>
            </a:r>
            <a:r>
              <a:rPr i="1" spc="-80" dirty="0">
                <a:latin typeface="Trebuchet MS"/>
                <a:cs typeface="Trebuchet MS"/>
              </a:rPr>
              <a:t>aĞion: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18" y="762645"/>
            <a:ext cx="3607435" cy="192616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60680" indent="-34861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60680" algn="l"/>
                <a:tab pos="361315" algn="l"/>
              </a:tabLst>
            </a:pPr>
            <a:r>
              <a:rPr sz="1400" i="1" spc="60" dirty="0">
                <a:solidFill>
                  <a:srgbClr val="595959"/>
                </a:solidFill>
                <a:latin typeface="Arial"/>
                <a:cs typeface="Arial"/>
              </a:rPr>
              <a:t>Recipe</a:t>
            </a:r>
            <a:r>
              <a:rPr sz="1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75" dirty="0">
                <a:solidFill>
                  <a:srgbClr val="595959"/>
                </a:solidFill>
                <a:latin typeface="Arial"/>
                <a:cs typeface="Arial"/>
              </a:rPr>
              <a:t>Search</a:t>
            </a:r>
            <a:endParaRPr sz="1400" dirty="0">
              <a:latin typeface="Arial"/>
              <a:cs typeface="Arial"/>
            </a:endParaRPr>
          </a:p>
          <a:p>
            <a:pPr marL="316230" indent="-29908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16230" algn="l"/>
                <a:tab pos="316865" algn="l"/>
              </a:tabLst>
            </a:pPr>
            <a:r>
              <a:rPr sz="1400" i="1" spc="60" dirty="0">
                <a:solidFill>
                  <a:srgbClr val="595959"/>
                </a:solidFill>
                <a:latin typeface="Arial"/>
                <a:cs typeface="Arial"/>
              </a:rPr>
              <a:t>Recipe</a:t>
            </a:r>
            <a:r>
              <a:rPr sz="1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0" dirty="0">
                <a:solidFill>
                  <a:srgbClr val="595959"/>
                </a:solidFill>
                <a:latin typeface="Arial"/>
                <a:cs typeface="Arial"/>
              </a:rPr>
              <a:t>details</a:t>
            </a:r>
            <a:endParaRPr sz="1400" dirty="0">
              <a:latin typeface="Arial"/>
              <a:cs typeface="Arial"/>
            </a:endParaRPr>
          </a:p>
          <a:p>
            <a:pPr marL="318770" indent="-30162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18770" algn="l"/>
                <a:tab pos="319405" algn="l"/>
              </a:tabLst>
            </a:pPr>
            <a:r>
              <a:rPr sz="1400" i="1" spc="60" dirty="0">
                <a:solidFill>
                  <a:srgbClr val="595959"/>
                </a:solidFill>
                <a:latin typeface="Arial"/>
                <a:cs typeface="Arial"/>
              </a:rPr>
              <a:t>Recipe</a:t>
            </a:r>
            <a:r>
              <a:rPr sz="1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5" dirty="0">
                <a:solidFill>
                  <a:srgbClr val="595959"/>
                </a:solidFill>
                <a:latin typeface="Arial"/>
                <a:cs typeface="Arial"/>
              </a:rPr>
              <a:t>Creation</a:t>
            </a:r>
            <a:endParaRPr sz="1400" dirty="0">
              <a:latin typeface="Arial"/>
              <a:cs typeface="Arial"/>
            </a:endParaRPr>
          </a:p>
          <a:p>
            <a:pPr marL="325755" indent="-3086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25755" algn="l"/>
                <a:tab pos="326390" algn="l"/>
              </a:tabLst>
            </a:pPr>
            <a:r>
              <a:rPr sz="1400" i="1" spc="75" dirty="0">
                <a:solidFill>
                  <a:srgbClr val="595959"/>
                </a:solidFill>
                <a:latin typeface="Arial"/>
                <a:cs typeface="Arial"/>
              </a:rPr>
              <a:t>Dietary</a:t>
            </a:r>
            <a:r>
              <a:rPr sz="1400" i="1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75" dirty="0">
                <a:solidFill>
                  <a:srgbClr val="595959"/>
                </a:solidFill>
                <a:latin typeface="Arial"/>
                <a:cs typeface="Arial"/>
              </a:rPr>
              <a:t>restrictions</a:t>
            </a:r>
            <a:endParaRPr sz="1400" dirty="0">
              <a:latin typeface="Arial"/>
              <a:cs typeface="Arial"/>
            </a:endParaRPr>
          </a:p>
          <a:p>
            <a:pPr marL="327025" indent="-30988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27025" algn="l"/>
                <a:tab pos="327660" algn="l"/>
              </a:tabLst>
            </a:pPr>
            <a:r>
              <a:rPr sz="1400" i="1" spc="2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50" dirty="0">
                <a:solidFill>
                  <a:srgbClr val="595959"/>
                </a:solidFill>
                <a:latin typeface="Arial"/>
                <a:cs typeface="Arial"/>
              </a:rPr>
              <a:t>Login</a:t>
            </a:r>
            <a:endParaRPr sz="1400" dirty="0">
              <a:latin typeface="Arial"/>
              <a:cs typeface="Arial"/>
            </a:endParaRPr>
          </a:p>
          <a:p>
            <a:pPr marL="311150" indent="-29400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11150" algn="l"/>
                <a:tab pos="311785" algn="l"/>
              </a:tabLst>
            </a:pPr>
            <a:r>
              <a:rPr sz="1400" i="1" spc="2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400" i="1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0" dirty="0">
                <a:solidFill>
                  <a:srgbClr val="595959"/>
                </a:solidFill>
                <a:latin typeface="Arial"/>
                <a:cs typeface="Arial"/>
              </a:rPr>
              <a:t>Interface</a:t>
            </a:r>
            <a:r>
              <a:rPr sz="1400" i="1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5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i="1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50" dirty="0">
                <a:solidFill>
                  <a:srgbClr val="595959"/>
                </a:solidFill>
                <a:latin typeface="Arial"/>
                <a:cs typeface="Arial"/>
              </a:rPr>
              <a:t>Experience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3976" y="4749789"/>
            <a:ext cx="2062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EC684A"/>
                </a:solidFill>
                <a:latin typeface="Lucida Sans Unicode"/>
                <a:cs typeface="Lucida Sans Unicode"/>
              </a:rPr>
              <a:t>Full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EC684A"/>
                </a:solidFill>
                <a:latin typeface="Lucida Sans Unicode"/>
                <a:cs typeface="Lucida Sans Unicode"/>
              </a:rPr>
              <a:t>Stack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EC684A"/>
                </a:solidFill>
                <a:latin typeface="Lucida Sans Unicode"/>
                <a:cs typeface="Lucida Sans Unicode"/>
              </a:rPr>
              <a:t>Development</a:t>
            </a:r>
            <a:r>
              <a:rPr sz="1200" spc="-6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00" dirty="0">
                <a:solidFill>
                  <a:srgbClr val="EC684A"/>
                </a:solidFill>
                <a:latin typeface="Lucida Sans Unicode"/>
                <a:cs typeface="Lucida Sans Unicode"/>
              </a:rPr>
              <a:t>|</a:t>
            </a:r>
            <a:r>
              <a:rPr sz="120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20" dirty="0">
                <a:solidFill>
                  <a:srgbClr val="EC684A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EC684A"/>
                </a:solidFill>
                <a:latin typeface="Lucida Sans Unicode"/>
                <a:cs typeface="Lucida Sans Unicode"/>
              </a:rPr>
              <a:t>5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32" y="435732"/>
            <a:ext cx="3342004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i="1" spc="75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400" b="1" i="1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spc="80" dirty="0">
                <a:solidFill>
                  <a:srgbClr val="595959"/>
                </a:solidFill>
                <a:latin typeface="Arial"/>
                <a:cs typeface="Arial"/>
              </a:rPr>
              <a:t>requirements</a:t>
            </a:r>
            <a:r>
              <a:rPr sz="1400" b="1" i="1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spc="4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b="1" i="1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spc="9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b="1" i="1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spc="65" dirty="0">
                <a:solidFill>
                  <a:srgbClr val="595959"/>
                </a:solidFill>
                <a:latin typeface="Arial"/>
                <a:cs typeface="Arial"/>
              </a:rPr>
              <a:t>project </a:t>
            </a:r>
            <a:r>
              <a:rPr sz="1400" b="1" i="1" spc="-3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spc="50" dirty="0">
                <a:solidFill>
                  <a:srgbClr val="595959"/>
                </a:solidFill>
                <a:latin typeface="Arial"/>
                <a:cs typeface="Arial"/>
              </a:rPr>
              <a:t>Software:</a:t>
            </a:r>
            <a:endParaRPr sz="1400">
              <a:latin typeface="Arial"/>
              <a:cs typeface="Arial"/>
            </a:endParaRPr>
          </a:p>
          <a:p>
            <a:pPr marL="12700" marR="2174240">
              <a:lnSpc>
                <a:spcPct val="150000"/>
              </a:lnSpc>
            </a:pPr>
            <a:r>
              <a:rPr sz="1400" i="1" spc="120" dirty="0">
                <a:solidFill>
                  <a:srgbClr val="595959"/>
                </a:solidFill>
                <a:latin typeface="Arial"/>
                <a:cs typeface="Arial"/>
              </a:rPr>
              <a:t>Chrome </a:t>
            </a:r>
            <a:r>
              <a:rPr sz="1400" i="1" spc="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65" dirty="0">
                <a:solidFill>
                  <a:srgbClr val="595959"/>
                </a:solidFill>
                <a:latin typeface="Arial"/>
                <a:cs typeface="Arial"/>
              </a:rPr>
              <a:t>Visual</a:t>
            </a:r>
            <a:r>
              <a:rPr sz="1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70" dirty="0">
                <a:solidFill>
                  <a:srgbClr val="595959"/>
                </a:solidFill>
                <a:latin typeface="Arial"/>
                <a:cs typeface="Arial"/>
              </a:rPr>
              <a:t>Studio </a:t>
            </a:r>
            <a:r>
              <a:rPr sz="1400" i="1" spc="-3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65" dirty="0">
                <a:solidFill>
                  <a:srgbClr val="595959"/>
                </a:solidFill>
                <a:latin typeface="Arial"/>
                <a:cs typeface="Arial"/>
              </a:rPr>
              <a:t>MongoDB </a:t>
            </a:r>
            <a:r>
              <a:rPr sz="1400" i="1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5" dirty="0">
                <a:solidFill>
                  <a:srgbClr val="595959"/>
                </a:solidFill>
                <a:latin typeface="Arial"/>
                <a:cs typeface="Arial"/>
              </a:rPr>
              <a:t>Express </a:t>
            </a:r>
            <a:r>
              <a:rPr sz="1400" i="1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70" dirty="0">
                <a:solidFill>
                  <a:srgbClr val="595959"/>
                </a:solidFill>
                <a:latin typeface="Arial"/>
                <a:cs typeface="Arial"/>
              </a:rPr>
              <a:t>React </a:t>
            </a:r>
            <a:r>
              <a:rPr sz="1400" i="1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45" dirty="0">
                <a:solidFill>
                  <a:srgbClr val="595959"/>
                </a:solidFill>
                <a:latin typeface="Arial"/>
                <a:cs typeface="Arial"/>
              </a:rPr>
              <a:t>Node.js </a:t>
            </a:r>
            <a:r>
              <a:rPr sz="1400" i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0" dirty="0">
                <a:solidFill>
                  <a:srgbClr val="595959"/>
                </a:solidFill>
                <a:latin typeface="Arial"/>
                <a:cs typeface="Arial"/>
              </a:rPr>
              <a:t>Bootstrap </a:t>
            </a:r>
            <a:r>
              <a:rPr sz="1400" i="1" spc="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40" dirty="0">
                <a:solidFill>
                  <a:srgbClr val="595959"/>
                </a:solidFill>
                <a:latin typeface="Arial"/>
                <a:cs typeface="Arial"/>
              </a:rPr>
              <a:t>NPM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i="1" spc="100" dirty="0">
                <a:solidFill>
                  <a:srgbClr val="595959"/>
                </a:solidFill>
                <a:latin typeface="Arial"/>
                <a:cs typeface="Arial"/>
              </a:rPr>
              <a:t>Postman</a:t>
            </a:r>
            <a:r>
              <a:rPr sz="1400" i="1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55" dirty="0">
                <a:solidFill>
                  <a:srgbClr val="595959"/>
                </a:solidFill>
                <a:latin typeface="Arial"/>
                <a:cs typeface="Arial"/>
              </a:rPr>
              <a:t>API</a:t>
            </a:r>
            <a:r>
              <a:rPr sz="1400" i="1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85" dirty="0">
                <a:solidFill>
                  <a:srgbClr val="595959"/>
                </a:solidFill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5048" y="755773"/>
            <a:ext cx="14979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283210" indent="-61594">
              <a:lnSpc>
                <a:spcPct val="150000"/>
              </a:lnSpc>
              <a:spcBef>
                <a:spcPts val="100"/>
              </a:spcBef>
            </a:pPr>
            <a:r>
              <a:rPr sz="1400" b="1" i="1" spc="75" dirty="0">
                <a:solidFill>
                  <a:srgbClr val="595959"/>
                </a:solidFill>
                <a:latin typeface="Arial"/>
                <a:cs typeface="Arial"/>
              </a:rPr>
              <a:t>Hardware: </a:t>
            </a:r>
            <a:r>
              <a:rPr sz="1400" b="1" i="1" spc="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90" dirty="0">
                <a:solidFill>
                  <a:srgbClr val="595959"/>
                </a:solidFill>
                <a:latin typeface="Arial"/>
                <a:cs typeface="Arial"/>
              </a:rPr>
              <a:t>Windows </a:t>
            </a:r>
            <a:r>
              <a:rPr sz="1400" i="1" spc="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60" dirty="0">
                <a:solidFill>
                  <a:srgbClr val="595959"/>
                </a:solidFill>
                <a:latin typeface="Arial"/>
                <a:cs typeface="Arial"/>
              </a:rPr>
              <a:t>Intel</a:t>
            </a:r>
            <a:r>
              <a:rPr sz="14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CORe</a:t>
            </a:r>
            <a:r>
              <a:rPr sz="14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65" dirty="0">
                <a:solidFill>
                  <a:srgbClr val="595959"/>
                </a:solidFill>
                <a:latin typeface="Arial"/>
                <a:cs typeface="Arial"/>
              </a:rPr>
              <a:t>i5</a:t>
            </a:r>
            <a:endParaRPr sz="14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840"/>
              </a:spcBef>
            </a:pPr>
            <a:r>
              <a:rPr sz="1400" i="1" spc="100" dirty="0">
                <a:solidFill>
                  <a:srgbClr val="595959"/>
                </a:solidFill>
                <a:latin typeface="Arial"/>
                <a:cs typeface="Arial"/>
              </a:rPr>
              <a:t>500</a:t>
            </a:r>
            <a:r>
              <a:rPr sz="1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MB</a:t>
            </a:r>
            <a:r>
              <a:rPr sz="14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05" dirty="0">
                <a:solidFill>
                  <a:srgbClr val="595959"/>
                </a:solidFill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9732" y="755773"/>
            <a:ext cx="1233170" cy="16256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40"/>
              </a:spcBef>
            </a:pPr>
            <a:r>
              <a:rPr sz="1400" b="1" i="1" spc="50" dirty="0">
                <a:solidFill>
                  <a:srgbClr val="595959"/>
                </a:solidFill>
                <a:latin typeface="Arial"/>
                <a:cs typeface="Arial"/>
              </a:rPr>
              <a:t>Languages:</a:t>
            </a:r>
            <a:endParaRPr sz="14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840"/>
              </a:spcBef>
            </a:pPr>
            <a:r>
              <a:rPr sz="1400" i="1" spc="-60" dirty="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endParaRPr sz="1400">
              <a:latin typeface="Arial"/>
              <a:cs typeface="Arial"/>
            </a:endParaRPr>
          </a:p>
          <a:p>
            <a:pPr marL="231775" marR="281940" indent="-219710">
              <a:lnSpc>
                <a:spcPct val="150000"/>
              </a:lnSpc>
            </a:pPr>
            <a:r>
              <a:rPr sz="1400" i="1" spc="95" dirty="0">
                <a:solidFill>
                  <a:srgbClr val="595959"/>
                </a:solidFill>
                <a:latin typeface="Arial"/>
                <a:cs typeface="Arial"/>
              </a:rPr>
              <a:t>Javascript  </a:t>
            </a:r>
            <a:r>
              <a:rPr sz="1400" i="1" spc="-70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endParaRPr sz="1400">
              <a:latin typeface="Arial"/>
              <a:cs typeface="Arial"/>
            </a:endParaRPr>
          </a:p>
          <a:p>
            <a:pPr marL="179070">
              <a:lnSpc>
                <a:spcPct val="100000"/>
              </a:lnSpc>
              <a:spcBef>
                <a:spcPts val="840"/>
              </a:spcBef>
            </a:pPr>
            <a:r>
              <a:rPr sz="1400" i="1" spc="75" dirty="0">
                <a:solidFill>
                  <a:srgbClr val="595959"/>
                </a:solidFill>
                <a:latin typeface="Arial"/>
                <a:cs typeface="Arial"/>
              </a:rPr>
              <a:t>Json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732" y="4702931"/>
            <a:ext cx="62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95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025" y="253336"/>
            <a:ext cx="8903970" cy="3960495"/>
            <a:chOff x="240025" y="253336"/>
            <a:chExt cx="8903970" cy="3960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25" y="253336"/>
              <a:ext cx="8903974" cy="7048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037" y="725337"/>
              <a:ext cx="8631924" cy="34881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600" y="116150"/>
            <a:ext cx="8083550" cy="4091304"/>
            <a:chOff x="148600" y="116150"/>
            <a:chExt cx="8083550" cy="4091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00" y="116150"/>
              <a:ext cx="8083275" cy="7048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4072" y="821050"/>
              <a:ext cx="4925026" cy="33861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474" y="314257"/>
            <a:ext cx="4416925" cy="40049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sz="1400" b="1" i="1" spc="55" dirty="0">
                <a:solidFill>
                  <a:srgbClr val="595959"/>
                </a:solidFill>
                <a:latin typeface="Arial"/>
                <a:cs typeface="Arial"/>
              </a:rPr>
              <a:t>Frontend </a:t>
            </a:r>
            <a:r>
              <a:rPr sz="1400" b="1" i="1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IN" sz="1400" b="1" i="1" spc="65" dirty="0">
              <a:solidFill>
                <a:srgbClr val="595959"/>
              </a:solidFill>
              <a:latin typeface="Lucida Sans Unicode"/>
              <a:cs typeface="Lucida Sans Unicode"/>
            </a:endParaRP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b="1" i="1" spc="65" dirty="0">
                <a:solidFill>
                  <a:srgbClr val="595959"/>
                </a:solidFill>
                <a:latin typeface="Lucida Sans Unicode"/>
                <a:cs typeface="Lucida Sans Unicode"/>
              </a:rPr>
              <a:t>Views</a:t>
            </a: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spc="65" dirty="0">
                <a:solidFill>
                  <a:srgbClr val="595959"/>
                </a:solidFill>
                <a:latin typeface="Lucida Sans Unicode"/>
                <a:cs typeface="Lucida Sans Unicode"/>
              </a:rPr>
              <a:t>      layouts</a:t>
            </a: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spc="65" dirty="0">
                <a:solidFill>
                  <a:srgbClr val="595959"/>
                </a:solidFill>
                <a:latin typeface="Lucida Sans Unicode"/>
                <a:cs typeface="Lucida Sans Unicode"/>
              </a:rPr>
              <a:t>           -&gt;</a:t>
            </a:r>
            <a:r>
              <a:rPr lang="en-IN" sz="1400" spc="65" dirty="0" err="1">
                <a:solidFill>
                  <a:srgbClr val="595959"/>
                </a:solidFill>
                <a:latin typeface="Lucida Sans Unicode"/>
                <a:cs typeface="Lucida Sans Unicode"/>
              </a:rPr>
              <a:t>main.ejs</a:t>
            </a:r>
            <a:endParaRPr lang="en-IN" sz="1400" spc="65" dirty="0">
              <a:solidFill>
                <a:srgbClr val="595959"/>
              </a:solidFill>
              <a:latin typeface="Lucida Sans Unicode"/>
              <a:cs typeface="Lucida Sans Unicode"/>
            </a:endParaRP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spc="65" dirty="0" err="1">
                <a:solidFill>
                  <a:srgbClr val="595959"/>
                </a:solidFill>
                <a:latin typeface="Lucida Sans Unicode"/>
                <a:cs typeface="Lucida Sans Unicode"/>
              </a:rPr>
              <a:t>About.ejs</a:t>
            </a:r>
            <a:endParaRPr lang="en-IN" sz="1400" spc="65" dirty="0">
              <a:solidFill>
                <a:srgbClr val="595959"/>
              </a:solidFill>
              <a:latin typeface="Lucida Sans Unicode"/>
              <a:cs typeface="Lucida Sans Unicode"/>
            </a:endParaRP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spc="65" dirty="0" err="1">
                <a:solidFill>
                  <a:srgbClr val="595959"/>
                </a:solidFill>
                <a:latin typeface="Lucida Sans Unicode"/>
                <a:cs typeface="Lucida Sans Unicode"/>
              </a:rPr>
              <a:t>Categories.ejs</a:t>
            </a:r>
            <a:endParaRPr lang="en-IN" sz="1400" spc="65" dirty="0">
              <a:solidFill>
                <a:srgbClr val="595959"/>
              </a:solidFill>
              <a:latin typeface="Lucida Sans Unicode"/>
              <a:cs typeface="Lucida Sans Unicode"/>
            </a:endParaRP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spc="65" dirty="0">
                <a:solidFill>
                  <a:srgbClr val="595959"/>
                </a:solidFill>
                <a:latin typeface="Lucida Sans Unicode"/>
                <a:cs typeface="Lucida Sans Unicode"/>
              </a:rPr>
              <a:t>Explore-</a:t>
            </a:r>
            <a:r>
              <a:rPr lang="en-IN" sz="1400" spc="65" dirty="0" err="1">
                <a:solidFill>
                  <a:srgbClr val="595959"/>
                </a:solidFill>
                <a:latin typeface="Lucida Sans Unicode"/>
                <a:cs typeface="Lucida Sans Unicode"/>
              </a:rPr>
              <a:t>latest.ejs</a:t>
            </a:r>
            <a:endParaRPr lang="en-IN" sz="1400" spc="65" dirty="0">
              <a:solidFill>
                <a:srgbClr val="595959"/>
              </a:solidFill>
              <a:latin typeface="Lucida Sans Unicode"/>
              <a:cs typeface="Lucida Sans Unicode"/>
            </a:endParaRP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spc="65" dirty="0" err="1">
                <a:solidFill>
                  <a:srgbClr val="595959"/>
                </a:solidFill>
                <a:latin typeface="Lucida Sans Unicode"/>
                <a:cs typeface="Lucida Sans Unicode"/>
              </a:rPr>
              <a:t>Login.ejs</a:t>
            </a:r>
            <a:endParaRPr lang="en-IN" sz="1400" spc="65" dirty="0">
              <a:solidFill>
                <a:srgbClr val="595959"/>
              </a:solidFill>
              <a:latin typeface="Lucida Sans Unicode"/>
              <a:cs typeface="Lucida Sans Unicode"/>
            </a:endParaRP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spc="65" dirty="0" err="1">
                <a:solidFill>
                  <a:srgbClr val="595959"/>
                </a:solidFill>
                <a:latin typeface="Lucida Sans Unicode"/>
                <a:cs typeface="Lucida Sans Unicode"/>
              </a:rPr>
              <a:t>Recipe.ejs</a:t>
            </a:r>
            <a:endParaRPr lang="en-IN" sz="1400" spc="65" dirty="0">
              <a:solidFill>
                <a:srgbClr val="595959"/>
              </a:solidFill>
              <a:latin typeface="Lucida Sans Unicode"/>
              <a:cs typeface="Lucida Sans Unicode"/>
            </a:endParaRP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spc="65" dirty="0" err="1">
                <a:solidFill>
                  <a:srgbClr val="595959"/>
                </a:solidFill>
                <a:latin typeface="Lucida Sans Unicode"/>
                <a:cs typeface="Lucida Sans Unicode"/>
              </a:rPr>
              <a:t>Register.ejs</a:t>
            </a:r>
            <a:endParaRPr lang="en-IN" sz="1400" spc="65" dirty="0">
              <a:solidFill>
                <a:srgbClr val="595959"/>
              </a:solidFill>
              <a:latin typeface="Lucida Sans Unicode"/>
              <a:cs typeface="Lucida Sans Unicode"/>
            </a:endParaRP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spc="65" dirty="0" err="1">
                <a:solidFill>
                  <a:srgbClr val="595959"/>
                </a:solidFill>
                <a:latin typeface="Lucida Sans Unicode"/>
                <a:cs typeface="Lucida Sans Unicode"/>
              </a:rPr>
              <a:t>Search.ejs</a:t>
            </a:r>
            <a:endParaRPr lang="en-IN" sz="1400" spc="65" dirty="0">
              <a:solidFill>
                <a:srgbClr val="595959"/>
              </a:solidFill>
              <a:latin typeface="Lucida Sans Unicode"/>
              <a:cs typeface="Lucida Sans Unicode"/>
            </a:endParaRPr>
          </a:p>
          <a:p>
            <a:pPr marL="12700" marR="701040">
              <a:lnSpc>
                <a:spcPct val="150000"/>
              </a:lnSpc>
              <a:spcBef>
                <a:spcPts val="100"/>
              </a:spcBef>
            </a:pPr>
            <a:r>
              <a:rPr lang="en-IN" sz="1400" spc="65" dirty="0">
                <a:solidFill>
                  <a:srgbClr val="595959"/>
                </a:solidFill>
                <a:latin typeface="Lucida Sans Unicode"/>
                <a:cs typeface="Lucida Sans Unicode"/>
              </a:rPr>
              <a:t>Submit-</a:t>
            </a:r>
            <a:r>
              <a:rPr lang="en-IN" sz="1400" spc="65" dirty="0" err="1">
                <a:solidFill>
                  <a:srgbClr val="595959"/>
                </a:solidFill>
                <a:latin typeface="Lucida Sans Unicode"/>
                <a:cs typeface="Lucida Sans Unicode"/>
              </a:rPr>
              <a:t>recipie.ejs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299" y="275583"/>
            <a:ext cx="2966085" cy="35458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i="1" spc="70" dirty="0">
                <a:solidFill>
                  <a:srgbClr val="595959"/>
                </a:solidFill>
                <a:latin typeface="Arial"/>
                <a:cs typeface="Arial"/>
              </a:rPr>
              <a:t>Backend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i="1" spc="70" dirty="0">
                <a:solidFill>
                  <a:srgbClr val="595959"/>
                </a:solidFill>
                <a:latin typeface="Arial"/>
                <a:cs typeface="Arial"/>
              </a:rPr>
              <a:t>Controllers-&gt;AuthController.js</a:t>
            </a:r>
            <a:endParaRPr sz="1400" dirty="0">
              <a:latin typeface="Arial"/>
              <a:cs typeface="Arial"/>
            </a:endParaRPr>
          </a:p>
          <a:p>
            <a:pPr marL="12700" marR="5080" indent="1125855">
              <a:lnSpc>
                <a:spcPct val="150000"/>
              </a:lnSpc>
            </a:pPr>
            <a:r>
              <a:rPr sz="1400" i="1" spc="60" dirty="0">
                <a:solidFill>
                  <a:srgbClr val="595959"/>
                </a:solidFill>
                <a:latin typeface="Arial"/>
                <a:cs typeface="Arial"/>
              </a:rPr>
              <a:t>recipe.js </a:t>
            </a:r>
            <a:r>
              <a:rPr sz="1400" i="1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85" dirty="0">
                <a:solidFill>
                  <a:srgbClr val="595959"/>
                </a:solidFill>
                <a:latin typeface="Arial"/>
                <a:cs typeface="Arial"/>
              </a:rPr>
              <a:t>Middlewares-&gt;AuthMiddleware.js</a:t>
            </a:r>
            <a:endParaRPr sz="1400" dirty="0">
              <a:latin typeface="Arial"/>
              <a:cs typeface="Arial"/>
            </a:endParaRPr>
          </a:p>
          <a:p>
            <a:pPr marL="12700" marR="467359" indent="1285240">
              <a:lnSpc>
                <a:spcPct val="150000"/>
              </a:lnSpc>
            </a:pPr>
            <a:r>
              <a:rPr sz="1400" i="1" spc="85" dirty="0">
                <a:solidFill>
                  <a:srgbClr val="595959"/>
                </a:solidFill>
                <a:latin typeface="Arial"/>
                <a:cs typeface="Arial"/>
              </a:rPr>
              <a:t>package.json  </a:t>
            </a:r>
            <a:r>
              <a:rPr sz="1400" i="1" spc="75" dirty="0">
                <a:solidFill>
                  <a:srgbClr val="595959"/>
                </a:solidFill>
                <a:latin typeface="Arial"/>
                <a:cs typeface="Arial"/>
              </a:rPr>
              <a:t>Models-&gt;recipe.js</a:t>
            </a:r>
            <a:endParaRPr sz="1400" dirty="0">
              <a:latin typeface="Arial"/>
              <a:cs typeface="Arial"/>
            </a:endParaRPr>
          </a:p>
          <a:p>
            <a:pPr marL="12700" marR="1012190" indent="828040">
              <a:lnSpc>
                <a:spcPct val="150000"/>
              </a:lnSpc>
            </a:pPr>
            <a:r>
              <a:rPr sz="1400" i="1" spc="40" dirty="0">
                <a:solidFill>
                  <a:srgbClr val="595959"/>
                </a:solidFill>
                <a:latin typeface="Arial"/>
                <a:cs typeface="Arial"/>
              </a:rPr>
              <a:t>UserModel.js  </a:t>
            </a:r>
            <a:r>
              <a:rPr sz="1400" i="1" spc="130" dirty="0">
                <a:solidFill>
                  <a:srgbClr val="595959"/>
                </a:solidFill>
                <a:latin typeface="Arial"/>
                <a:cs typeface="Arial"/>
              </a:rPr>
              <a:t>node_modules </a:t>
            </a:r>
            <a:r>
              <a:rPr sz="1400" i="1" spc="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55" dirty="0">
                <a:solidFill>
                  <a:srgbClr val="595959"/>
                </a:solidFill>
                <a:latin typeface="Arial"/>
                <a:cs typeface="Arial"/>
              </a:rPr>
              <a:t>Routes-&gt;AuthRoute.js </a:t>
            </a:r>
            <a:r>
              <a:rPr sz="1400" i="1" spc="-3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55" dirty="0">
                <a:solidFill>
                  <a:srgbClr val="595959"/>
                </a:solidFill>
                <a:latin typeface="Arial"/>
                <a:cs typeface="Arial"/>
              </a:rPr>
              <a:t>util-&gt;SecretToken.js </a:t>
            </a:r>
            <a:r>
              <a:rPr sz="1400" i="1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40" dirty="0">
                <a:solidFill>
                  <a:srgbClr val="595959"/>
                </a:solidFill>
                <a:latin typeface="Arial"/>
                <a:cs typeface="Arial"/>
              </a:rPr>
              <a:t>index.js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492</Words>
  <Application>Microsoft Office PowerPoint</Application>
  <PresentationFormat>On-screen Show (16:9)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Lucida Sans Unicode</vt:lpstr>
      <vt:lpstr>Microsoft Sans Serif</vt:lpstr>
      <vt:lpstr>Roboto</vt:lpstr>
      <vt:lpstr>Tahoma</vt:lpstr>
      <vt:lpstr>Times New Roman</vt:lpstr>
      <vt:lpstr>Trebuchet MS</vt:lpstr>
      <vt:lpstr>Office Theme</vt:lpstr>
      <vt:lpstr>Full Stack Development</vt:lpstr>
      <vt:lpstr>Introduction</vt:lpstr>
      <vt:lpstr>Problem Statement</vt:lpstr>
      <vt:lpstr>FeaĞures of Ğhe ApplicaĞion: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pressentation</dc:title>
  <cp:lastModifiedBy>swathi sd</cp:lastModifiedBy>
  <cp:revision>2</cp:revision>
  <dcterms:created xsi:type="dcterms:W3CDTF">2023-09-08T06:17:48Z</dcterms:created>
  <dcterms:modified xsi:type="dcterms:W3CDTF">2023-09-08T06:34:39Z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