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0859-369A-4AEA-98AE-62AB25DA9C3F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CEA0-7AD9-46EC-A70E-9ABA0EC706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69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0859-369A-4AEA-98AE-62AB25DA9C3F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CEA0-7AD9-46EC-A70E-9ABA0EC70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0859-369A-4AEA-98AE-62AB25DA9C3F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CEA0-7AD9-46EC-A70E-9ABA0EC70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1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0859-369A-4AEA-98AE-62AB25DA9C3F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CEA0-7AD9-46EC-A70E-9ABA0EC70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6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0859-369A-4AEA-98AE-62AB25DA9C3F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CEA0-7AD9-46EC-A70E-9ABA0EC706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4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0859-369A-4AEA-98AE-62AB25DA9C3F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CEA0-7AD9-46EC-A70E-9ABA0EC70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6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0859-369A-4AEA-98AE-62AB25DA9C3F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CEA0-7AD9-46EC-A70E-9ABA0EC70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0859-369A-4AEA-98AE-62AB25DA9C3F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CEA0-7AD9-46EC-A70E-9ABA0EC70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7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0859-369A-4AEA-98AE-62AB25DA9C3F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CEA0-7AD9-46EC-A70E-9ABA0EC70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0C0859-369A-4AEA-98AE-62AB25DA9C3F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8BCEA0-7AD9-46EC-A70E-9ABA0EC70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6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0859-369A-4AEA-98AE-62AB25DA9C3F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BCEA0-7AD9-46EC-A70E-9ABA0EC70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2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0C0859-369A-4AEA-98AE-62AB25DA9C3F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8BCEA0-7AD9-46EC-A70E-9ABA0EC7064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55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3523-9C8F-4B6A-AAB5-BB57604EF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 Performance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1BBD9-6D39-45C4-B47C-7AC6E038A3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 2- QlikView Project</a:t>
            </a:r>
          </a:p>
          <a:p>
            <a:r>
              <a:rPr lang="en-US" dirty="0"/>
              <a:t>By - Tejashree Pandit</a:t>
            </a:r>
          </a:p>
        </p:txBody>
      </p:sp>
    </p:spTree>
    <p:extLst>
      <p:ext uri="{BB962C8B-B14F-4D97-AF65-F5344CB8AC3E}">
        <p14:creationId xmlns:p14="http://schemas.microsoft.com/office/powerpoint/2010/main" val="23899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962A-A463-4581-8256-74E7D6AB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Findings/Insights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0C322-4E23-45C3-A793-8B58C65F8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Top 5 causes of death kept on changing depending on age group. For instance,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</a:t>
            </a:r>
            <a:r>
              <a:rPr lang="en-US" dirty="0"/>
              <a:t>) 15-24 year </a:t>
            </a:r>
            <a:r>
              <a:rPr lang="en-US" dirty="0" err="1"/>
              <a:t>olds</a:t>
            </a:r>
            <a:r>
              <a:rPr lang="en-US" dirty="0"/>
              <a:t> died due to accidents caused by fire, poisoning, drugs along with others which imply that accidents are major causes of death in younger generation.</a:t>
            </a:r>
          </a:p>
          <a:p>
            <a:pPr marL="0" indent="0">
              <a:buNone/>
            </a:pPr>
            <a:r>
              <a:rPr lang="en-US" dirty="0"/>
              <a:t>     ii) 75-84 year </a:t>
            </a:r>
            <a:r>
              <a:rPr lang="en-US" dirty="0" err="1"/>
              <a:t>olds</a:t>
            </a:r>
            <a:r>
              <a:rPr lang="en-US" dirty="0"/>
              <a:t> died due to unspecified </a:t>
            </a:r>
            <a:r>
              <a:rPr lang="en-US" dirty="0" err="1"/>
              <a:t>fall,dementia</a:t>
            </a:r>
            <a:r>
              <a:rPr lang="en-US" dirty="0"/>
              <a:t>, malignant neoplasm and heart diseases along with others. Thus, natural deaths were high in elder generation.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Accidents were caused majorly when literacy was high school graduate or GED completed.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Almost all manner of deaths were dominated by whites. However, in case of homicide, blacks and whites had nearly equal percentage.</a:t>
            </a:r>
          </a:p>
        </p:txBody>
      </p:sp>
    </p:spTree>
    <p:extLst>
      <p:ext uri="{BB962C8B-B14F-4D97-AF65-F5344CB8AC3E}">
        <p14:creationId xmlns:p14="http://schemas.microsoft.com/office/powerpoint/2010/main" val="71884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005C-EEF3-4D1D-896F-F34FAEBD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Findings/Insights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1EC78-0245-42F4-A78D-13183E879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Hospitals, decedent's home and nursing home dominated the place of death.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Self inflicted causes formed major cause of death at farm.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 methods of disposition, burial and cremation were the top 2 ways.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Infant death record was high for the age group 1 year or older. Also, extreme immaturity was among the top causes of death in infants under 1 year.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At schools and other educational institutions unspecified fall was the major cause of death along with others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88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0B496-06D5-4116-9E1A-B2B6892F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CD2C8-B0EA-499F-90A6-86DAD023A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Initial load time due to huge amount of data was causing start up delay in the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was not consistent in some cases. </a:t>
            </a:r>
            <a:r>
              <a:rPr lang="en-US" dirty="0" err="1"/>
              <a:t>E.g</a:t>
            </a:r>
            <a:r>
              <a:rPr lang="en-US" dirty="0"/>
              <a:t>: Null values in data were not suitable for visualization.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Had to resolve synthetic key issues in data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Lot of unnecessary tables in data model was leading to an increase in load time</a:t>
            </a:r>
          </a:p>
        </p:txBody>
      </p:sp>
    </p:spTree>
    <p:extLst>
      <p:ext uri="{BB962C8B-B14F-4D97-AF65-F5344CB8AC3E}">
        <p14:creationId xmlns:p14="http://schemas.microsoft.com/office/powerpoint/2010/main" val="48376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749D9-5D5A-47FD-A44B-98835494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93D72-325C-46F4-B2D2-1779FC6D9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Cause of death among younger generation was caused due to drug abuse. This can be avoided by implementing awareness programs on drug abuse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Top causes of death include pulmonary and artery diseases. This is a clear indicator that stressful and unhealthy lifestyles is major concern nowadays. It is important that we improve our lifestyle by incorporating stress buster activities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Environmental issues is another factor that lead to pulmonary diseases. It is important that we take proper steps to save the environment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2982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240</TotalTime>
  <Words>388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Retrospect</vt:lpstr>
      <vt:lpstr>High Performance Analytics</vt:lpstr>
      <vt:lpstr>Findings/Insights</vt:lpstr>
      <vt:lpstr>Findings/Insights</vt:lpstr>
      <vt:lpstr>Problems faced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Performance Analytics</dc:title>
  <dc:creator>Pandit, Tejashree</dc:creator>
  <cp:lastModifiedBy>Pandit, Tejashree</cp:lastModifiedBy>
  <cp:revision>7</cp:revision>
  <dcterms:created xsi:type="dcterms:W3CDTF">2017-11-12T00:27:04Z</dcterms:created>
  <dcterms:modified xsi:type="dcterms:W3CDTF">2017-11-12T04:27:45Z</dcterms:modified>
</cp:coreProperties>
</file>