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82612" y="1085389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398274" y="1051032"/>
            <a:ext cx="7245372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Hospitality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1855727"/>
            <a:ext cx="10317816" cy="440120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Occupancy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Cancellation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Booking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Utilize capacity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Weekday  &amp; Weekend  Revenue and Booking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Revenue by State &amp; hotel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Class Wise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Checked out cancel No show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Weekly trend Key trend (Revenue, Total booking, Occupancy)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7957" y="1515035"/>
          <a:ext cx="8951410" cy="2222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59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7373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 &amp;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1064</TotalTime>
  <Words>124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Excelr Solutuons</cp:lastModifiedBy>
  <cp:revision>247</cp:revision>
  <dcterms:created xsi:type="dcterms:W3CDTF">2019-01-11T06:57:28Z</dcterms:created>
  <dcterms:modified xsi:type="dcterms:W3CDTF">2024-08-18T02:56:10Z</dcterms:modified>
</cp:coreProperties>
</file>