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120" d="100"/>
          <a:sy n="120" d="100"/>
        </p:scale>
        <p:origin x="7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FC0BD4-FD86-60D2-D17A-EA2D9064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E8C00-37EC-4A41-4E6D-E820889E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20000" r="16250" b="9412"/>
          <a:stretch/>
        </p:blipFill>
        <p:spPr>
          <a:xfrm>
            <a:off x="0" y="369332"/>
            <a:ext cx="8128000" cy="420266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1E588-CD45-FD39-ACDE-15A4B2B62CA4}"/>
              </a:ext>
            </a:extLst>
          </p:cNvPr>
          <p:cNvSpPr txBox="1"/>
          <p:nvPr/>
        </p:nvSpPr>
        <p:spPr>
          <a:xfrm>
            <a:off x="0" y="0"/>
            <a:ext cx="8128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Match Data Set Dashboard</a:t>
            </a:r>
          </a:p>
        </p:txBody>
      </p:sp>
    </p:spTree>
    <p:extLst>
      <p:ext uri="{BB962C8B-B14F-4D97-AF65-F5344CB8AC3E}">
        <p14:creationId xmlns:p14="http://schemas.microsoft.com/office/powerpoint/2010/main" val="6698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Tejashri Shinde</cp:lastModifiedBy>
  <cp:revision>1</cp:revision>
  <dcterms:created xsi:type="dcterms:W3CDTF">2024-11-28T04:41:50Z</dcterms:created>
  <dcterms:modified xsi:type="dcterms:W3CDTF">2024-11-28T06:52:59Z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2024-11-28T00:00:00Z</vt:filetime>
  </property>
  <property fmtid="{D5CDD505-2E9C-101B-9397-08002B2CF9AE}" pid="3" name="LastSaved">
    <vt:filetime>2024-11-28T00:00:00Z</vt:filetime>
  </property>
</Properties>
</file>