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60" r:id="rId7"/>
    <p:sldId id="257" r:id="rId8"/>
    <p:sldId id="258" r:id="rId9"/>
    <p:sldId id="263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F2FF3-0765-4634-B8C2-BE6C0DE53939}" v="562" dt="2024-07-07T16:11:40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8BF9-61BC-F243-54DD-109128B2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A3CD0-3517-AA5A-7D98-A6AB0F8E4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0B2-5B3F-566B-442D-A9377AA2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FBCB-0982-532C-2DE7-86ADAEC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C97-F673-579F-B220-918AC373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2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07C0-C941-F487-1853-F55DC2B4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E73B-6E69-6645-6732-6E841809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4171-FBC2-D4FC-CFF1-8E31C4E3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759C-5E41-1F0F-F71E-13C40796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43CB-DFC0-E0EB-4DED-19A0E2A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9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4C017-0E1E-367C-E8F5-22B37E39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09A9A-3BE8-C22B-9DF7-31FF70916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1496-4594-3CE3-125A-042A6FB2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458B-7E49-04DF-C194-8466D330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52FC-08CF-15E4-DC47-2AA1BE49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5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6321-18BB-FAB7-B08A-DF952556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85FC-A85A-EA13-9322-211BA171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790-BEE0-D91C-5556-A4FEC6D5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7BA0-FC09-42EB-0488-EEAACA5C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A383-D7D8-F309-D319-AB32A914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8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E038-AB11-014C-D57A-725327D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8396-BA61-099B-CA42-7769447D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B852-97BD-3535-64DD-FCF1F799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8283-B8F5-4DEF-5FCA-41605F4A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9A8B-AB0D-2E88-3B03-A951289A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9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4519-7501-4134-4F7A-383184FE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F76D-C656-8CD2-97BD-5C8B5F53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B8350-DF25-2DE7-A40D-DAF24452E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0B3-5681-9620-D9CC-54A52535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9434-85AE-031A-89C1-388D0C1E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1937-75DA-E113-AA07-BD3E437C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3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9C5B-EA9A-DB6D-AD25-BCD57578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4D75-EFCD-649D-BFA7-954B4D29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589B-CB54-28D1-488E-FBCB52514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E32BE-12C5-D9FC-929A-055EFC229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162B7-9BAD-47B3-C5BA-747703FF3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27206-9E6A-2FBF-D257-F69A2F95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530CF-7857-1B20-5BC3-E31BD27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C3EAD-5D2B-C528-F269-7593424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7C4D-B975-0DD5-49BB-DB98A99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73E9-F4D3-9465-BED3-B7AB4DB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C32C0-5AD2-15F6-DD0B-18001A22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A04B-4C59-279F-4EB8-BE83BE7E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E91EE-A6D6-A3D6-7383-2A0919F6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18068-1B79-E86F-DE4C-6EC994E4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E5002-4057-AA99-9C3E-B8949A80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2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BFEA-110C-4DFE-AA0C-B0C76951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2F38-1DE5-0DC1-4C94-20AC30DF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CB7F-4371-5410-E6CF-80B23730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1577-CB95-47AE-11D2-8907C7CE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DF5F-1DD7-502D-6E75-1375A7BF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E86E-1BCF-70CC-29FA-912FDC27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8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0175-9CF7-538F-F7BC-2B5F423D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DFC18-19A8-9602-B44D-346A72B5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E6169-C69A-A494-D300-92A01EA8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0CC3-6380-7C91-178A-CEB43F2A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191AD-505B-00F2-7A23-BC749D87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3A15-AEFA-09DF-59EF-39EEC6F4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D321D-FF47-E3C0-9097-EA1126F4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45AC-EE94-3912-4354-17A6BA6B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79DD-E59B-511E-E7A1-46BA5A1B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0CF8-0069-4531-A91D-D93151B9AC27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D7CC-D37C-0F83-2614-FBCE6E8D2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598C-70C7-807A-6962-99F6AB85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1F8D-0977-4493-AA08-4F62ECCC2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CU BANGALORE - 2024 Admission Process, Ranking, Reviews, Affiliations">
            <a:extLst>
              <a:ext uri="{FF2B5EF4-FFF2-40B4-BE49-F238E27FC236}">
                <a16:creationId xmlns:a16="http://schemas.microsoft.com/office/drawing/2014/main" id="{8E264F86-835A-FBDF-CD0A-25480014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7" y="311040"/>
            <a:ext cx="42005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AA122-5765-D27E-A3B8-7BEE24D68B73}"/>
              </a:ext>
            </a:extLst>
          </p:cNvPr>
          <p:cNvSpPr txBox="1"/>
          <p:nvPr/>
        </p:nvSpPr>
        <p:spPr>
          <a:xfrm>
            <a:off x="2659116" y="1587062"/>
            <a:ext cx="687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Dr. A P J Abdul Kalam School of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12B4A-F4DE-4BBA-E771-D2B79B735E92}"/>
              </a:ext>
            </a:extLst>
          </p:cNvPr>
          <p:cNvSpPr txBox="1"/>
          <p:nvPr/>
        </p:nvSpPr>
        <p:spPr>
          <a:xfrm>
            <a:off x="252246" y="5150068"/>
            <a:ext cx="652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Kushi .M            (Reg no.:23BTIT126)  git hub ID: kushim2005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Priyanka .B        (Reg no.:23BTIT143)  git hub ID: motuuuu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Rakshitha .P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 no.:23BTIT145)  git hub ID: rakshiiiiiii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Tejashwini .M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 no.:23BTIT162)  git hub ID: tejashwinim12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07F45-A67C-8F7D-2655-9E1511DE34A2}"/>
              </a:ext>
            </a:extLst>
          </p:cNvPr>
          <p:cNvSpPr txBox="1"/>
          <p:nvPr/>
        </p:nvSpPr>
        <p:spPr>
          <a:xfrm>
            <a:off x="3678621" y="2967335"/>
            <a:ext cx="526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Spotify Clone website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96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5C8E26"/>
            </a:gs>
            <a:gs pos="34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9F1B1A-321F-5BA0-FA74-2030B2F6CB33}"/>
              </a:ext>
            </a:extLst>
          </p:cNvPr>
          <p:cNvSpPr/>
          <p:nvPr/>
        </p:nvSpPr>
        <p:spPr>
          <a:xfrm>
            <a:off x="8218393" y="14279"/>
            <a:ext cx="2138852" cy="1492469"/>
          </a:xfrm>
          <a:custGeom>
            <a:avLst/>
            <a:gdLst>
              <a:gd name="connsiteX0" fmla="*/ 72808 w 2138852"/>
              <a:gd name="connsiteY0" fmla="*/ 0 h 1492469"/>
              <a:gd name="connsiteX1" fmla="*/ 2066045 w 2138852"/>
              <a:gd name="connsiteY1" fmla="*/ 0 h 1492469"/>
              <a:gd name="connsiteX2" fmla="*/ 2117125 w 2138852"/>
              <a:gd name="connsiteY2" fmla="*/ 169431 h 1492469"/>
              <a:gd name="connsiteX3" fmla="*/ 2138852 w 2138852"/>
              <a:gd name="connsiteY3" fmla="*/ 391346 h 1492469"/>
              <a:gd name="connsiteX4" fmla="*/ 1069426 w 2138852"/>
              <a:gd name="connsiteY4" fmla="*/ 1492469 h 1492469"/>
              <a:gd name="connsiteX5" fmla="*/ 0 w 2138852"/>
              <a:gd name="connsiteY5" fmla="*/ 391346 h 1492469"/>
              <a:gd name="connsiteX6" fmla="*/ 21727 w 2138852"/>
              <a:gd name="connsiteY6" fmla="*/ 169431 h 14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852" h="1492469">
                <a:moveTo>
                  <a:pt x="72808" y="0"/>
                </a:moveTo>
                <a:lnTo>
                  <a:pt x="2066045" y="0"/>
                </a:lnTo>
                <a:lnTo>
                  <a:pt x="2117125" y="169431"/>
                </a:lnTo>
                <a:cubicBezTo>
                  <a:pt x="2131371" y="241112"/>
                  <a:pt x="2138852" y="315329"/>
                  <a:pt x="2138852" y="391346"/>
                </a:cubicBezTo>
                <a:cubicBezTo>
                  <a:pt x="2138852" y="999479"/>
                  <a:pt x="1660054" y="1492469"/>
                  <a:pt x="1069426" y="1492469"/>
                </a:cubicBezTo>
                <a:cubicBezTo>
                  <a:pt x="478798" y="1492469"/>
                  <a:pt x="0" y="999479"/>
                  <a:pt x="0" y="391346"/>
                </a:cubicBezTo>
                <a:cubicBezTo>
                  <a:pt x="0" y="315329"/>
                  <a:pt x="7482" y="241112"/>
                  <a:pt x="21727" y="1694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3FE51-015F-C55A-A243-2EE74AAA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56" y="1358461"/>
            <a:ext cx="1975288" cy="1975288"/>
          </a:xfrm>
          <a:prstGeom prst="rect">
            <a:avLst/>
          </a:prstGeom>
          <a:effectLst>
            <a:outerShdw blurRad="660400" sx="97000" sy="97000" algn="ctr" rotWithShape="0">
              <a:prstClr val="black">
                <a:alpha val="92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A8DC2-A472-0570-F324-366546AC42A7}"/>
              </a:ext>
            </a:extLst>
          </p:cNvPr>
          <p:cNvSpPr txBox="1"/>
          <p:nvPr/>
        </p:nvSpPr>
        <p:spPr>
          <a:xfrm>
            <a:off x="4114799" y="3333749"/>
            <a:ext cx="3962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SPOTIFY 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CLONE Website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Graphic 12" descr="Cloud with solid fill">
            <a:extLst>
              <a:ext uri="{FF2B5EF4-FFF2-40B4-BE49-F238E27FC236}">
                <a16:creationId xmlns:a16="http://schemas.microsoft.com/office/drawing/2014/main" id="{40C2DAA8-AED2-308E-FEF1-40E0A67A2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V="1">
            <a:off x="8690749" y="-1077314"/>
            <a:ext cx="4093782" cy="4093782"/>
          </a:xfrm>
          <a:custGeom>
            <a:avLst/>
            <a:gdLst>
              <a:gd name="connsiteX0" fmla="*/ 0 w 4093782"/>
              <a:gd name="connsiteY0" fmla="*/ 4093782 h 4093782"/>
              <a:gd name="connsiteX1" fmla="*/ 4093782 w 4093782"/>
              <a:gd name="connsiteY1" fmla="*/ 4093782 h 4093782"/>
              <a:gd name="connsiteX2" fmla="*/ 4093782 w 4093782"/>
              <a:gd name="connsiteY2" fmla="*/ 3216165 h 4093782"/>
              <a:gd name="connsiteX3" fmla="*/ 3563663 w 4093782"/>
              <a:gd name="connsiteY3" fmla="*/ 3216165 h 4093782"/>
              <a:gd name="connsiteX4" fmla="*/ 3563663 w 4093782"/>
              <a:gd name="connsiteY4" fmla="*/ 1971018 h 4093782"/>
              <a:gd name="connsiteX5" fmla="*/ 4093782 w 4093782"/>
              <a:gd name="connsiteY5" fmla="*/ 1971018 h 4093782"/>
              <a:gd name="connsiteX6" fmla="*/ 4093782 w 4093782"/>
              <a:gd name="connsiteY6" fmla="*/ 0 h 4093782"/>
              <a:gd name="connsiteX7" fmla="*/ 0 w 4093782"/>
              <a:gd name="connsiteY7" fmla="*/ 0 h 409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3782" h="4093782">
                <a:moveTo>
                  <a:pt x="0" y="4093782"/>
                </a:moveTo>
                <a:lnTo>
                  <a:pt x="4093782" y="4093782"/>
                </a:lnTo>
                <a:lnTo>
                  <a:pt x="4093782" y="3216165"/>
                </a:lnTo>
                <a:lnTo>
                  <a:pt x="3563663" y="3216165"/>
                </a:lnTo>
                <a:lnTo>
                  <a:pt x="3563663" y="1971018"/>
                </a:lnTo>
                <a:lnTo>
                  <a:pt x="4093782" y="1971018"/>
                </a:lnTo>
                <a:lnTo>
                  <a:pt x="409378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CE6461-FE69-C051-2268-6C6E5682CC17}"/>
              </a:ext>
            </a:extLst>
          </p:cNvPr>
          <p:cNvSpPr/>
          <p:nvPr/>
        </p:nvSpPr>
        <p:spPr>
          <a:xfrm rot="1910350" flipV="1">
            <a:off x="1555045" y="4068008"/>
            <a:ext cx="1881944" cy="1228669"/>
          </a:xfrm>
          <a:custGeom>
            <a:avLst/>
            <a:gdLst>
              <a:gd name="connsiteX0" fmla="*/ 72808 w 2138852"/>
              <a:gd name="connsiteY0" fmla="*/ 0 h 1492469"/>
              <a:gd name="connsiteX1" fmla="*/ 2066045 w 2138852"/>
              <a:gd name="connsiteY1" fmla="*/ 0 h 1492469"/>
              <a:gd name="connsiteX2" fmla="*/ 2117125 w 2138852"/>
              <a:gd name="connsiteY2" fmla="*/ 169431 h 1492469"/>
              <a:gd name="connsiteX3" fmla="*/ 2138852 w 2138852"/>
              <a:gd name="connsiteY3" fmla="*/ 391346 h 1492469"/>
              <a:gd name="connsiteX4" fmla="*/ 1069426 w 2138852"/>
              <a:gd name="connsiteY4" fmla="*/ 1492469 h 1492469"/>
              <a:gd name="connsiteX5" fmla="*/ 0 w 2138852"/>
              <a:gd name="connsiteY5" fmla="*/ 391346 h 1492469"/>
              <a:gd name="connsiteX6" fmla="*/ 21727 w 2138852"/>
              <a:gd name="connsiteY6" fmla="*/ 169431 h 14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8852" h="1492469">
                <a:moveTo>
                  <a:pt x="72808" y="0"/>
                </a:moveTo>
                <a:lnTo>
                  <a:pt x="2066045" y="0"/>
                </a:lnTo>
                <a:lnTo>
                  <a:pt x="2117125" y="169431"/>
                </a:lnTo>
                <a:cubicBezTo>
                  <a:pt x="2131371" y="241112"/>
                  <a:pt x="2138852" y="315329"/>
                  <a:pt x="2138852" y="391346"/>
                </a:cubicBezTo>
                <a:cubicBezTo>
                  <a:pt x="2138852" y="999479"/>
                  <a:pt x="1660054" y="1492469"/>
                  <a:pt x="1069426" y="1492469"/>
                </a:cubicBezTo>
                <a:cubicBezTo>
                  <a:pt x="478798" y="1492469"/>
                  <a:pt x="0" y="999479"/>
                  <a:pt x="0" y="391346"/>
                </a:cubicBezTo>
                <a:cubicBezTo>
                  <a:pt x="0" y="315329"/>
                  <a:pt x="7482" y="241112"/>
                  <a:pt x="21727" y="1694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Graphic 15" descr="Cloud with solid fill">
            <a:extLst>
              <a:ext uri="{FF2B5EF4-FFF2-40B4-BE49-F238E27FC236}">
                <a16:creationId xmlns:a16="http://schemas.microsoft.com/office/drawing/2014/main" id="{CD6876DC-65BE-C32E-F39D-7935B1D3D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897136" y="2928257"/>
            <a:ext cx="5274693" cy="5274693"/>
          </a:xfrm>
          <a:custGeom>
            <a:avLst/>
            <a:gdLst>
              <a:gd name="connsiteX0" fmla="*/ 283950 w 5274693"/>
              <a:gd name="connsiteY0" fmla="*/ 1342529 h 5274693"/>
              <a:gd name="connsiteX1" fmla="*/ 283950 w 5274693"/>
              <a:gd name="connsiteY1" fmla="*/ 3929743 h 5274693"/>
              <a:gd name="connsiteX2" fmla="*/ 897136 w 5274693"/>
              <a:gd name="connsiteY2" fmla="*/ 3929743 h 5274693"/>
              <a:gd name="connsiteX3" fmla="*/ 897136 w 5274693"/>
              <a:gd name="connsiteY3" fmla="*/ 1342529 h 5274693"/>
              <a:gd name="connsiteX4" fmla="*/ 0 w 5274693"/>
              <a:gd name="connsiteY4" fmla="*/ 0 h 5274693"/>
              <a:gd name="connsiteX5" fmla="*/ 5274693 w 5274693"/>
              <a:gd name="connsiteY5" fmla="*/ 0 h 5274693"/>
              <a:gd name="connsiteX6" fmla="*/ 5274693 w 5274693"/>
              <a:gd name="connsiteY6" fmla="*/ 5274693 h 5274693"/>
              <a:gd name="connsiteX7" fmla="*/ 0 w 5274693"/>
              <a:gd name="connsiteY7" fmla="*/ 5274693 h 527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4693" h="5274693">
                <a:moveTo>
                  <a:pt x="283950" y="1342529"/>
                </a:moveTo>
                <a:lnTo>
                  <a:pt x="283950" y="3929743"/>
                </a:lnTo>
                <a:lnTo>
                  <a:pt x="897136" y="3929743"/>
                </a:lnTo>
                <a:lnTo>
                  <a:pt x="897136" y="1342529"/>
                </a:lnTo>
                <a:close/>
                <a:moveTo>
                  <a:pt x="0" y="0"/>
                </a:moveTo>
                <a:lnTo>
                  <a:pt x="5274693" y="0"/>
                </a:lnTo>
                <a:lnTo>
                  <a:pt x="5274693" y="5274693"/>
                </a:lnTo>
                <a:lnTo>
                  <a:pt x="0" y="5274693"/>
                </a:lnTo>
                <a:close/>
              </a:path>
            </a:pathLst>
          </a:cu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2DCC9EE-B5F3-F904-B289-7E285E86B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2828" y="3463147"/>
            <a:ext cx="2620458" cy="2620458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31" name="Graphic 30" descr="Music notes with solid fill">
            <a:extLst>
              <a:ext uri="{FF2B5EF4-FFF2-40B4-BE49-F238E27FC236}">
                <a16:creationId xmlns:a16="http://schemas.microsoft.com/office/drawing/2014/main" id="{7DD5B5A5-6C6C-EA82-A9A8-86AE87903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8370" y="760514"/>
            <a:ext cx="914400" cy="914400"/>
          </a:xfrm>
          <a:prstGeom prst="rect">
            <a:avLst/>
          </a:prstGeom>
        </p:spPr>
      </p:pic>
      <p:pic>
        <p:nvPicPr>
          <p:cNvPr id="33" name="Graphic 32" descr="Music note with solid fill">
            <a:extLst>
              <a:ext uri="{FF2B5EF4-FFF2-40B4-BE49-F238E27FC236}">
                <a16:creationId xmlns:a16="http://schemas.microsoft.com/office/drawing/2014/main" id="{8080E786-A029-0B4F-7D7E-60C93B067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6419" y="421570"/>
            <a:ext cx="914400" cy="914400"/>
          </a:xfrm>
          <a:prstGeom prst="rect">
            <a:avLst/>
          </a:prstGeom>
        </p:spPr>
      </p:pic>
      <p:pic>
        <p:nvPicPr>
          <p:cNvPr id="35" name="Graphic 34" descr="Dance with solid fill">
            <a:extLst>
              <a:ext uri="{FF2B5EF4-FFF2-40B4-BE49-F238E27FC236}">
                <a16:creationId xmlns:a16="http://schemas.microsoft.com/office/drawing/2014/main" id="{254A77EC-B35A-7588-D496-FBA7004266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7395" y="1600445"/>
            <a:ext cx="914400" cy="914400"/>
          </a:xfrm>
          <a:prstGeom prst="rect">
            <a:avLst/>
          </a:prstGeom>
        </p:spPr>
      </p:pic>
      <p:pic>
        <p:nvPicPr>
          <p:cNvPr id="37" name="Graphic 36" descr="Music with solid fill">
            <a:extLst>
              <a:ext uri="{FF2B5EF4-FFF2-40B4-BE49-F238E27FC236}">
                <a16:creationId xmlns:a16="http://schemas.microsoft.com/office/drawing/2014/main" id="{B1259B65-66C9-8D93-5FE5-8C94F61450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432" y="2514600"/>
            <a:ext cx="914400" cy="914400"/>
          </a:xfrm>
          <a:prstGeom prst="rect">
            <a:avLst/>
          </a:prstGeom>
        </p:spPr>
      </p:pic>
      <p:pic>
        <p:nvPicPr>
          <p:cNvPr id="39" name="Graphic 38" descr="Treble clef with solid fill">
            <a:extLst>
              <a:ext uri="{FF2B5EF4-FFF2-40B4-BE49-F238E27FC236}">
                <a16:creationId xmlns:a16="http://schemas.microsoft.com/office/drawing/2014/main" id="{F55A27AA-9D4C-F942-A5AF-72029BB424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3320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66B2C-52EC-C667-1F76-3343ADF43433}"/>
              </a:ext>
            </a:extLst>
          </p:cNvPr>
          <p:cNvSpPr txBox="1"/>
          <p:nvPr/>
        </p:nvSpPr>
        <p:spPr>
          <a:xfrm>
            <a:off x="1217448" y="614154"/>
            <a:ext cx="9757103" cy="499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5C8E26"/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INTRODUCTION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5C8E26"/>
              </a:solidFill>
              <a:latin typeface="Arial Rounded MT Bold" panose="020F0704030504030204" pitchFamily="34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Spotify clone is a web-based music player created using HTML, CSS, and JavaScript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HTML structure defines the layout.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CSS stylizes the elements to mirror Spotify's aesthetic.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JavaScript handles dynamic functionalities, allowing users to play, pause, skip tracks, and adjust volume seamlessly.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Overall, this project aims to provide a user-friendly and visually appealing platform for music streaming enthusiasts, emulating the core features of the popular Spotify application.</a:t>
            </a:r>
          </a:p>
        </p:txBody>
      </p:sp>
    </p:spTree>
    <p:extLst>
      <p:ext uri="{BB962C8B-B14F-4D97-AF65-F5344CB8AC3E}">
        <p14:creationId xmlns:p14="http://schemas.microsoft.com/office/powerpoint/2010/main" val="742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AD5980-79A2-7B3D-8D7D-75104752F256}"/>
              </a:ext>
            </a:extLst>
          </p:cNvPr>
          <p:cNvSpPr txBox="1"/>
          <p:nvPr/>
        </p:nvSpPr>
        <p:spPr>
          <a:xfrm>
            <a:off x="5110480" y="1324962"/>
            <a:ext cx="6329680" cy="42080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Too many ads and annoying limitations in the free plan.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Limits to downloading songs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 More Data usage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will not be able to manually play songs in a specific order, or even rewind.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will not be able to repeat songs, go back to previous songs, or select a specific part of a song.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Smart Shuffle will be the default listening mode for all free users, and they will not be able to disable it.</a:t>
            </a:r>
          </a:p>
        </p:txBody>
      </p:sp>
      <p:pic>
        <p:nvPicPr>
          <p:cNvPr id="1030" name="Picture 6" descr="Spotify has ‘bad news’ for its free users in India, here’s why">
            <a:extLst>
              <a:ext uri="{FF2B5EF4-FFF2-40B4-BE49-F238E27FC236}">
                <a16:creationId xmlns:a16="http://schemas.microsoft.com/office/drawing/2014/main" id="{52A14773-F82F-CCC0-A67F-EFCF0476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215900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0B39D-68A8-3246-249B-76E6657CD77F}"/>
              </a:ext>
            </a:extLst>
          </p:cNvPr>
          <p:cNvSpPr txBox="1"/>
          <p:nvPr/>
        </p:nvSpPr>
        <p:spPr>
          <a:xfrm>
            <a:off x="3970020" y="382601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Problems scoping</a:t>
            </a:r>
          </a:p>
        </p:txBody>
      </p:sp>
    </p:spTree>
    <p:extLst>
      <p:ext uri="{BB962C8B-B14F-4D97-AF65-F5344CB8AC3E}">
        <p14:creationId xmlns:p14="http://schemas.microsoft.com/office/powerpoint/2010/main" val="25236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21CEF8-C60F-3AD7-8DB4-E1CBA0BE029C}"/>
              </a:ext>
            </a:extLst>
          </p:cNvPr>
          <p:cNvSpPr txBox="1"/>
          <p:nvPr/>
        </p:nvSpPr>
        <p:spPr>
          <a:xfrm>
            <a:off x="4902200" y="1324962"/>
            <a:ext cx="6906581" cy="42080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No ads and limitation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No limits to downloading songs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Less Data usage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can manually play songs in a specific order, or even rewind.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can repeat songs, go back to previous songs, or select a specific part of a song.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Increase or decrease the volume.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It even has a search bar to look for songs, artists, and albums.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AF82A1-91D0-F45B-46AD-0FE6151129EC}"/>
              </a:ext>
            </a:extLst>
          </p:cNvPr>
          <p:cNvGrpSpPr/>
          <p:nvPr/>
        </p:nvGrpSpPr>
        <p:grpSpPr>
          <a:xfrm>
            <a:off x="383219" y="1117213"/>
            <a:ext cx="4394200" cy="4208075"/>
            <a:chOff x="706120" y="1158240"/>
            <a:chExt cx="6172200" cy="6172200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FAECAF2E-AF7E-6A2E-C2AA-A1A35E5C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6120" y="1158240"/>
              <a:ext cx="6172200" cy="6172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AB0F4-1DA2-7F2B-6C38-8A86AC16B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" r="751"/>
            <a:stretch/>
          </p:blipFill>
          <p:spPr>
            <a:xfrm rot="10800000" flipH="1" flipV="1">
              <a:off x="1780464" y="2806746"/>
              <a:ext cx="4023512" cy="224277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937A82F-DF7C-BB86-D871-09B3F341CC0B}"/>
              </a:ext>
            </a:extLst>
          </p:cNvPr>
          <p:cNvSpPr txBox="1"/>
          <p:nvPr/>
        </p:nvSpPr>
        <p:spPr>
          <a:xfrm>
            <a:off x="4902200" y="396240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51514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00D023-43E9-DF15-39E2-A5008D67A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594" r="1646"/>
          <a:stretch/>
        </p:blipFill>
        <p:spPr>
          <a:xfrm>
            <a:off x="1072055" y="987971"/>
            <a:ext cx="9995338" cy="51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FBD232-C8EA-3C43-BE59-1086B9E70231}"/>
              </a:ext>
            </a:extLst>
          </p:cNvPr>
          <p:cNvSpPr txBox="1"/>
          <p:nvPr/>
        </p:nvSpPr>
        <p:spPr>
          <a:xfrm>
            <a:off x="4214648" y="248168"/>
            <a:ext cx="371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313906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E0032-12E5-6C31-E66A-B6F731DA77FE}"/>
              </a:ext>
            </a:extLst>
          </p:cNvPr>
          <p:cNvSpPr txBox="1"/>
          <p:nvPr/>
        </p:nvSpPr>
        <p:spPr>
          <a:xfrm>
            <a:off x="804040" y="308921"/>
            <a:ext cx="1058392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Future Scopes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Enhanced Recommendation Algorithms: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Invest in machine learning and AI algorithms to improve personalized music recommendations based on user preferences, behavior, and context.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Podcasting Integration: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Integrate podcast streaming capabilities to cater to the growing demand for podcasts and audio content, providing users with a broader range of audio entertainment.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Features: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Expand social features, allowing users to connect with friends, share playlists collaboratively, and discover music based on the preferences of their social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9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A3EBA4-D69F-5245-11C7-C1642B554667}"/>
              </a:ext>
            </a:extLst>
          </p:cNvPr>
          <p:cNvSpPr txBox="1"/>
          <p:nvPr/>
        </p:nvSpPr>
        <p:spPr>
          <a:xfrm>
            <a:off x="1072055" y="1009016"/>
            <a:ext cx="10047890" cy="316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Virtual Reality (VR) and Augmented Reality (AR) Integration: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Explore immersive technologies like VR and AR to create unique and interactive music experiences, such as virtual concert simulations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or AR-enhanced album covers.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Offline and Limited Connectivity Improvements: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Enhance offline mode capabilities for users in regions with limited connectivity, allowing them to enjoy uninterrupted music streaming experiences.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2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9952E-FCA1-8925-CA3A-D19A92177C07}"/>
              </a:ext>
            </a:extLst>
          </p:cNvPr>
          <p:cNvSpPr txBox="1"/>
          <p:nvPr/>
        </p:nvSpPr>
        <p:spPr>
          <a:xfrm>
            <a:off x="2480441" y="2260201"/>
            <a:ext cx="7231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65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A75C8260DEC42A62BCBDDFF31EE30" ma:contentTypeVersion="10" ma:contentTypeDescription="Create a new document." ma:contentTypeScope="" ma:versionID="e99948fa2b02a059e2df7cd6e2a1e077">
  <xsd:schema xmlns:xsd="http://www.w3.org/2001/XMLSchema" xmlns:xs="http://www.w3.org/2001/XMLSchema" xmlns:p="http://schemas.microsoft.com/office/2006/metadata/properties" xmlns:ns3="e872790a-f38f-4b7e-a60e-c1bfd605c762" targetNamespace="http://schemas.microsoft.com/office/2006/metadata/properties" ma:root="true" ma:fieldsID="04940a9e57e4dbc92706923717e1ee9e" ns3:_="">
    <xsd:import namespace="e872790a-f38f-4b7e-a60e-c1bfd605c7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2790a-f38f-4b7e-a60e-c1bfd605c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790B2-CEDD-4A98-8C64-CBA88B2C74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F87552-236E-4580-AD8F-798F0FC84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72790a-f38f-4b7e-a60e-c1bfd605c7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58B26E-1F26-4E51-8185-14CA34D26253}">
  <ds:schemaRefs>
    <ds:schemaRef ds:uri="http://purl.org/dc/elements/1.1/"/>
    <ds:schemaRef ds:uri="e872790a-f38f-4b7e-a60e-c1bfd605c762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477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Tejashwini M</dc:creator>
  <cp:lastModifiedBy>Tejashwini M</cp:lastModifiedBy>
  <cp:revision>2</cp:revision>
  <dcterms:created xsi:type="dcterms:W3CDTF">2024-07-06T02:56:45Z</dcterms:created>
  <dcterms:modified xsi:type="dcterms:W3CDTF">2024-07-07T16:12:06Z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0x010100AB9A75C8260DEC42A62BCBDDFF31EE30</vt:lpwstr>
  </property>
</Properties>
</file>