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8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9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2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4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8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3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3B171D-7F1F-46E5-B797-16531A633796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910FB6-6815-4668-A4DD-AD58B94D8C1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82DC-2D95-AE87-0E90-304CF489F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OPPORTUNITY ACROSS 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D5096-EEB7-D7D4-D4A6-C8F8F4B05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6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CF58-4845-5AFD-1903-EBA65A05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OPPORTUNITY IN DIFFERENT CITY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F68AA-76B5-C846-CC5D-AEB52FF0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44" y="1520051"/>
            <a:ext cx="4607912" cy="52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8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F3904-3F1F-46EA-BCB9-EB8BD3DC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6" y="571252"/>
            <a:ext cx="5296359" cy="6248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4B031-C70D-ECF8-16BE-95C963B2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7" y="1104699"/>
            <a:ext cx="5319221" cy="571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D8C90-ACDD-7473-45FE-C92D73EC039D}"/>
              </a:ext>
            </a:extLst>
          </p:cNvPr>
          <p:cNvSpPr txBox="1"/>
          <p:nvPr/>
        </p:nvSpPr>
        <p:spPr>
          <a:xfrm>
            <a:off x="727788" y="121298"/>
            <a:ext cx="97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ANALYST JOBS FROM DIFFERENT CITY IN DIFFERENT COMPANYS</a:t>
            </a:r>
          </a:p>
        </p:txBody>
      </p:sp>
    </p:spTree>
    <p:extLst>
      <p:ext uri="{BB962C8B-B14F-4D97-AF65-F5344CB8AC3E}">
        <p14:creationId xmlns:p14="http://schemas.microsoft.com/office/powerpoint/2010/main" val="384454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CAB5-F621-E4B9-ACBD-B0CDB1EE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 TOP RATED COMPANY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D8711-E425-3C35-D9CA-5DACF406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80" y="2331882"/>
            <a:ext cx="6553768" cy="3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0D84-9456-A758-32D8-80477AF8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companies to have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4A2B3-48A8-A3A5-BB72-24CA4BFF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05968"/>
            <a:ext cx="9720072" cy="34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4851-9AEE-7E34-FBE8-1822DC9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company’s founded in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F27BE-CF4E-6239-977E-4D5ABCAD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45" y="2981660"/>
            <a:ext cx="5630679" cy="31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31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JOB OPPORTUNITY ACROSS INDIA</vt:lpstr>
      <vt:lpstr>JOB OPPORTUNITY IN DIFFERENT CITY</vt:lpstr>
      <vt:lpstr>PowerPoint Presentation</vt:lpstr>
      <vt:lpstr>25 TOP RATED COMPANY</vt:lpstr>
      <vt:lpstr>Top 10 companies to have </vt:lpstr>
      <vt:lpstr>Most company’s founded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OPPORTUNITY ACROSS INDIA</dc:title>
  <dc:creator>Tejas Jaiswal</dc:creator>
  <cp:lastModifiedBy>Tejas Jaiswal</cp:lastModifiedBy>
  <cp:revision>3</cp:revision>
  <dcterms:created xsi:type="dcterms:W3CDTF">2024-03-18T19:11:48Z</dcterms:created>
  <dcterms:modified xsi:type="dcterms:W3CDTF">2024-03-18T20:29:11Z</dcterms:modified>
</cp:coreProperties>
</file>