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7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5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2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5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3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6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0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EA88F3-3E8C-4BEB-A031-BFDBCAAD2F9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9BEC348-CFF6-4408-9027-2913441C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4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250A-F62F-56F9-0D67-8B7BD582E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OrdermanagementDB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B5921-E625-BADF-7952-1493512CA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8134E-D946-5F88-53D8-0DEC9411D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75" y="322867"/>
            <a:ext cx="6784851" cy="60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2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1163E-73ED-BC42-AE49-8EE98135C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05" y="226546"/>
            <a:ext cx="7152589" cy="64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B18DF-5D9D-10A3-F50F-A49BD1F5F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68" y="239700"/>
            <a:ext cx="5039226" cy="637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3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6F9C2-C595-A49E-8FC4-1B75C069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62" y="1065901"/>
            <a:ext cx="9262999" cy="17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275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OrdermanagementDB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OrdermanagementDB</dc:title>
  <dc:creator>Tejas Jaiswal</dc:creator>
  <cp:lastModifiedBy>Tejas Jaiswal</cp:lastModifiedBy>
  <cp:revision>1</cp:revision>
  <dcterms:created xsi:type="dcterms:W3CDTF">2024-05-29T13:32:18Z</dcterms:created>
  <dcterms:modified xsi:type="dcterms:W3CDTF">2024-05-29T13:37:38Z</dcterms:modified>
</cp:coreProperties>
</file>