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3"/>
  </p:notesMasterIdLst>
  <p:sldIdLst>
    <p:sldId id="256" r:id="rId12"/>
    <p:sldId id="257" r:id="rId14"/>
    <p:sldId id="258" r:id="rId15"/>
    <p:sldId id="259" r:id="rId16"/>
    <p:sldId id="262" r:id="rId17"/>
    <p:sldId id="263" r:id="rId18"/>
    <p:sldId id="264" r:id="rId19"/>
    <p:sldId id="275" r:id="rId20"/>
    <p:sldId id="276" r:id="rId21"/>
    <p:sldId id="277" r:id="rId22"/>
    <p:sldId id="281" r:id="rId23"/>
    <p:sldId id="278" r:id="rId24"/>
    <p:sldId id="274" r:id="rId25"/>
  </p:sldIdLst>
  <p:sldSz cx="12192000" cy="6858000"/>
  <p:notesSz cx="6797675" cy="9874250"/>
  <p:embeddedFontLst>
    <p:embeddedFont>
      <p:font typeface="Century Gothic" panose="020B0502020202020204"/>
      <p:regular r:id="rId29"/>
    </p:embeddedFont>
    <p:embeddedFont>
      <p:font typeface="Calibri" panose="020F0502020204030204"/>
      <p:regular r:id="rId30"/>
    </p:embeddedFont>
    <p:embeddedFont>
      <p:font typeface="Verdana" panose="020B060403050404020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 panose="020B0604020202020204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 panose="020B0604020202020204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6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1" i="0" u="none" strike="noStrike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571999" y="1891505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 panose="020B0502020202020204"/>
              <a:buNone/>
            </a:pPr>
            <a:r>
              <a:rPr lang="en-US" sz="3600" dirty="0" smtClean="0"/>
              <a:t>Title</a:t>
            </a:r>
            <a:r>
              <a:rPr lang="en-IN" altLang="en-US" sz="3600" dirty="0" smtClean="0"/>
              <a:t>:</a:t>
            </a:r>
            <a:r>
              <a:rPr lang="en-IN" sz="3600" dirty="0">
                <a:sym typeface="+mn-ea"/>
              </a:rPr>
              <a:t>Intelligent prediction of crops based on season</a:t>
            </a:r>
            <a:endParaRPr lang="en-IN" altLang="en-US" sz="3600" dirty="0" smtClean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715000" y="3024505"/>
            <a:ext cx="6224905" cy="156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smtClean="0"/>
              <a:t>USN    Name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400" b="0" i="0" u="none" dirty="0" smtClean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en-IN" altLang="en-US" sz="1400" b="0" i="0" u="none" dirty="0" smtClean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1CR21AI007 Amrita Sharma</a:t>
            </a:r>
            <a:endParaRPr lang="en-IN" altLang="en-US" sz="1400" b="0" i="0" u="none" dirty="0" smtClean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altLang="en-US" sz="1400" b="0" i="0" u="none" dirty="0" smtClean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1CR21AI061 Vanusha R</a:t>
            </a:r>
            <a:endParaRPr lang="en-IN" altLang="en-US" sz="1400" b="0" i="0" u="none" dirty="0" smtClean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 altLang="en-US" sz="1400" b="0" i="0" u="none" dirty="0" smtClean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iCR21AI057   Tejas K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b="0" i="0" u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400" b="0" i="0" u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endParaRPr lang="en-US" sz="1400" b="0" i="0" u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1"/>
          <a:srcRect l="8503" t="4687" r="7038"/>
          <a:stretch>
            <a:fillRect/>
          </a:stretch>
        </p:blipFill>
        <p:spPr>
          <a:xfrm>
            <a:off x="1354137" y="1791676"/>
            <a:ext cx="41973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65747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 panose="020B0502020202020204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Review - </a:t>
            </a:r>
            <a:r>
              <a:rPr lang="en-US" sz="3600" dirty="0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 :</a:t>
            </a:r>
            <a:r>
              <a:rPr lang="en-IN" altLang="en-US" sz="2400" b="0" i="0" u="none" strike="noStrike" cap="none" dirty="0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16-01-23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5446395" y="4591050"/>
            <a:ext cx="55949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 panose="020B0604020202020204"/>
              <a:buNone/>
            </a:pPr>
            <a:r>
              <a:rPr lang="en-US" sz="2400" b="1" i="1" u="none" strike="noStrike" cap="none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 the guidance of:</a:t>
            </a:r>
            <a:endParaRPr sz="2400" b="0" i="0" u="none" strike="noStrike" cap="none" dirty="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 panose="020B0604020202020204"/>
              <a:buNone/>
            </a:pPr>
            <a:r>
              <a:rPr lang="en-US" sz="2000" b="0" i="1" u="none" strike="noStrike" cap="none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</a:t>
            </a:r>
            <a:r>
              <a:rPr lang="en-US" sz="2000" b="0" i="1" u="none" strike="noStrike" cap="none" dirty="0" smtClean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Guide Name</a:t>
            </a:r>
            <a:r>
              <a:rPr lang="en-IN" altLang="en-US" sz="2000" b="0" i="1" u="none" strike="noStrike" cap="none" dirty="0" smtClean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:Mrs. Sowmya T</a:t>
            </a:r>
            <a:endParaRPr lang="en-US" sz="2000" b="0" i="1" u="none" strike="noStrike" cap="none" dirty="0" smtClean="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 panose="020B0604020202020204"/>
              <a:buNone/>
            </a:pPr>
            <a:r>
              <a:rPr lang="en-US" sz="2000" b="0" i="1" u="none" strike="noStrike" cap="none" dirty="0" smtClean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Designation</a:t>
            </a:r>
            <a:r>
              <a:rPr lang="en-IN" altLang="en-US" sz="2000" b="0" i="1" u="none" strike="noStrike" cap="none" dirty="0" smtClean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Assistant Professor, Computer Science Artificial Intelligence</a:t>
            </a:r>
            <a:endParaRPr lang="en-IN" altLang="en-US" sz="2000" b="0" i="1" u="none" strike="noStrike" cap="none" dirty="0" smtClean="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SOURCE CODE</a:t>
            </a:r>
            <a:endParaRPr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3" name="Picture 2" descr="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1397000"/>
            <a:ext cx="852805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061720"/>
            <a:ext cx="945070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OUTPUT SCREENS</a:t>
            </a:r>
            <a:endParaRPr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3" name="Picture 2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1352550"/>
            <a:ext cx="954913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 rot="-1201042">
            <a:off x="2486527" y="2156631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lang="en-US" sz="4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Building an AI that predicts crop based on season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</a:t>
            </a:r>
            <a:endParaRPr lang="en-US" sz="3600" b="1" u="sng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42440" y="2115185"/>
            <a:ext cx="84734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bg1"/>
                </a:solidFill>
              </a:rPr>
              <a:t>THE PROBLEM TODAY'S FARMERS ARE FACING IS THAT THEY WILL PREFER THE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PRIOR OR NEIGHBORHOOD OR MORE TREND CROP IN THE SURROUNDING REGION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ONLY FOR THEIR LAND AND THEY DON’T HAVE ENOUGH OF KNOWLEDGE ABOUT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SOIL NUTRIENTS CONTENT SUCH AS NITROGEN, PHOSPHORUS, POTASSIUM IN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THE LAND. BEING THIS AS THE CURRENT SITUATION WITHOUT THE ROTATION OF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THE CROP AND APPLY AN INADEQUATE AMOUNT OF NUTRIENTS TO SOIL IT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LEADS TO REDUCE IN THE YIELD AND SOIL POLLUTION (SOIL ACIDIFICATION) AND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DAMAGES THE TOP LAYER. CONSIDERING ALL THESE PROBLEMS TAKES INTO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THE ACCOUNT WE DESIGNED THE SYSTEM USING A MACHINE LEARNING FOR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BETTERMENT OF THE FARMER. MACHINE LEARNING(ML) IS A GAME CHANGER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FOR AGRICULTURE SECTOR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 lang="en-US" sz="4000" b="1" i="1" u="sng">
              <a:solidFill>
                <a:srgbClr val="D8D8D8"/>
              </a:solidFill>
            </a:endParaRPr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07160" y="1881505"/>
            <a:ext cx="96316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THE MAIN REQUIREMENTS FOR THIS PROJECT WOULD BE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INTERMEDIATE UNDERSTAND OF PYTHON PROGRAMMING LANGUAGE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AND BASIC UNDERSTANDING OF MACHINE LEARNING AND IT'S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IMPLEMENTATION USING PYTHON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 SECOND REQUIREMENT FOR THE PROJECT IS WEBSITE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DEVELOPMENT USING HTML ,CSS AND JAVASCRIPT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 LAST REQUIREMENT FOR THE PROJECT IS FLASK WICH IS USED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FOR BACKEND WEB SUPPOR</a:t>
            </a:r>
            <a:r>
              <a:rPr lang="en-IN" altLang="en-US" sz="2400">
                <a:solidFill>
                  <a:schemeClr val="bg1"/>
                </a:solidFill>
              </a:rPr>
              <a:t>T.</a:t>
            </a:r>
            <a:endParaRPr lang="en-I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82484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73480" y="1891665"/>
            <a:ext cx="98450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The project is implemented using the combination of Machine Learning and programming concepts. </a:t>
            </a:r>
            <a:endParaRPr lang="en-I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The data set used to predict the output is taken from Kaggle. The data set  consists of about 22 different types of crops with around 2000+ different entries of these crops.</a:t>
            </a:r>
            <a:endParaRPr lang="en-I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The website is developed using HTML, CSS and Javascript. </a:t>
            </a:r>
            <a:endParaRPr lang="en-I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Flask is used for backend web support. Flask is a micro web framework written in Python. It is classified as a microframework because it does not require particular tools or libraries. It has no database abstraction layer, form validation, or any other components where pre-existing third-party libraries provide common functions.</a:t>
            </a:r>
            <a:endParaRPr lang="en-IN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</a:rPr>
              <a:t>React is used for building the website. It is a JavaScript library for building user interfaces. React is used to build single-page applications. React allows us to create reusable UI components.</a:t>
            </a:r>
            <a:endParaRPr lang="en-I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 panose="020B0604020202020204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89000" y="1840865"/>
            <a:ext cx="106172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</a:rPr>
              <a:t>THE PROPOSED SOLUTION TO THIS MODEN DAY PROBLEM IS MACHINE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LEARNING.MACHINE LEARNING IS THE PART OF ARTIFICIAL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INTELLIGENCE, HAS EMERGED TOGETHER WITH BIGDATA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TECHNOLOGIES AND HIGH-PERFORMANCE COMPUTING TO CREATE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NEW OPPORTUNITIES FOR DATA INTENSIVE SCIENCE IN THE MULTI_x0002_DISCIPLINARY AGRICULTURE TECHNOLOGY DOMAIN. IN THE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AGRICULTURE FIELD MACHINE LEARNING FOR INSTANCE IS NOT A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MYSTERIOUS TRICK OR MAGIC, IT IS A SET OF WELL DEFINE MODEL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THAT COLLECT SPECIFIC DATA AND APPLY SPECIFIC ALGORITHMS TO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ACHIEVE EXPECTED RESULT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6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TOTAL MAN HOUR &amp; WORKS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Total Man Hours = 36 hours.</a:t>
            </a:r>
            <a:endParaRPr lang="en-IN" altLang="en-US" sz="2800" b="0" i="0" u="none" strike="noStrike" cap="none" dirty="0" smtClean="0">
              <a:solidFill>
                <a:schemeClr val="accen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IN" sz="2800" dirty="0"/>
              <a:t>Vanusha =12 hours</a:t>
            </a:r>
            <a:endParaRPr lang="en-IN" sz="28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IN" sz="2800" dirty="0">
                <a:sym typeface="+mn-ea"/>
              </a:rPr>
              <a:t>Tejas =12 hours</a:t>
            </a:r>
            <a:endParaRPr sz="28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IN" sz="2800" dirty="0">
                <a:sym typeface="+mn-ea"/>
              </a:rPr>
              <a:t>Amrita =12 hours</a:t>
            </a:r>
            <a:endParaRPr sz="2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endParaRPr sz="2800"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387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DESIGN</a:t>
            </a:r>
            <a:endParaRPr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 descr="WhatsApp Image 2023-01-16 at 10.41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805940"/>
            <a:ext cx="869950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387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IMPLEMENTATION</a:t>
            </a:r>
            <a:endParaRPr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 panose="020B0604020202020204"/>
              <a:buNone/>
            </a:pPr>
            <a:r>
              <a:rPr lang="en-US" sz="3200" b="1" i="0" u="sng" strike="noStrike" cap="none" dirty="0" smtClean="0">
                <a:solidFill>
                  <a:srgbClr val="D8D8D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41400" y="1739265"/>
            <a:ext cx="97129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Step 1: Data collection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Step 2: Data Preprocessing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Step 3: Implementation of Machine Learning model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Step 4: Design of website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Step 5: Backend support for the website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3198</Words>
  <Application>WPS Presentation</Application>
  <PresentationFormat>Widescreen</PresentationFormat>
  <Paragraphs>156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SimSun</vt:lpstr>
      <vt:lpstr>Wingdings</vt:lpstr>
      <vt:lpstr>Arial</vt:lpstr>
      <vt:lpstr>Century Gothic</vt:lpstr>
      <vt:lpstr>Noto Sans</vt:lpstr>
      <vt:lpstr>AMGDT</vt:lpstr>
      <vt:lpstr>Calibri</vt:lpstr>
      <vt:lpstr>Verdana</vt:lpstr>
      <vt:lpstr>Noto Sans Symbols</vt:lpstr>
      <vt:lpstr>Twentieth Century</vt:lpstr>
      <vt:lpstr>Microsoft YaHei</vt:lpstr>
      <vt:lpstr>Arial Unicode MS</vt:lpstr>
      <vt:lpstr>Century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Title</vt:lpstr>
      <vt:lpstr>Title 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KIIT</cp:lastModifiedBy>
  <cp:revision>7</cp:revision>
  <dcterms:created xsi:type="dcterms:W3CDTF">2017-08-03T09:47:00Z</dcterms:created>
  <dcterms:modified xsi:type="dcterms:W3CDTF">2023-01-16T05:29:38Z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966EC7E303CC4FD6A941EA7F2397E0F7</vt:lpwstr>
  </property>
  <property fmtid="{D5CDD505-2E9C-101B-9397-08002B2CF9AE}" pid="3" name="KSOProductBuildVer">
    <vt:lpwstr>1033-11.2.0.11214</vt:lpwstr>
  </property>
</Properties>
</file>