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69" r:id="rId2"/>
    <p:sldId id="277" r:id="rId3"/>
    <p:sldId id="279" r:id="rId4"/>
    <p:sldId id="280" r:id="rId5"/>
    <p:sldId id="281" r:id="rId6"/>
    <p:sldId id="278" r:id="rId7"/>
    <p:sldId id="282" r:id="rId8"/>
    <p:sldId id="284" r:id="rId9"/>
    <p:sldId id="285" r:id="rId10"/>
    <p:sldId id="286" r:id="rId11"/>
    <p:sldId id="283" r:id="rId12"/>
    <p:sldId id="274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9344"/>
            <a:ext cx="8534400" cy="66125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  Government Polytechnic </a:t>
            </a:r>
            <a:r>
              <a:rPr lang="en-US" sz="4000" b="1" dirty="0" err="1" smtClean="0">
                <a:latin typeface="Calibri" pitchFamily="34" charset="0"/>
                <a:cs typeface="Calibri" pitchFamily="34" charset="0"/>
              </a:rPr>
              <a:t>Ahmednagar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48650" cy="18349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	Course Name:  Emerging Trends in Computer and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                                              Information Technology (ETI)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	Course Code : 22618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990600"/>
            <a:ext cx="7924800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Department of Computer Technology and Computer Engineering</a:t>
            </a:r>
            <a:endParaRPr kumimoji="0" lang="en-US" sz="3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026" name="Picture 2" descr="H:\GP Nagar college work\2020-2021\OOP\Video Lectures\dte-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0"/>
            <a:ext cx="1076325" cy="1076325"/>
          </a:xfrm>
          <a:prstGeom prst="rect">
            <a:avLst/>
          </a:prstGeom>
          <a:noFill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85800" y="4794409"/>
            <a:ext cx="8248650" cy="18349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			By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		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N.B.Nake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	           Lecturer in Computer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Neural Networks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These consist of computer programs that mimic the way the human brain processes information. </a:t>
            </a:r>
          </a:p>
          <a:p>
            <a:endParaRPr lang="en-IN" dirty="0" smtClean="0"/>
          </a:p>
          <a:p>
            <a:r>
              <a:rPr lang="en-IN" dirty="0" smtClean="0"/>
              <a:t>They specialize in clustering information and recognizing complex patterns, giving computers the ability to use more sophisticated processes to analyze data.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Learning Outcomes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Explain the concepts of Artificial Intelligence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Define AI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6000" dirty="0" smtClean="0">
                <a:latin typeface="Calibri" pitchFamily="34" charset="0"/>
                <a:cs typeface="Calibri" pitchFamily="34" charset="0"/>
              </a:rPr>
              <a:t>			Thank You..!!!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2296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Unit I: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Artificial Intelligence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2820" y="1295400"/>
            <a:ext cx="8018780" cy="4491614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Calibri" pitchFamily="34" charset="0"/>
                <a:cs typeface="Calibri" pitchFamily="34" charset="0"/>
              </a:rPr>
              <a:t>A branch of Computer Science named Artificial Intelligence (AI)pursues creating the</a:t>
            </a:r>
          </a:p>
          <a:p>
            <a:r>
              <a:rPr lang="en-IN" sz="3200" dirty="0" smtClean="0">
                <a:latin typeface="Calibri" pitchFamily="34" charset="0"/>
                <a:cs typeface="Calibri" pitchFamily="34" charset="0"/>
              </a:rPr>
              <a:t>computers / machines as intelligent as human beings.</a:t>
            </a:r>
          </a:p>
          <a:p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Calibri" pitchFamily="34" charset="0"/>
                <a:cs typeface="Calibri" pitchFamily="34" charset="0"/>
              </a:rPr>
              <a:t>John McCarthy the father of Artificial</a:t>
            </a:r>
          </a:p>
          <a:p>
            <a:r>
              <a:rPr lang="en-IN" sz="3200" dirty="0" smtClean="0">
                <a:latin typeface="Calibri" pitchFamily="34" charset="0"/>
                <a:cs typeface="Calibri" pitchFamily="34" charset="0"/>
              </a:rPr>
              <a:t>Intelligence described AI as, “The science and engineering of making intelligent machines,</a:t>
            </a:r>
          </a:p>
          <a:p>
            <a:r>
              <a:rPr lang="en-IN" sz="3200" dirty="0" smtClean="0">
                <a:latin typeface="Calibri" pitchFamily="34" charset="0"/>
                <a:cs typeface="Calibri" pitchFamily="34" charset="0"/>
              </a:rPr>
              <a:t>especially intelligent computer programs”.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 is AI?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2820" y="1295400"/>
            <a:ext cx="8018780" cy="350672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r>
              <a:rPr lang="en-IN" sz="3200" dirty="0" smtClean="0"/>
              <a:t>AI is a collection of hard problems which can be</a:t>
            </a:r>
          </a:p>
          <a:p>
            <a:r>
              <a:rPr lang="en-IN" sz="3200" dirty="0" smtClean="0"/>
              <a:t>solved by humans and other living things, but for which we don’t have good algorithms for</a:t>
            </a:r>
          </a:p>
          <a:p>
            <a:r>
              <a:rPr lang="en-IN" sz="3200" dirty="0" smtClean="0"/>
              <a:t>solving.” e. g., understanding spoken natural language, medical diagnosis, circuit design,</a:t>
            </a:r>
          </a:p>
          <a:p>
            <a:r>
              <a:rPr lang="en-IN" sz="3200" dirty="0" smtClean="0"/>
              <a:t>learning, self-adaptation, reasoning, chess playing, proving math theories, etc.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 is AI?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ree\Desktop\ETI\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914400"/>
            <a:ext cx="3124200" cy="2971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47800" y="40386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Data: Data is defined as symbols that represent properties of objects events and their environment.</a:t>
            </a:r>
          </a:p>
          <a:p>
            <a:endParaRPr lang="en-IN" sz="2400" dirty="0" smtClean="0"/>
          </a:p>
          <a:p>
            <a:r>
              <a:rPr lang="en-IN" sz="2400" dirty="0" smtClean="0"/>
              <a:t>Information: Information is a message that contains relevant meaning, implication, or input for decision and/or action.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57200"/>
            <a:ext cx="7498080" cy="48006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Knowledge: It is the </a:t>
            </a:r>
          </a:p>
          <a:p>
            <a:pPr>
              <a:buNone/>
            </a:pPr>
            <a:r>
              <a:rPr lang="en-IN" dirty="0" smtClean="0"/>
              <a:t>(1) cognition or recognition (know-what), </a:t>
            </a:r>
          </a:p>
          <a:p>
            <a:pPr>
              <a:buNone/>
            </a:pPr>
            <a:r>
              <a:rPr lang="en-IN" dirty="0" smtClean="0"/>
              <a:t>(2) capacity to act(know-how), and</a:t>
            </a:r>
          </a:p>
          <a:p>
            <a:pPr>
              <a:buNone/>
            </a:pPr>
            <a:r>
              <a:rPr lang="en-IN" dirty="0" smtClean="0"/>
              <a:t>(3)understanding (know-why)that resides or is contained within the mind or in the brain.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/>
              <a:t>Intelligence: It requires ability to sense the environment, to make decisions, and to control action.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Concepts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5181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The art and science of bringing learning, adaptation and self organization to the machine is the art of Artificial Intelligence. </a:t>
            </a: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Artificial intelligence (AI) is an area of computer science that emphasizes the creation of intelligent machines that work and reacts like humans.</a:t>
            </a:r>
          </a:p>
          <a:p>
            <a:pPr>
              <a:buNone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AI is built on three important concepts Machine Learning, Deep Learning and Neural Networks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Machine Learning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When you command your Smartphone to call someone, or when you chat with a customer service Chabot, you are interacting with software that runs on AI. </a:t>
            </a:r>
          </a:p>
          <a:p>
            <a:r>
              <a:rPr lang="en-IN" dirty="0" smtClean="0"/>
              <a:t>But this type of software actually is limited to what it has been programmed to do. </a:t>
            </a:r>
          </a:p>
          <a:p>
            <a:r>
              <a:rPr lang="en-IN" dirty="0" smtClean="0"/>
              <a:t>However, we expect to soon have systems that can learn new tasks without humans having to guide them.</a:t>
            </a:r>
          </a:p>
          <a:p>
            <a:r>
              <a:rPr lang="en-IN" dirty="0" smtClean="0"/>
              <a:t>The idea is to give them a large amount of examples for any given chore, and they should be</a:t>
            </a:r>
          </a:p>
          <a:p>
            <a:pPr>
              <a:buNone/>
            </a:pPr>
            <a:r>
              <a:rPr lang="en-IN" dirty="0" smtClean="0"/>
              <a:t>   able to process each one and learn how to do it by the end of the activity.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Deep Learning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machine learning example I provided in previous slide is limited by the fact that humans still need to direct the AI’s development.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 deep learning, the goal is for the software</a:t>
            </a:r>
          </a:p>
          <a:p>
            <a:pPr>
              <a:buNone/>
            </a:pPr>
            <a:r>
              <a:rPr lang="en-IN" dirty="0" smtClean="0"/>
              <a:t>   to use what it has learned in one area to solve problems in other areas.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For example, a program that has learned how to distinguish images in a photograph might be able to use this learning to seek out patterns in complex graphs.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521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    Government Polytechnic Ahmednagar</vt:lpstr>
      <vt:lpstr> Unit I:   Artificial Intelligence</vt:lpstr>
      <vt:lpstr>What is AI?</vt:lpstr>
      <vt:lpstr>What is AI?</vt:lpstr>
      <vt:lpstr>Slide 5</vt:lpstr>
      <vt:lpstr>Slide 6</vt:lpstr>
      <vt:lpstr>Concepts</vt:lpstr>
      <vt:lpstr>Machine Learning</vt:lpstr>
      <vt:lpstr>Deep Learning</vt:lpstr>
      <vt:lpstr>Neural Networks</vt:lpstr>
      <vt:lpstr>Learning Outcomes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Polytechnic Ahmednagar</dc:title>
  <cp:lastModifiedBy>Shree</cp:lastModifiedBy>
  <cp:revision>93</cp:revision>
  <dcterms:created xsi:type="dcterms:W3CDTF">2020-07-10T04:20:33Z</dcterms:created>
  <dcterms:modified xsi:type="dcterms:W3CDTF">2021-04-16T06:55:57Z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2020-07-10T00:00:00Z</vt:filetime>
  </property>
</Properties>
</file>