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7" r:id="rId9"/>
    <p:sldId id="265" r:id="rId10"/>
    <p:sldId id="266" r:id="rId11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lear Sans Regular Bold" panose="020B0604020202020204" charset="0"/>
      <p:regular r:id="rId17"/>
    </p:embeddedFont>
    <p:embeddedFont>
      <p:font typeface="Gadugi" panose="020B0502040204020203" pitchFamily="34" charset="0"/>
      <p:regular r:id="rId18"/>
      <p:bold r:id="rId19"/>
    </p:embeddedFont>
    <p:embeddedFont>
      <p:font typeface="Sylfaen" panose="010A0502050306030303" pitchFamily="18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32" d="100"/>
          <a:sy n="32" d="100"/>
        </p:scale>
        <p:origin x="99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We are going to analyze the data of Social buzz to solve there problems .</a:t>
            </a:r>
          </a:p>
          <a:p>
            <a:pPr lvl="0"/>
            <a:r>
              <a:rPr lang="en-US" dirty="0"/>
              <a:t>Due to their rapid growth and digital nature of their core product, the amount of data that they create, collect and must analyze is huge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recap all over project and check  what is needs and requirements of the project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going to understand what is the problem they are getting and solve it. And give brief understanding of the data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analyzing the problems I will go to our team and proceed with the task.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understand , clean , visualize  the data as per need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go deep to and check the data and give relevant table and visualization patterns to clients for understanding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Data Understanding:-</a:t>
            </a:r>
          </a:p>
          <a:p>
            <a:pPr algn="l">
              <a:buFont typeface="+mj-lt"/>
              <a:buAutoNum type="arabicPeriod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Assessment: Understand data sources, quality, and challenges.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 Landscape: Evaluate data management tools and resource allocation.</a:t>
            </a:r>
          </a:p>
          <a:p>
            <a:pPr lvl="0"/>
            <a:r>
              <a:rPr lang="en-US" dirty="0"/>
              <a:t> </a:t>
            </a:r>
          </a:p>
          <a:p>
            <a:pPr lvl="0"/>
            <a:r>
              <a:rPr lang="en-US" dirty="0"/>
              <a:t>Data Cleaning:-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Scrubbing: Remove errors and inconsistencies from the dataset.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Handling: Address and manage missing data entries.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Modeling:-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Integration: Merge tables to create a unified dataset.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Category Analysis: Calculate top 5 performing categories based on aggregated scores.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+mj-lt"/>
              <a:buNone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Visualization:-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Representation: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graphs and charts to illustrate data patterns.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 Communication: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visuals to convey key findings and trends.</a:t>
            </a:r>
          </a:p>
          <a:p>
            <a:pPr marL="0" indent="0" algn="l">
              <a:buFont typeface="+mj-lt"/>
              <a:buNone/>
            </a:pPr>
            <a:endParaRPr lang="en-US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+mj-lt"/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insight:-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 Recognition: Identify meaningful trends and correlations in data.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 Decision-Making: Provide actionable insights for strategic choices.</a:t>
            </a:r>
          </a:p>
          <a:p>
            <a:pPr marL="0" indent="0" algn="l">
              <a:buFont typeface="+mj-lt"/>
              <a:buNone/>
            </a:pPr>
            <a:endParaRPr lang="en-US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None/>
            </a:pPr>
            <a:endParaRPr lang="en-US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330723" y="4068026"/>
            <a:ext cx="7478336" cy="1423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35"/>
    </mc:Choice>
    <mc:Fallback xmlns="">
      <p:transition spd="slow" advTm="2143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24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8"/>
    </mc:Choice>
    <mc:Fallback xmlns="">
      <p:transition spd="slow" advTm="250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0"/>
    </mc:Choice>
    <mc:Fallback xmlns="">
      <p:transition spd="slow" advTm="14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100" y="167934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6516243" y="2001361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start our engagement with Social Buzz, we are running a             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3 month initial project in order to prove to them that we                      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are the best firm to work with. They are expecting the                      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following: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    - An audit of their big data practice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Recommendations for a successful IPO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An analysis of their content categories that highlights      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the top 5 categories with the largest aggregate     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popularity 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017777" y="1493001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1270987" y="3936366"/>
            <a:ext cx="6060729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Recap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562"/>
    </mc:Choice>
    <mc:Fallback xmlns="">
      <p:transition spd="slow" advTm="4156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990C92-EF5A-8B63-8605-824A481EAC63}"/>
              </a:ext>
            </a:extLst>
          </p:cNvPr>
          <p:cNvSpPr txBox="1"/>
          <p:nvPr/>
        </p:nvSpPr>
        <p:spPr>
          <a:xfrm>
            <a:off x="13910934" y="1638513"/>
            <a:ext cx="4377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Andrew Fleming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(Chief Technical Architect)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5C82F7-21A8-3109-87D0-67DF97B1DFA1}"/>
              </a:ext>
            </a:extLst>
          </p:cNvPr>
          <p:cNvSpPr txBox="1"/>
          <p:nvPr/>
        </p:nvSpPr>
        <p:spPr>
          <a:xfrm>
            <a:off x="13952432" y="4701404"/>
            <a:ext cx="33163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Marcus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Rompton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(Senior Principle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E7AE1E-BE7C-D550-F251-17B3E1C0BD48}"/>
              </a:ext>
            </a:extLst>
          </p:cNvPr>
          <p:cNvSpPr txBox="1"/>
          <p:nvPr/>
        </p:nvSpPr>
        <p:spPr>
          <a:xfrm>
            <a:off x="14031935" y="7694380"/>
            <a:ext cx="25164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Tejas Kamble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 Analysis)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39"/>
    </mc:Choice>
    <mc:Fallback xmlns="">
      <p:transition spd="slow" advTm="1323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FD96E4-4E85-E07D-7782-06E20B206924}"/>
              </a:ext>
            </a:extLst>
          </p:cNvPr>
          <p:cNvSpPr txBox="1"/>
          <p:nvPr/>
        </p:nvSpPr>
        <p:spPr>
          <a:xfrm>
            <a:off x="3082396" y="1184768"/>
            <a:ext cx="64240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48E287D-C5AC-D2B2-7808-7423C4535E56}"/>
              </a:ext>
            </a:extLst>
          </p:cNvPr>
          <p:cNvSpPr/>
          <p:nvPr/>
        </p:nvSpPr>
        <p:spPr>
          <a:xfrm>
            <a:off x="5696888" y="2769095"/>
            <a:ext cx="41468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cleaning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899140E-6168-4AEA-3333-899C6801B53F}"/>
              </a:ext>
            </a:extLst>
          </p:cNvPr>
          <p:cNvSpPr/>
          <p:nvPr/>
        </p:nvSpPr>
        <p:spPr>
          <a:xfrm>
            <a:off x="7842710" y="4364664"/>
            <a:ext cx="43215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Modeling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1917DAB-06E7-17FF-3958-3BDD00927DFC}"/>
              </a:ext>
            </a:extLst>
          </p:cNvPr>
          <p:cNvSpPr/>
          <p:nvPr/>
        </p:nvSpPr>
        <p:spPr>
          <a:xfrm>
            <a:off x="9531036" y="6023704"/>
            <a:ext cx="52702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visualization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104EAD7-B147-7843-53D8-58994D4F8C87}"/>
              </a:ext>
            </a:extLst>
          </p:cNvPr>
          <p:cNvSpPr/>
          <p:nvPr/>
        </p:nvSpPr>
        <p:spPr>
          <a:xfrm>
            <a:off x="11179806" y="7886480"/>
            <a:ext cx="36899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Insight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62"/>
    </mc:Choice>
    <mc:Fallback xmlns="">
      <p:transition spd="slow" advTm="1796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245A9F-E632-AB50-207E-86A4B2D79261}"/>
              </a:ext>
            </a:extLst>
          </p:cNvPr>
          <p:cNvSpPr/>
          <p:nvPr/>
        </p:nvSpPr>
        <p:spPr>
          <a:xfrm>
            <a:off x="1490488" y="4220170"/>
            <a:ext cx="489031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Unique Category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4A9B8F-C674-44F4-7310-E39EDC4BD5DD}"/>
              </a:ext>
            </a:extLst>
          </p:cNvPr>
          <p:cNvSpPr/>
          <p:nvPr/>
        </p:nvSpPr>
        <p:spPr>
          <a:xfrm>
            <a:off x="6855067" y="4269646"/>
            <a:ext cx="4314001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 Categories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F8842B-8865-94D6-46B0-09F0F1362C23}"/>
              </a:ext>
            </a:extLst>
          </p:cNvPr>
          <p:cNvSpPr/>
          <p:nvPr/>
        </p:nvSpPr>
        <p:spPr>
          <a:xfrm>
            <a:off x="10919842" y="3932347"/>
            <a:ext cx="6473217" cy="30623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3600" spc="-24" dirty="0">
                <a:latin typeface="Gadugi" panose="020B0502040204020203" pitchFamily="34" charset="0"/>
                <a:ea typeface="Gadugi" panose="020B0502040204020203" pitchFamily="34" charset="0"/>
              </a:rPr>
              <a:t>MONTH WITH </a:t>
            </a:r>
          </a:p>
          <a:p>
            <a:pPr algn="ctr">
              <a:lnSpc>
                <a:spcPts val="3359"/>
              </a:lnSpc>
            </a:pPr>
            <a:endParaRPr lang="en-US" sz="3600" spc="-24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ctr">
              <a:lnSpc>
                <a:spcPts val="3359"/>
              </a:lnSpc>
            </a:pPr>
            <a:r>
              <a:rPr lang="en-US" sz="3600" spc="-24" dirty="0">
                <a:latin typeface="Gadugi" panose="020B0502040204020203" pitchFamily="34" charset="0"/>
                <a:ea typeface="Gadugi" panose="020B0502040204020203" pitchFamily="34" charset="0"/>
              </a:rPr>
              <a:t>MOST POSTS</a:t>
            </a:r>
          </a:p>
          <a:p>
            <a:pPr algn="ctr"/>
            <a:r>
              <a:rPr lang="en-US" sz="5400" spc="-72" dirty="0">
                <a:latin typeface="Gadugi" panose="020B0502040204020203" pitchFamily="34" charset="0"/>
                <a:ea typeface="Gadugi" panose="020B0502040204020203" pitchFamily="34" charset="0"/>
              </a:rPr>
              <a:t>JANUARY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82"/>
    </mc:Choice>
    <mc:Fallback xmlns="">
      <p:transition spd="slow" advTm="2238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7B72501E-80AD-F7D6-96BF-6FCE2FD9D9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3993" y="1756594"/>
            <a:ext cx="15001388" cy="7840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68"/>
    </mc:Choice>
    <mc:Fallback xmlns="">
      <p:transition spd="slow" advTm="2306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240DEB1A-D5F5-B8C5-2549-BF81EE201A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5252" y="925309"/>
            <a:ext cx="12234278" cy="784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18"/>
    </mc:Choice>
    <mc:Fallback xmlns="">
      <p:transition spd="slow" advTm="2331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Sylfaen" panose="010A05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895897"/>
            <a:ext cx="6501201" cy="6325448"/>
            <a:chOff x="0" y="372999"/>
            <a:chExt cx="7875511" cy="1185010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305555" y="372999"/>
              <a:ext cx="7569956" cy="118501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3200" b="1" spc="-2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Analysis:</a:t>
              </a:r>
            </a:p>
            <a:p>
              <a:pPr>
                <a:lnSpc>
                  <a:spcPts val="2940"/>
                </a:lnSpc>
              </a:pPr>
              <a:r>
                <a:rPr lang="en-US" sz="3200" spc="-2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Fitness  And  animals  are top category  in this dataset .</a:t>
              </a:r>
            </a:p>
            <a:p>
              <a:pPr>
                <a:lnSpc>
                  <a:spcPts val="2940"/>
                </a:lnSpc>
              </a:pPr>
              <a:endParaRPr lang="en-US" sz="3200" spc="-2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940"/>
                </a:lnSpc>
              </a:pPr>
              <a:endParaRPr lang="en-US" sz="3200" spc="-2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940"/>
                </a:lnSpc>
              </a:pPr>
              <a:r>
                <a:rPr lang="en-US" sz="3200" b="1" spc="-2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Insight:-</a:t>
              </a:r>
            </a:p>
            <a:p>
              <a:pPr>
                <a:lnSpc>
                  <a:spcPts val="2940"/>
                </a:lnSpc>
              </a:pPr>
              <a:r>
                <a:rPr lang="en-US" sz="3200" spc="-19" dirty="0">
                  <a:latin typeface="Times New Roman" panose="02020603050405020304" pitchFamily="18" charset="0"/>
                  <a:ea typeface="Gadugi" panose="020B0502040204020203" pitchFamily="34" charset="0"/>
                  <a:cs typeface="Times New Roman" panose="02020603050405020304" pitchFamily="18" charset="0"/>
                </a:rPr>
                <a:t>Food is a common theme with the top 5 categories with "Healthy Eating" ranking the highest. This may give an indication to the audience within your user base. You could use this insight to create a campaign and work with healthy eating brands to boost user engagement.</a:t>
              </a:r>
            </a:p>
            <a:p>
              <a:pPr>
                <a:lnSpc>
                  <a:spcPts val="2940"/>
                </a:lnSpc>
              </a:pPr>
              <a:endParaRPr lang="en-US" sz="3200" spc="-19" dirty="0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ts val="2940"/>
                </a:lnSpc>
              </a:pPr>
              <a:endParaRPr lang="en-US" sz="3200" spc="-19" dirty="0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ts val="2940"/>
                </a:lnSpc>
              </a:pPr>
              <a:endParaRPr lang="en-US" sz="3200" spc="-2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97"/>
    </mc:Choice>
    <mc:Fallback xmlns="">
      <p:transition spd="slow" advTm="31397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498</Words>
  <Application>Microsoft Office PowerPoint</Application>
  <PresentationFormat>Custom</PresentationFormat>
  <Paragraphs>102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Times New Roman</vt:lpstr>
      <vt:lpstr>Clear Sans Regular Bold</vt:lpstr>
      <vt:lpstr>Calibri</vt:lpstr>
      <vt:lpstr>Arial</vt:lpstr>
      <vt:lpstr>Sylfaen</vt:lpstr>
      <vt:lpstr>Gadugi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tejas kamble</cp:lastModifiedBy>
  <cp:revision>18</cp:revision>
  <dcterms:created xsi:type="dcterms:W3CDTF">2006-08-16T00:00:00Z</dcterms:created>
  <dcterms:modified xsi:type="dcterms:W3CDTF">2023-11-02T09:08:10Z</dcterms:modified>
  <dc:identifier>DAEhDyfaYKE</dc:identifier>
</cp:coreProperties>
</file>