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8100" y="1826888"/>
            <a:ext cx="8228700" cy="24622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70C0"/>
                </a:solidFill>
              </a:rPr>
              <a:t>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Data Analysis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Account Sales Data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77292" y="193672"/>
            <a:ext cx="5143823" cy="66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and Modeling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48A6E1-21C1-3A79-C1C5-59B67C9F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30" y="3795581"/>
            <a:ext cx="8377711" cy="1892831"/>
          </a:xfrm>
        </p:spPr>
        <p:txBody>
          <a:bodyPr/>
          <a:lstStyle/>
          <a:p>
            <a:r>
              <a:rPr lang="en-US" dirty="0"/>
              <a:t>Use conditions formatting to check show the error , low  performance and best performance , empty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5A027-70C4-9A59-D985-CEED2FEC3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30" y="996949"/>
            <a:ext cx="5525702" cy="2702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968572-C445-FFD4-0003-FA6DCEE79B3A}"/>
              </a:ext>
            </a:extLst>
          </p:cNvPr>
          <p:cNvSpPr txBox="1"/>
          <p:nvPr/>
        </p:nvSpPr>
        <p:spPr>
          <a:xfrm>
            <a:off x="5870777" y="999653"/>
            <a:ext cx="2645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Clean the unnecessary and invalid data for good understanding of the data and better visual.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708212" y="1739153"/>
            <a:ext cx="6562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slides telling your story….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3;p2">
            <a:extLst>
              <a:ext uri="{FF2B5EF4-FFF2-40B4-BE49-F238E27FC236}">
                <a16:creationId xmlns:a16="http://schemas.microsoft.com/office/drawing/2014/main" id="{26D94041-7E8B-384B-6CAC-EF2E6F7DAAD3}"/>
              </a:ext>
            </a:extLst>
          </p:cNvPr>
          <p:cNvSpPr txBox="1">
            <a:spLocks/>
          </p:cNvSpPr>
          <p:nvPr/>
        </p:nvSpPr>
        <p:spPr>
          <a:xfrm>
            <a:off x="2876499" y="143350"/>
            <a:ext cx="4035827" cy="66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200"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 </a:t>
            </a:r>
          </a:p>
        </p:txBody>
      </p:sp>
      <p:sp>
        <p:nvSpPr>
          <p:cNvPr id="3" name="Google Shape;104;p2">
            <a:extLst>
              <a:ext uri="{FF2B5EF4-FFF2-40B4-BE49-F238E27FC236}">
                <a16:creationId xmlns:a16="http://schemas.microsoft.com/office/drawing/2014/main" id="{FF89857C-C207-684E-3733-C79184603CFA}"/>
              </a:ext>
            </a:extLst>
          </p:cNvPr>
          <p:cNvSpPr txBox="1">
            <a:spLocks/>
          </p:cNvSpPr>
          <p:nvPr/>
        </p:nvSpPr>
        <p:spPr>
          <a:xfrm>
            <a:off x="4813118" y="1109265"/>
            <a:ext cx="419841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To check the Sales of every year and growth  draw the bar chart for more  information and insight of the data.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Draw the pie chart for check top 10 account in Sales.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3200"/>
              <a:buFont typeface="Arial"/>
              <a:buChar char="•"/>
            </a:pPr>
            <a:endParaRPr lang="en-US" dirty="0"/>
          </a:p>
        </p:txBody>
      </p:sp>
      <p:sp>
        <p:nvSpPr>
          <p:cNvPr id="4" name="Google Shape;106;p2">
            <a:extLst>
              <a:ext uri="{FF2B5EF4-FFF2-40B4-BE49-F238E27FC236}">
                <a16:creationId xmlns:a16="http://schemas.microsoft.com/office/drawing/2014/main" id="{E0722061-A368-98DC-DB7A-2C4EE2D4398D}"/>
              </a:ext>
            </a:extLst>
          </p:cNvPr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7;p2">
            <a:extLst>
              <a:ext uri="{FF2B5EF4-FFF2-40B4-BE49-F238E27FC236}">
                <a16:creationId xmlns:a16="http://schemas.microsoft.com/office/drawing/2014/main" id="{EEE40A56-8BC9-3BA6-B9A0-1CB2D15F27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388CB-A59C-3AC3-1593-DA1327C10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66" y="989012"/>
            <a:ext cx="4363053" cy="2403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8C4D7-2B6D-24FF-D959-4E7E12EBA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5" y="3465017"/>
            <a:ext cx="4363053" cy="24103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7C55-7964-ACDF-82C3-0FBBC8E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points and insight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C6CF0-6619-D789-DF38-1B5A54487B80}"/>
              </a:ext>
            </a:extLst>
          </p:cNvPr>
          <p:cNvSpPr txBox="1"/>
          <p:nvPr/>
        </p:nvSpPr>
        <p:spPr>
          <a:xfrm>
            <a:off x="119921" y="1089898"/>
            <a:ext cx="856687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Sales Performance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By 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Analyzing the data 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past year sale  indicates promising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Year-over-year comparison shows a X% increase in total sales.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algn="l"/>
            <a:r>
              <a: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Insight</a:t>
            </a:r>
            <a:r>
              <a:rPr lang="en-US" sz="20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: 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The growth trend suggests that our strategies are yielding positive results.</a:t>
            </a:r>
          </a:p>
          <a:p>
            <a:pPr algn="l"/>
            <a:endParaRPr lang="en-US" sz="20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algn="l"/>
            <a:r>
              <a:rPr lang="en-US" sz="20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Account Type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Let's examine the performance of different account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Corporate accounts outperform individual accounts in units sold by X%.</a:t>
            </a:r>
          </a:p>
          <a:p>
            <a:pPr algn="l"/>
            <a:r>
              <a: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Insight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: Focusing on corporate accounts may lead to increased sale</a:t>
            </a:r>
          </a:p>
          <a:p>
            <a:pPr algn="l"/>
            <a:endParaRPr lang="en-US" sz="20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öhne"/>
            </a:endParaRPr>
          </a:p>
          <a:p>
            <a:pPr algn="l"/>
            <a:r>
              <a:rPr lang="en-US" sz="20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Identifying Improvement Opportunities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While our overall sales have grown, some accounts are underperforming.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Account X and Account Y have seen declining sales over the past quarter.</a:t>
            </a:r>
          </a:p>
          <a:p>
            <a:pPr algn="l"/>
            <a:r>
              <a: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Insight</a:t>
            </a:r>
            <a:r>
              <a:rPr lang="en-US" sz="2000" b="1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: </a:t>
            </a:r>
            <a:r>
              <a:rPr lang="en-US" sz="20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We need to investigate and strategize for improving the performance of these accounts.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274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Our data-driven analysis underscores the growth opportunities within our account sales. By targeting the right accounts and implementing tailored strategies, we can continue on our path to success.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247</Words>
  <Application>Microsoft Office PowerPoint</Application>
  <PresentationFormat>On-screen Show (4:3)</PresentationFormat>
  <Paragraphs>31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Söhne</vt:lpstr>
      <vt:lpstr>Office Theme</vt:lpstr>
      <vt:lpstr>PowerPoint Presentation</vt:lpstr>
      <vt:lpstr>Data Cleaning and Modeling</vt:lpstr>
      <vt:lpstr>PowerPoint Presentation</vt:lpstr>
      <vt:lpstr>Key points and insight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tejas kamble</cp:lastModifiedBy>
  <cp:revision>5</cp:revision>
  <dcterms:created xsi:type="dcterms:W3CDTF">2020-03-26T22:50:15Z</dcterms:created>
  <dcterms:modified xsi:type="dcterms:W3CDTF">2023-09-18T09:10:04Z</dcterms:modified>
</cp:coreProperties>
</file>