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1"/>
  </p:notesMasterIdLst>
  <p:sldIdLst>
    <p:sldId id="256" r:id="rId2"/>
    <p:sldId id="339" r:id="rId3"/>
    <p:sldId id="342" r:id="rId4"/>
    <p:sldId id="260" r:id="rId5"/>
    <p:sldId id="263" r:id="rId6"/>
    <p:sldId id="264" r:id="rId7"/>
    <p:sldId id="265" r:id="rId8"/>
    <p:sldId id="261" r:id="rId9"/>
    <p:sldId id="267" r:id="rId10"/>
    <p:sldId id="268" r:id="rId11"/>
    <p:sldId id="279" r:id="rId12"/>
    <p:sldId id="266" r:id="rId13"/>
    <p:sldId id="281" r:id="rId14"/>
    <p:sldId id="282" r:id="rId15"/>
    <p:sldId id="283" r:id="rId16"/>
    <p:sldId id="284" r:id="rId17"/>
    <p:sldId id="285" r:id="rId18"/>
    <p:sldId id="269" r:id="rId19"/>
    <p:sldId id="307" r:id="rId20"/>
    <p:sldId id="271" r:id="rId21"/>
    <p:sldId id="272" r:id="rId22"/>
    <p:sldId id="286" r:id="rId23"/>
    <p:sldId id="288" r:id="rId24"/>
    <p:sldId id="289" r:id="rId25"/>
    <p:sldId id="290" r:id="rId26"/>
    <p:sldId id="291" r:id="rId27"/>
    <p:sldId id="273" r:id="rId28"/>
    <p:sldId id="305" r:id="rId29"/>
    <p:sldId id="306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04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278" r:id="rId51"/>
    <p:sldId id="274" r:id="rId52"/>
    <p:sldId id="280" r:id="rId53"/>
    <p:sldId id="340" r:id="rId54"/>
    <p:sldId id="341" r:id="rId55"/>
    <p:sldId id="275" r:id="rId56"/>
    <p:sldId id="276" r:id="rId57"/>
    <p:sldId id="277" r:id="rId58"/>
    <p:sldId id="315" r:id="rId59"/>
    <p:sldId id="336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BBBB"/>
    <a:srgbClr val="AB1500"/>
    <a:srgbClr val="FF8F0B"/>
    <a:srgbClr val="C85CE5"/>
    <a:srgbClr val="54AAFE"/>
    <a:srgbClr val="FFB764"/>
    <a:srgbClr val="D98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420"/>
    <p:restoredTop sz="83755"/>
  </p:normalViewPr>
  <p:slideViewPr>
    <p:cSldViewPr snapToGrid="0" snapToObjects="1" showGuides="1">
      <p:cViewPr varScale="1">
        <p:scale>
          <a:sx n="40" d="100"/>
          <a:sy n="40" d="100"/>
        </p:scale>
        <p:origin x="216" y="29"/>
      </p:cViewPr>
      <p:guideLst>
        <p:guide orient="horz" pos="2112"/>
        <p:guide pos="384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70B0E-D35D-9042-B474-1932228F602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CE3BE-21B5-EB45-9686-F8DD82FD2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CE3BE-21B5-EB45-9686-F8DD82FD2C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12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Projective: no crossing arcs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52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/>
              <a:t>Examples</a:t>
            </a:r>
            <a:r>
              <a:rPr lang="en-US" altLang="zh-CN" i="1" baseline="0" dirty="0"/>
              <a:t> for d</a:t>
            </a:r>
            <a:r>
              <a:rPr lang="en-US" altLang="zh-CN" i="1" dirty="0"/>
              <a:t>iscontinuous info:</a:t>
            </a:r>
            <a:endParaRPr lang="en-US" i="1" dirty="0"/>
          </a:p>
          <a:p>
            <a:r>
              <a:rPr lang="en-US" i="1" dirty="0"/>
              <a:t>Due to the weather</a:t>
            </a:r>
            <a:r>
              <a:rPr lang="en-US" dirty="0"/>
              <a:t>, we are sure that they left.</a:t>
            </a:r>
          </a:p>
          <a:p>
            <a:r>
              <a:rPr lang="en-US" i="1" dirty="0"/>
              <a:t>After school</a:t>
            </a:r>
            <a:r>
              <a:rPr lang="en-US" dirty="0"/>
              <a:t>, Connor has been practicing piano.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0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46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Derived from different linguistic theories.</a:t>
            </a:r>
          </a:p>
          <a:p>
            <a:r>
              <a:rPr lang="en-US" baseline="0" dirty="0"/>
              <a:t>----------------------------------------------------------</a:t>
            </a:r>
          </a:p>
          <a:p>
            <a:r>
              <a:rPr lang="en-US" baseline="0" dirty="0"/>
              <a:t>Free word order: S </a:t>
            </a:r>
            <a:r>
              <a:rPr lang="en-US" baseline="0" dirty="0">
                <a:sym typeface="Wingdings"/>
              </a:rPr>
              <a:t> VP NP; S  NP VP</a:t>
            </a:r>
          </a:p>
          <a:p>
            <a:r>
              <a:rPr lang="en-US" baseline="0" dirty="0">
                <a:sym typeface="Wingdings"/>
              </a:rPr>
              <a:t>The d-trees are more similar among languages than the c-trees</a:t>
            </a:r>
          </a:p>
          <a:p>
            <a:r>
              <a:rPr lang="en-US" baseline="0" dirty="0">
                <a:sym typeface="Wingdings"/>
              </a:rPr>
              <a:t>Similar to the 1</a:t>
            </a:r>
            <a:r>
              <a:rPr lang="en-US" baseline="30000" dirty="0">
                <a:sym typeface="Wingdings"/>
              </a:rPr>
              <a:t>st</a:t>
            </a:r>
            <a:r>
              <a:rPr lang="en-US" baseline="0" dirty="0">
                <a:sym typeface="Wingdings"/>
              </a:rPr>
              <a:t> point</a:t>
            </a:r>
          </a:p>
          <a:p>
            <a:r>
              <a:rPr lang="en-US" baseline="0" dirty="0">
                <a:sym typeface="Wingdings"/>
              </a:rPr>
              <a:t>Directly apply on words</a:t>
            </a:r>
          </a:p>
          <a:p>
            <a:r>
              <a:rPr lang="en-US" baseline="0" dirty="0">
                <a:sym typeface="Wingdings"/>
              </a:rPr>
              <a:t>---------------------------------------------------------</a:t>
            </a:r>
          </a:p>
          <a:p>
            <a:r>
              <a:rPr lang="en-US" dirty="0"/>
              <a:t>D-trees</a:t>
            </a:r>
            <a:r>
              <a:rPr lang="en-US" baseline="0" dirty="0"/>
              <a:t> are simplified representations, there can be two different c-trees corresponds to the same d-trees, but c-trees to d-trees are pretty convertible.</a:t>
            </a:r>
          </a:p>
          <a:p>
            <a:r>
              <a:rPr lang="en-US" baseline="0" dirty="0"/>
              <a:t>Easier to learn and tends to capture most of the information that needed for downstream applications.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23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Pobj</a:t>
            </a:r>
            <a:r>
              <a:rPr lang="en-US" dirty="0"/>
              <a:t>: o</a:t>
            </a:r>
            <a:r>
              <a:rPr lang="en-US" b="0" i="0" dirty="0">
                <a:solidFill>
                  <a:srgbClr val="BDC1C6"/>
                </a:solidFill>
                <a:effectLst/>
                <a:latin typeface="Roboto" panose="020F0502020204030204" pitchFamily="34" charset="0"/>
              </a:rPr>
              <a:t>bject of a preposition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CE3BE-21B5-EB45-9686-F8DD82FD2C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90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Shortest</a:t>
            </a:r>
            <a:r>
              <a:rPr lang="en-US" baseline="0" dirty="0"/>
              <a:t> dependency path feature.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89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Unambiguous</a:t>
            </a:r>
            <a:r>
              <a:rPr lang="en-US" baseline="0" dirty="0"/>
              <a:t>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10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Ambiguous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95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Directed minimum</a:t>
            </a:r>
            <a:r>
              <a:rPr lang="en-US" baseline="0" dirty="0"/>
              <a:t> spanning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5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7EDA-036F-1F44-82C7-B40FE6229DF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C36-CE96-B04F-B43E-A9C5C627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1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7EDA-036F-1F44-82C7-B40FE6229DF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C36-CE96-B04F-B43E-A9C5C627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28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7EDA-036F-1F44-82C7-B40FE6229DF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C36-CE96-B04F-B43E-A9C5C627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07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08038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298409" y="1821657"/>
            <a:ext cx="5000625" cy="442019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92970" y="1821657"/>
            <a:ext cx="5000625" cy="4420195"/>
          </a:xfrm>
          <a:prstGeom prst="rect">
            <a:avLst/>
          </a:prstGeom>
        </p:spPr>
        <p:txBody>
          <a:bodyPr/>
          <a:lstStyle>
            <a:lvl1pPr marL="180806" indent="-180806" defTabSz="308042">
              <a:spcBef>
                <a:spcPts val="1687"/>
              </a:spcBef>
              <a:defRPr sz="1476"/>
            </a:lvl1pPr>
            <a:lvl2pPr marL="361614" indent="-180806" defTabSz="308042">
              <a:spcBef>
                <a:spcPts val="1687"/>
              </a:spcBef>
              <a:defRPr sz="1476"/>
            </a:lvl2pPr>
            <a:lvl3pPr marL="649565" indent="-180806" defTabSz="308042">
              <a:spcBef>
                <a:spcPts val="1687"/>
              </a:spcBef>
              <a:defRPr sz="1476"/>
            </a:lvl3pPr>
            <a:lvl4pPr marL="883945" indent="-180806" defTabSz="308042">
              <a:spcBef>
                <a:spcPts val="1687"/>
              </a:spcBef>
              <a:defRPr sz="1476"/>
            </a:lvl4pPr>
            <a:lvl5pPr marL="1118323" indent="-180806" defTabSz="308042">
              <a:spcBef>
                <a:spcPts val="1687"/>
              </a:spcBef>
              <a:defRPr sz="1476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560406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7EDA-036F-1F44-82C7-B40FE6229DF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C36-CE96-B04F-B43E-A9C5C627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6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7EDA-036F-1F44-82C7-B40FE6229DF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C36-CE96-B04F-B43E-A9C5C627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79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7EDA-036F-1F44-82C7-B40FE6229DF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C36-CE96-B04F-B43E-A9C5C627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2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7EDA-036F-1F44-82C7-B40FE6229DF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C36-CE96-B04F-B43E-A9C5C627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9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7EDA-036F-1F44-82C7-B40FE6229DF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C36-CE96-B04F-B43E-A9C5C627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3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7EDA-036F-1F44-82C7-B40FE6229DF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C36-CE96-B04F-B43E-A9C5C627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5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7EDA-036F-1F44-82C7-B40FE6229DF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C36-CE96-B04F-B43E-A9C5C627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5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7EDA-036F-1F44-82C7-B40FE6229DF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C36-CE96-B04F-B43E-A9C5C627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1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B7EDA-036F-1F44-82C7-B40FE6229DF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3EC36-CE96-B04F-B43E-A9C5C627468A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F1030C-2645-DE49-8479-B1A17A2456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06615" cy="65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F9C0A7-DE30-CD44-878D-F92BAFC4B767}"/>
              </a:ext>
            </a:extLst>
          </p:cNvPr>
          <p:cNvSpPr txBox="1"/>
          <p:nvPr userDrawn="1"/>
        </p:nvSpPr>
        <p:spPr>
          <a:xfrm>
            <a:off x="11922369" y="8206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B6F03644-DA64-5043-8688-BF67480120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646" y="1"/>
            <a:ext cx="1805354" cy="80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97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ioletpeng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violetpeng.github.io/.htm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Relationship Id="rId9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37062"/>
            <a:ext cx="9144000" cy="1467504"/>
          </a:xfrm>
        </p:spPr>
        <p:txBody>
          <a:bodyPr>
            <a:normAutofit fontScale="90000"/>
          </a:bodyPr>
          <a:lstStyle/>
          <a:p>
            <a:r>
              <a:rPr lang="en-US" dirty="0"/>
              <a:t>Dependency Trees and Shift-Reduce Parser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46264"/>
            <a:ext cx="9144000" cy="1467503"/>
          </a:xfrm>
        </p:spPr>
        <p:txBody>
          <a:bodyPr>
            <a:normAutofit/>
          </a:bodyPr>
          <a:lstStyle/>
          <a:p>
            <a:r>
              <a:rPr lang="en-US" dirty="0"/>
              <a:t>CS 162: Natural Language Processing</a:t>
            </a:r>
          </a:p>
          <a:p>
            <a:r>
              <a:rPr lang="en-US" dirty="0"/>
              <a:t>Nanyun (Violet) Peng</a:t>
            </a:r>
          </a:p>
          <a:p>
            <a:r>
              <a:rPr lang="en-US" dirty="0"/>
              <a:t>Course website: </a:t>
            </a:r>
            <a:r>
              <a:rPr lang="en-US" dirty="0">
                <a:hlinkClick r:id="rId3"/>
              </a:rPr>
              <a:t>https://vnpeng.net/</a:t>
            </a:r>
            <a:r>
              <a:rPr lang="en-US" dirty="0">
                <a:hlinkClick r:id="rId4"/>
              </a:rPr>
              <a:t>cs162_win23.html</a:t>
            </a:r>
            <a:endParaRPr 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67D4E0D1-437A-D54B-8016-8E73C6872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1963" y="4600028"/>
            <a:ext cx="241767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</a:rPr>
              <a:t>syllabus,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</a:rPr>
              <a:t>announcements,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</a:rPr>
              <a:t>slides,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 err="1">
                <a:solidFill>
                  <a:schemeClr val="accent4"/>
                </a:solidFill>
              </a:rPr>
              <a:t>homeworks</a:t>
            </a:r>
            <a:endParaRPr lang="en-US" altLang="en-US" sz="2400" dirty="0">
              <a:solidFill>
                <a:schemeClr val="accent4"/>
              </a:solidFill>
            </a:endParaRPr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0A4FE754-7BC0-F140-83A8-74F5C33C5CA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839200" y="4663526"/>
            <a:ext cx="512763" cy="650876"/>
          </a:xfrm>
          <a:prstGeom prst="line">
            <a:avLst/>
          </a:prstGeom>
          <a:noFill/>
          <a:ln w="28575">
            <a:solidFill>
              <a:schemeClr val="accent4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DF48AF1C-F977-9A47-A398-AAE22663BA7C}"/>
              </a:ext>
            </a:extLst>
          </p:cNvPr>
          <p:cNvSpPr txBox="1">
            <a:spLocks/>
          </p:cNvSpPr>
          <p:nvPr/>
        </p:nvSpPr>
        <p:spPr>
          <a:xfrm>
            <a:off x="4038600" y="6384554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2A164-20B8-D24E-A8B4-E4DD204BE1F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702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31611"/>
          </a:xfrm>
        </p:spPr>
        <p:txBody>
          <a:bodyPr/>
          <a:lstStyle/>
          <a:p>
            <a:r>
              <a:rPr lang="en-US" dirty="0"/>
              <a:t>For </a:t>
            </a:r>
            <a:r>
              <a:rPr lang="en-US" b="1" dirty="0"/>
              <a:t>information extraction</a:t>
            </a:r>
            <a:r>
              <a:rPr lang="en-US" dirty="0"/>
              <a:t> tasks </a:t>
            </a:r>
            <a:r>
              <a:rPr lang="en-US"/>
              <a:t>involving real-world relationships between entities, chains of dependencies provide good features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154" y="2672773"/>
            <a:ext cx="91186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53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Edge Labels Come From?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Dependency Treebanks</a:t>
            </a:r>
          </a:p>
          <a:p>
            <a:pPr lvl="1"/>
            <a:r>
              <a:rPr lang="en-US" dirty="0"/>
              <a:t>Prague Dependency Treebank: 1.5 million words of direct annotation (in Czech)</a:t>
            </a:r>
          </a:p>
          <a:p>
            <a:pPr lvl="1"/>
            <a:r>
              <a:rPr lang="en-US" dirty="0"/>
              <a:t>Universal Dependencies (</a:t>
            </a:r>
            <a:r>
              <a:rPr lang="en-US" dirty="0" err="1"/>
              <a:t>universaldependencies.org</a:t>
            </a:r>
            <a:r>
              <a:rPr lang="en-US" dirty="0"/>
              <a:t>): many languages, various sizes: 1k words of Sanskrit, 10k words </a:t>
            </a:r>
            <a:r>
              <a:rPr lang="en-US" dirty="0" err="1"/>
              <a:t>Kurmanji</a:t>
            </a:r>
            <a:r>
              <a:rPr lang="en-US" dirty="0"/>
              <a:t>, 400k words English, 123k words Chinese, etc.</a:t>
            </a:r>
          </a:p>
          <a:p>
            <a:r>
              <a:rPr lang="en-US" dirty="0"/>
              <a:t>Conversion approaches</a:t>
            </a:r>
          </a:p>
          <a:p>
            <a:pPr lvl="1"/>
            <a:r>
              <a:rPr lang="en-US" dirty="0"/>
              <a:t>rules for converting combination of constituency labels, heads, and other factors into dependency labels (</a:t>
            </a:r>
            <a:r>
              <a:rPr lang="en-US" dirty="0" err="1"/>
              <a:t>deMarneffe</a:t>
            </a:r>
            <a:r>
              <a:rPr lang="en-US" dirty="0"/>
              <a:t>, 2006)</a:t>
            </a:r>
          </a:p>
        </p:txBody>
      </p:sp>
    </p:spTree>
    <p:extLst>
      <p:ext uri="{BB962C8B-B14F-4D97-AF65-F5344CB8AC3E}">
        <p14:creationId xmlns:p14="http://schemas.microsoft.com/office/powerpoint/2010/main" val="200874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vs Functional Heads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head was the "important" word in a phrase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NP(the crystal clear </a:t>
            </a:r>
            <a:r>
              <a:rPr lang="en-US" u="sng" dirty="0"/>
              <a:t>ball)</a:t>
            </a:r>
            <a:br>
              <a:rPr lang="en-US" u="sng" dirty="0"/>
            </a:br>
            <a:br>
              <a:rPr lang="en-US" u="sng" dirty="0"/>
            </a:br>
            <a:br>
              <a:rPr lang="en-US" u="sng" dirty="0"/>
            </a:br>
            <a:endParaRPr lang="en-US" u="sng" dirty="0"/>
          </a:p>
          <a:p>
            <a:pPr lvl="1"/>
            <a:r>
              <a:rPr lang="en-US" dirty="0"/>
              <a:t>VP(</a:t>
            </a:r>
            <a:r>
              <a:rPr lang="en-US" u="sng" dirty="0"/>
              <a:t>kill</a:t>
            </a:r>
            <a:r>
              <a:rPr lang="en-US" dirty="0"/>
              <a:t> the enemy)</a:t>
            </a:r>
          </a:p>
        </p:txBody>
      </p:sp>
      <p:sp>
        <p:nvSpPr>
          <p:cNvPr id="9" name="Freeform 8"/>
          <p:cNvSpPr/>
          <p:nvPr/>
        </p:nvSpPr>
        <p:spPr>
          <a:xfrm>
            <a:off x="3762200" y="2913133"/>
            <a:ext cx="494211" cy="250853"/>
          </a:xfrm>
          <a:custGeom>
            <a:avLst/>
            <a:gdLst>
              <a:gd name="connsiteX0" fmla="*/ 494211 w 494211"/>
              <a:gd name="connsiteY0" fmla="*/ 226577 h 250853"/>
              <a:gd name="connsiteX1" fmla="*/ 486119 w 494211"/>
              <a:gd name="connsiteY1" fmla="*/ 113288 h 250853"/>
              <a:gd name="connsiteX2" fmla="*/ 478027 w 494211"/>
              <a:gd name="connsiteY2" fmla="*/ 89012 h 250853"/>
              <a:gd name="connsiteX3" fmla="*/ 453750 w 494211"/>
              <a:gd name="connsiteY3" fmla="*/ 72828 h 250853"/>
              <a:gd name="connsiteX4" fmla="*/ 437566 w 494211"/>
              <a:gd name="connsiteY4" fmla="*/ 48552 h 250853"/>
              <a:gd name="connsiteX5" fmla="*/ 389014 w 494211"/>
              <a:gd name="connsiteY5" fmla="*/ 24276 h 250853"/>
              <a:gd name="connsiteX6" fmla="*/ 340462 w 494211"/>
              <a:gd name="connsiteY6" fmla="*/ 0 h 250853"/>
              <a:gd name="connsiteX7" fmla="*/ 194805 w 494211"/>
              <a:gd name="connsiteY7" fmla="*/ 8092 h 250853"/>
              <a:gd name="connsiteX8" fmla="*/ 146253 w 494211"/>
              <a:gd name="connsiteY8" fmla="*/ 24276 h 250853"/>
              <a:gd name="connsiteX9" fmla="*/ 121977 w 494211"/>
              <a:gd name="connsiteY9" fmla="*/ 32368 h 250853"/>
              <a:gd name="connsiteX10" fmla="*/ 49149 w 494211"/>
              <a:gd name="connsiteY10" fmla="*/ 97104 h 250853"/>
              <a:gd name="connsiteX11" fmla="*/ 8688 w 494211"/>
              <a:gd name="connsiteY11" fmla="*/ 169932 h 250853"/>
              <a:gd name="connsiteX12" fmla="*/ 596 w 494211"/>
              <a:gd name="connsiteY12" fmla="*/ 210393 h 250853"/>
              <a:gd name="connsiteX13" fmla="*/ 596 w 494211"/>
              <a:gd name="connsiteY13" fmla="*/ 250853 h 25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4211" h="250853">
                <a:moveTo>
                  <a:pt x="494211" y="226577"/>
                </a:moveTo>
                <a:cubicBezTo>
                  <a:pt x="491514" y="188814"/>
                  <a:pt x="490542" y="150888"/>
                  <a:pt x="486119" y="113288"/>
                </a:cubicBezTo>
                <a:cubicBezTo>
                  <a:pt x="485122" y="104817"/>
                  <a:pt x="483356" y="95673"/>
                  <a:pt x="478027" y="89012"/>
                </a:cubicBezTo>
                <a:cubicBezTo>
                  <a:pt x="471951" y="81418"/>
                  <a:pt x="461842" y="78223"/>
                  <a:pt x="453750" y="72828"/>
                </a:cubicBezTo>
                <a:cubicBezTo>
                  <a:pt x="448355" y="64736"/>
                  <a:pt x="444443" y="55429"/>
                  <a:pt x="437566" y="48552"/>
                </a:cubicBezTo>
                <a:cubicBezTo>
                  <a:pt x="414375" y="25361"/>
                  <a:pt x="415340" y="37439"/>
                  <a:pt x="389014" y="24276"/>
                </a:cubicBezTo>
                <a:cubicBezTo>
                  <a:pt x="326268" y="-7097"/>
                  <a:pt x="401480" y="20339"/>
                  <a:pt x="340462" y="0"/>
                </a:cubicBezTo>
                <a:cubicBezTo>
                  <a:pt x="291910" y="2697"/>
                  <a:pt x="243057" y="2061"/>
                  <a:pt x="194805" y="8092"/>
                </a:cubicBezTo>
                <a:cubicBezTo>
                  <a:pt x="177877" y="10208"/>
                  <a:pt x="162437" y="18881"/>
                  <a:pt x="146253" y="24276"/>
                </a:cubicBezTo>
                <a:lnTo>
                  <a:pt x="121977" y="32368"/>
                </a:lnTo>
                <a:cubicBezTo>
                  <a:pt x="66548" y="87797"/>
                  <a:pt x="92469" y="68224"/>
                  <a:pt x="49149" y="97104"/>
                </a:cubicBezTo>
                <a:cubicBezTo>
                  <a:pt x="25046" y="133259"/>
                  <a:pt x="17233" y="135753"/>
                  <a:pt x="8688" y="169932"/>
                </a:cubicBezTo>
                <a:cubicBezTo>
                  <a:pt x="5352" y="183275"/>
                  <a:pt x="1965" y="196707"/>
                  <a:pt x="596" y="210393"/>
                </a:cubicBezTo>
                <a:cubicBezTo>
                  <a:pt x="-746" y="223813"/>
                  <a:pt x="596" y="237366"/>
                  <a:pt x="596" y="250853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888836" y="2682023"/>
            <a:ext cx="1521323" cy="506239"/>
          </a:xfrm>
          <a:custGeom>
            <a:avLst/>
            <a:gdLst>
              <a:gd name="connsiteX0" fmla="*/ 1521323 w 1521323"/>
              <a:gd name="connsiteY0" fmla="*/ 449595 h 506239"/>
              <a:gd name="connsiteX1" fmla="*/ 1497047 w 1521323"/>
              <a:gd name="connsiteY1" fmla="*/ 384858 h 506239"/>
              <a:gd name="connsiteX2" fmla="*/ 1480863 w 1521323"/>
              <a:gd name="connsiteY2" fmla="*/ 320122 h 506239"/>
              <a:gd name="connsiteX3" fmla="*/ 1464679 w 1521323"/>
              <a:gd name="connsiteY3" fmla="*/ 134005 h 506239"/>
              <a:gd name="connsiteX4" fmla="*/ 1456587 w 1521323"/>
              <a:gd name="connsiteY4" fmla="*/ 109729 h 506239"/>
              <a:gd name="connsiteX5" fmla="*/ 1432311 w 1521323"/>
              <a:gd name="connsiteY5" fmla="*/ 93545 h 506239"/>
              <a:gd name="connsiteX6" fmla="*/ 1383759 w 1521323"/>
              <a:gd name="connsiteY6" fmla="*/ 77361 h 506239"/>
              <a:gd name="connsiteX7" fmla="*/ 1359483 w 1521323"/>
              <a:gd name="connsiteY7" fmla="*/ 69269 h 506239"/>
              <a:gd name="connsiteX8" fmla="*/ 1262378 w 1521323"/>
              <a:gd name="connsiteY8" fmla="*/ 36901 h 506239"/>
              <a:gd name="connsiteX9" fmla="*/ 1238102 w 1521323"/>
              <a:gd name="connsiteY9" fmla="*/ 28809 h 506239"/>
              <a:gd name="connsiteX10" fmla="*/ 1213826 w 1521323"/>
              <a:gd name="connsiteY10" fmla="*/ 20717 h 506239"/>
              <a:gd name="connsiteX11" fmla="*/ 1003433 w 1521323"/>
              <a:gd name="connsiteY11" fmla="*/ 12625 h 506239"/>
              <a:gd name="connsiteX12" fmla="*/ 809224 w 1521323"/>
              <a:gd name="connsiteY12" fmla="*/ 12625 h 506239"/>
              <a:gd name="connsiteX13" fmla="*/ 776856 w 1521323"/>
              <a:gd name="connsiteY13" fmla="*/ 20717 h 506239"/>
              <a:gd name="connsiteX14" fmla="*/ 517911 w 1521323"/>
              <a:gd name="connsiteY14" fmla="*/ 28809 h 506239"/>
              <a:gd name="connsiteX15" fmla="*/ 445083 w 1521323"/>
              <a:gd name="connsiteY15" fmla="*/ 44993 h 506239"/>
              <a:gd name="connsiteX16" fmla="*/ 420806 w 1521323"/>
              <a:gd name="connsiteY16" fmla="*/ 53085 h 506239"/>
              <a:gd name="connsiteX17" fmla="*/ 356070 w 1521323"/>
              <a:gd name="connsiteY17" fmla="*/ 69269 h 506239"/>
              <a:gd name="connsiteX18" fmla="*/ 331794 w 1521323"/>
              <a:gd name="connsiteY18" fmla="*/ 77361 h 506239"/>
              <a:gd name="connsiteX19" fmla="*/ 307518 w 1521323"/>
              <a:gd name="connsiteY19" fmla="*/ 93545 h 506239"/>
              <a:gd name="connsiteX20" fmla="*/ 283242 w 1521323"/>
              <a:gd name="connsiteY20" fmla="*/ 101637 h 506239"/>
              <a:gd name="connsiteX21" fmla="*/ 234690 w 1521323"/>
              <a:gd name="connsiteY21" fmla="*/ 125913 h 506239"/>
              <a:gd name="connsiteX22" fmla="*/ 178045 w 1521323"/>
              <a:gd name="connsiteY22" fmla="*/ 182558 h 506239"/>
              <a:gd name="connsiteX23" fmla="*/ 153769 w 1521323"/>
              <a:gd name="connsiteY23" fmla="*/ 206834 h 506239"/>
              <a:gd name="connsiteX24" fmla="*/ 89033 w 1521323"/>
              <a:gd name="connsiteY24" fmla="*/ 303938 h 506239"/>
              <a:gd name="connsiteX25" fmla="*/ 40481 w 1521323"/>
              <a:gd name="connsiteY25" fmla="*/ 376766 h 506239"/>
              <a:gd name="connsiteX26" fmla="*/ 24297 w 1521323"/>
              <a:gd name="connsiteY26" fmla="*/ 401042 h 506239"/>
              <a:gd name="connsiteX27" fmla="*/ 8113 w 1521323"/>
              <a:gd name="connsiteY27" fmla="*/ 473871 h 506239"/>
              <a:gd name="connsiteX28" fmla="*/ 21 w 1521323"/>
              <a:gd name="connsiteY28" fmla="*/ 506239 h 506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21323" h="506239">
                <a:moveTo>
                  <a:pt x="1521323" y="449595"/>
                </a:moveTo>
                <a:cubicBezTo>
                  <a:pt x="1514313" y="432069"/>
                  <a:pt x="1502485" y="404796"/>
                  <a:pt x="1497047" y="384858"/>
                </a:cubicBezTo>
                <a:cubicBezTo>
                  <a:pt x="1491195" y="363399"/>
                  <a:pt x="1480863" y="320122"/>
                  <a:pt x="1480863" y="320122"/>
                </a:cubicBezTo>
                <a:cubicBezTo>
                  <a:pt x="1478164" y="282340"/>
                  <a:pt x="1472349" y="180028"/>
                  <a:pt x="1464679" y="134005"/>
                </a:cubicBezTo>
                <a:cubicBezTo>
                  <a:pt x="1463277" y="125591"/>
                  <a:pt x="1461915" y="116390"/>
                  <a:pt x="1456587" y="109729"/>
                </a:cubicBezTo>
                <a:cubicBezTo>
                  <a:pt x="1450512" y="102135"/>
                  <a:pt x="1441198" y="97495"/>
                  <a:pt x="1432311" y="93545"/>
                </a:cubicBezTo>
                <a:cubicBezTo>
                  <a:pt x="1416722" y="86617"/>
                  <a:pt x="1399943" y="82756"/>
                  <a:pt x="1383759" y="77361"/>
                </a:cubicBezTo>
                <a:lnTo>
                  <a:pt x="1359483" y="69269"/>
                </a:lnTo>
                <a:lnTo>
                  <a:pt x="1262378" y="36901"/>
                </a:lnTo>
                <a:lnTo>
                  <a:pt x="1238102" y="28809"/>
                </a:lnTo>
                <a:cubicBezTo>
                  <a:pt x="1230010" y="26112"/>
                  <a:pt x="1222349" y="21045"/>
                  <a:pt x="1213826" y="20717"/>
                </a:cubicBezTo>
                <a:lnTo>
                  <a:pt x="1003433" y="12625"/>
                </a:lnTo>
                <a:cubicBezTo>
                  <a:pt x="922224" y="-7677"/>
                  <a:pt x="964878" y="-346"/>
                  <a:pt x="809224" y="12625"/>
                </a:cubicBezTo>
                <a:cubicBezTo>
                  <a:pt x="798141" y="13549"/>
                  <a:pt x="787960" y="20100"/>
                  <a:pt x="776856" y="20717"/>
                </a:cubicBezTo>
                <a:cubicBezTo>
                  <a:pt x="690632" y="25507"/>
                  <a:pt x="604226" y="26112"/>
                  <a:pt x="517911" y="28809"/>
                </a:cubicBezTo>
                <a:cubicBezTo>
                  <a:pt x="463263" y="47025"/>
                  <a:pt x="530529" y="26005"/>
                  <a:pt x="445083" y="44993"/>
                </a:cubicBezTo>
                <a:cubicBezTo>
                  <a:pt x="436756" y="46843"/>
                  <a:pt x="429035" y="50841"/>
                  <a:pt x="420806" y="53085"/>
                </a:cubicBezTo>
                <a:cubicBezTo>
                  <a:pt x="399347" y="58937"/>
                  <a:pt x="377171" y="62235"/>
                  <a:pt x="356070" y="69269"/>
                </a:cubicBezTo>
                <a:cubicBezTo>
                  <a:pt x="347978" y="71966"/>
                  <a:pt x="339423" y="73546"/>
                  <a:pt x="331794" y="77361"/>
                </a:cubicBezTo>
                <a:cubicBezTo>
                  <a:pt x="323095" y="81710"/>
                  <a:pt x="316217" y="89196"/>
                  <a:pt x="307518" y="93545"/>
                </a:cubicBezTo>
                <a:cubicBezTo>
                  <a:pt x="299889" y="97360"/>
                  <a:pt x="290871" y="97822"/>
                  <a:pt x="283242" y="101637"/>
                </a:cubicBezTo>
                <a:cubicBezTo>
                  <a:pt x="220496" y="133010"/>
                  <a:pt x="295708" y="105574"/>
                  <a:pt x="234690" y="125913"/>
                </a:cubicBezTo>
                <a:lnTo>
                  <a:pt x="178045" y="182558"/>
                </a:lnTo>
                <a:cubicBezTo>
                  <a:pt x="169953" y="190650"/>
                  <a:pt x="160117" y="197312"/>
                  <a:pt x="153769" y="206834"/>
                </a:cubicBezTo>
                <a:lnTo>
                  <a:pt x="89033" y="303938"/>
                </a:lnTo>
                <a:lnTo>
                  <a:pt x="40481" y="376766"/>
                </a:lnTo>
                <a:lnTo>
                  <a:pt x="24297" y="401042"/>
                </a:lnTo>
                <a:cubicBezTo>
                  <a:pt x="6080" y="455694"/>
                  <a:pt x="27102" y="388419"/>
                  <a:pt x="8113" y="473871"/>
                </a:cubicBezTo>
                <a:cubicBezTo>
                  <a:pt x="-832" y="514123"/>
                  <a:pt x="21" y="485374"/>
                  <a:pt x="21" y="50623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200991" y="2455756"/>
            <a:ext cx="2317872" cy="692046"/>
          </a:xfrm>
          <a:custGeom>
            <a:avLst/>
            <a:gdLst>
              <a:gd name="connsiteX0" fmla="*/ 2306273 w 2317872"/>
              <a:gd name="connsiteY0" fmla="*/ 667770 h 692046"/>
              <a:gd name="connsiteX1" fmla="*/ 2306273 w 2317872"/>
              <a:gd name="connsiteY1" fmla="*/ 497837 h 692046"/>
              <a:gd name="connsiteX2" fmla="*/ 2290089 w 2317872"/>
              <a:gd name="connsiteY2" fmla="*/ 433101 h 692046"/>
              <a:gd name="connsiteX3" fmla="*/ 2273905 w 2317872"/>
              <a:gd name="connsiteY3" fmla="*/ 408825 h 692046"/>
              <a:gd name="connsiteX4" fmla="*/ 2249628 w 2317872"/>
              <a:gd name="connsiteY4" fmla="*/ 360272 h 692046"/>
              <a:gd name="connsiteX5" fmla="*/ 2233444 w 2317872"/>
              <a:gd name="connsiteY5" fmla="*/ 311720 h 692046"/>
              <a:gd name="connsiteX6" fmla="*/ 2225352 w 2317872"/>
              <a:gd name="connsiteY6" fmla="*/ 279352 h 692046"/>
              <a:gd name="connsiteX7" fmla="*/ 2209168 w 2317872"/>
              <a:gd name="connsiteY7" fmla="*/ 255076 h 692046"/>
              <a:gd name="connsiteX8" fmla="*/ 2192984 w 2317872"/>
              <a:gd name="connsiteY8" fmla="*/ 222708 h 692046"/>
              <a:gd name="connsiteX9" fmla="*/ 2136340 w 2317872"/>
              <a:gd name="connsiteY9" fmla="*/ 157971 h 692046"/>
              <a:gd name="connsiteX10" fmla="*/ 2112064 w 2317872"/>
              <a:gd name="connsiteY10" fmla="*/ 149879 h 692046"/>
              <a:gd name="connsiteX11" fmla="*/ 2063512 w 2317872"/>
              <a:gd name="connsiteY11" fmla="*/ 117511 h 692046"/>
              <a:gd name="connsiteX12" fmla="*/ 2006867 w 2317872"/>
              <a:gd name="connsiteY12" fmla="*/ 101327 h 692046"/>
              <a:gd name="connsiteX13" fmla="*/ 1974499 w 2317872"/>
              <a:gd name="connsiteY13" fmla="*/ 85143 h 692046"/>
              <a:gd name="connsiteX14" fmla="*/ 1917855 w 2317872"/>
              <a:gd name="connsiteY14" fmla="*/ 68959 h 692046"/>
              <a:gd name="connsiteX15" fmla="*/ 1230032 w 2317872"/>
              <a:gd name="connsiteY15" fmla="*/ 60867 h 692046"/>
              <a:gd name="connsiteX16" fmla="*/ 1124836 w 2317872"/>
              <a:gd name="connsiteY16" fmla="*/ 85143 h 692046"/>
              <a:gd name="connsiteX17" fmla="*/ 930627 w 2317872"/>
              <a:gd name="connsiteY17" fmla="*/ 101327 h 692046"/>
              <a:gd name="connsiteX18" fmla="*/ 882074 w 2317872"/>
              <a:gd name="connsiteY18" fmla="*/ 109419 h 692046"/>
              <a:gd name="connsiteX19" fmla="*/ 817338 w 2317872"/>
              <a:gd name="connsiteY19" fmla="*/ 117511 h 692046"/>
              <a:gd name="connsiteX20" fmla="*/ 760694 w 2317872"/>
              <a:gd name="connsiteY20" fmla="*/ 125603 h 692046"/>
              <a:gd name="connsiteX21" fmla="*/ 695958 w 2317872"/>
              <a:gd name="connsiteY21" fmla="*/ 141787 h 692046"/>
              <a:gd name="connsiteX22" fmla="*/ 631221 w 2317872"/>
              <a:gd name="connsiteY22" fmla="*/ 157971 h 692046"/>
              <a:gd name="connsiteX23" fmla="*/ 598853 w 2317872"/>
              <a:gd name="connsiteY23" fmla="*/ 166063 h 692046"/>
              <a:gd name="connsiteX24" fmla="*/ 550301 w 2317872"/>
              <a:gd name="connsiteY24" fmla="*/ 182248 h 692046"/>
              <a:gd name="connsiteX25" fmla="*/ 526025 w 2317872"/>
              <a:gd name="connsiteY25" fmla="*/ 190340 h 692046"/>
              <a:gd name="connsiteX26" fmla="*/ 493657 w 2317872"/>
              <a:gd name="connsiteY26" fmla="*/ 198432 h 692046"/>
              <a:gd name="connsiteX27" fmla="*/ 445105 w 2317872"/>
              <a:gd name="connsiteY27" fmla="*/ 214616 h 692046"/>
              <a:gd name="connsiteX28" fmla="*/ 412736 w 2317872"/>
              <a:gd name="connsiteY28" fmla="*/ 222708 h 692046"/>
              <a:gd name="connsiteX29" fmla="*/ 364184 w 2317872"/>
              <a:gd name="connsiteY29" fmla="*/ 238892 h 692046"/>
              <a:gd name="connsiteX30" fmla="*/ 307540 w 2317872"/>
              <a:gd name="connsiteY30" fmla="*/ 255076 h 692046"/>
              <a:gd name="connsiteX31" fmla="*/ 275172 w 2317872"/>
              <a:gd name="connsiteY31" fmla="*/ 271260 h 692046"/>
              <a:gd name="connsiteX32" fmla="*/ 226620 w 2317872"/>
              <a:gd name="connsiteY32" fmla="*/ 287444 h 692046"/>
              <a:gd name="connsiteX33" fmla="*/ 202344 w 2317872"/>
              <a:gd name="connsiteY33" fmla="*/ 295536 h 692046"/>
              <a:gd name="connsiteX34" fmla="*/ 137607 w 2317872"/>
              <a:gd name="connsiteY34" fmla="*/ 360272 h 692046"/>
              <a:gd name="connsiteX35" fmla="*/ 113331 w 2317872"/>
              <a:gd name="connsiteY35" fmla="*/ 384548 h 692046"/>
              <a:gd name="connsiteX36" fmla="*/ 89055 w 2317872"/>
              <a:gd name="connsiteY36" fmla="*/ 408825 h 692046"/>
              <a:gd name="connsiteX37" fmla="*/ 80963 w 2317872"/>
              <a:gd name="connsiteY37" fmla="*/ 433101 h 692046"/>
              <a:gd name="connsiteX38" fmla="*/ 64779 w 2317872"/>
              <a:gd name="connsiteY38" fmla="*/ 530205 h 692046"/>
              <a:gd name="connsiteX39" fmla="*/ 48595 w 2317872"/>
              <a:gd name="connsiteY39" fmla="*/ 554481 h 692046"/>
              <a:gd name="connsiteX40" fmla="*/ 16227 w 2317872"/>
              <a:gd name="connsiteY40" fmla="*/ 627309 h 692046"/>
              <a:gd name="connsiteX41" fmla="*/ 43 w 2317872"/>
              <a:gd name="connsiteY41" fmla="*/ 692046 h 692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317872" h="692046">
                <a:moveTo>
                  <a:pt x="2306273" y="667770"/>
                </a:moveTo>
                <a:cubicBezTo>
                  <a:pt x="2324659" y="594227"/>
                  <a:pt x="2318516" y="632512"/>
                  <a:pt x="2306273" y="497837"/>
                </a:cubicBezTo>
                <a:cubicBezTo>
                  <a:pt x="2305247" y="486552"/>
                  <a:pt x="2297111" y="447144"/>
                  <a:pt x="2290089" y="433101"/>
                </a:cubicBezTo>
                <a:cubicBezTo>
                  <a:pt x="2285740" y="424402"/>
                  <a:pt x="2279300" y="416917"/>
                  <a:pt x="2273905" y="408825"/>
                </a:cubicBezTo>
                <a:cubicBezTo>
                  <a:pt x="2244396" y="320295"/>
                  <a:pt x="2291457" y="454384"/>
                  <a:pt x="2249628" y="360272"/>
                </a:cubicBezTo>
                <a:cubicBezTo>
                  <a:pt x="2242699" y="344683"/>
                  <a:pt x="2238839" y="327904"/>
                  <a:pt x="2233444" y="311720"/>
                </a:cubicBezTo>
                <a:cubicBezTo>
                  <a:pt x="2229927" y="301169"/>
                  <a:pt x="2229733" y="289574"/>
                  <a:pt x="2225352" y="279352"/>
                </a:cubicBezTo>
                <a:cubicBezTo>
                  <a:pt x="2221521" y="270413"/>
                  <a:pt x="2213993" y="263520"/>
                  <a:pt x="2209168" y="255076"/>
                </a:cubicBezTo>
                <a:cubicBezTo>
                  <a:pt x="2203183" y="244603"/>
                  <a:pt x="2198969" y="233181"/>
                  <a:pt x="2192984" y="222708"/>
                </a:cubicBezTo>
                <a:cubicBezTo>
                  <a:pt x="2182302" y="204015"/>
                  <a:pt x="2152137" y="163237"/>
                  <a:pt x="2136340" y="157971"/>
                </a:cubicBezTo>
                <a:cubicBezTo>
                  <a:pt x="2128248" y="155274"/>
                  <a:pt x="2119520" y="154021"/>
                  <a:pt x="2112064" y="149879"/>
                </a:cubicBezTo>
                <a:cubicBezTo>
                  <a:pt x="2095061" y="140433"/>
                  <a:pt x="2082382" y="122228"/>
                  <a:pt x="2063512" y="117511"/>
                </a:cubicBezTo>
                <a:cubicBezTo>
                  <a:pt x="2047089" y="113405"/>
                  <a:pt x="2023118" y="108292"/>
                  <a:pt x="2006867" y="101327"/>
                </a:cubicBezTo>
                <a:cubicBezTo>
                  <a:pt x="1995779" y="96575"/>
                  <a:pt x="1985587" y="89895"/>
                  <a:pt x="1974499" y="85143"/>
                </a:cubicBezTo>
                <a:cubicBezTo>
                  <a:pt x="1958247" y="78178"/>
                  <a:pt x="1934280" y="73065"/>
                  <a:pt x="1917855" y="68959"/>
                </a:cubicBezTo>
                <a:cubicBezTo>
                  <a:pt x="1710395" y="-69348"/>
                  <a:pt x="1883649" y="39553"/>
                  <a:pt x="1230032" y="60867"/>
                </a:cubicBezTo>
                <a:cubicBezTo>
                  <a:pt x="1075954" y="65891"/>
                  <a:pt x="1195300" y="72332"/>
                  <a:pt x="1124836" y="85143"/>
                </a:cubicBezTo>
                <a:cubicBezTo>
                  <a:pt x="1068451" y="95395"/>
                  <a:pt x="979878" y="98249"/>
                  <a:pt x="930627" y="101327"/>
                </a:cubicBezTo>
                <a:cubicBezTo>
                  <a:pt x="914443" y="104024"/>
                  <a:pt x="898317" y="107099"/>
                  <a:pt x="882074" y="109419"/>
                </a:cubicBezTo>
                <a:cubicBezTo>
                  <a:pt x="860546" y="112494"/>
                  <a:pt x="838894" y="114637"/>
                  <a:pt x="817338" y="117511"/>
                </a:cubicBezTo>
                <a:lnTo>
                  <a:pt x="760694" y="125603"/>
                </a:lnTo>
                <a:cubicBezTo>
                  <a:pt x="714287" y="141072"/>
                  <a:pt x="759428" y="127140"/>
                  <a:pt x="695958" y="141787"/>
                </a:cubicBezTo>
                <a:cubicBezTo>
                  <a:pt x="674285" y="146789"/>
                  <a:pt x="652800" y="152576"/>
                  <a:pt x="631221" y="157971"/>
                </a:cubicBezTo>
                <a:cubicBezTo>
                  <a:pt x="620432" y="160668"/>
                  <a:pt x="609404" y="162546"/>
                  <a:pt x="598853" y="166063"/>
                </a:cubicBezTo>
                <a:lnTo>
                  <a:pt x="550301" y="182248"/>
                </a:lnTo>
                <a:cubicBezTo>
                  <a:pt x="542209" y="184945"/>
                  <a:pt x="534300" y="188271"/>
                  <a:pt x="526025" y="190340"/>
                </a:cubicBezTo>
                <a:cubicBezTo>
                  <a:pt x="515236" y="193037"/>
                  <a:pt x="504309" y="195236"/>
                  <a:pt x="493657" y="198432"/>
                </a:cubicBezTo>
                <a:cubicBezTo>
                  <a:pt x="477317" y="203334"/>
                  <a:pt x="461655" y="210479"/>
                  <a:pt x="445105" y="214616"/>
                </a:cubicBezTo>
                <a:cubicBezTo>
                  <a:pt x="434315" y="217313"/>
                  <a:pt x="423389" y="219512"/>
                  <a:pt x="412736" y="222708"/>
                </a:cubicBezTo>
                <a:cubicBezTo>
                  <a:pt x="396396" y="227610"/>
                  <a:pt x="380734" y="234754"/>
                  <a:pt x="364184" y="238892"/>
                </a:cubicBezTo>
                <a:cubicBezTo>
                  <a:pt x="347759" y="242998"/>
                  <a:pt x="323792" y="248111"/>
                  <a:pt x="307540" y="255076"/>
                </a:cubicBezTo>
                <a:cubicBezTo>
                  <a:pt x="296452" y="259828"/>
                  <a:pt x="286372" y="266780"/>
                  <a:pt x="275172" y="271260"/>
                </a:cubicBezTo>
                <a:cubicBezTo>
                  <a:pt x="259333" y="277596"/>
                  <a:pt x="242804" y="282049"/>
                  <a:pt x="226620" y="287444"/>
                </a:cubicBezTo>
                <a:lnTo>
                  <a:pt x="202344" y="295536"/>
                </a:lnTo>
                <a:lnTo>
                  <a:pt x="137607" y="360272"/>
                </a:lnTo>
                <a:lnTo>
                  <a:pt x="113331" y="384548"/>
                </a:lnTo>
                <a:lnTo>
                  <a:pt x="89055" y="408825"/>
                </a:lnTo>
                <a:cubicBezTo>
                  <a:pt x="86358" y="416917"/>
                  <a:pt x="82636" y="424737"/>
                  <a:pt x="80963" y="433101"/>
                </a:cubicBezTo>
                <a:cubicBezTo>
                  <a:pt x="78731" y="444259"/>
                  <a:pt x="70983" y="513661"/>
                  <a:pt x="64779" y="530205"/>
                </a:cubicBezTo>
                <a:cubicBezTo>
                  <a:pt x="61364" y="539311"/>
                  <a:pt x="52545" y="545594"/>
                  <a:pt x="48595" y="554481"/>
                </a:cubicBezTo>
                <a:cubicBezTo>
                  <a:pt x="10076" y="641148"/>
                  <a:pt x="52853" y="572369"/>
                  <a:pt x="16227" y="627309"/>
                </a:cubicBezTo>
                <a:cubicBezTo>
                  <a:pt x="-1663" y="680980"/>
                  <a:pt x="43" y="658802"/>
                  <a:pt x="43" y="692046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152481" y="3940821"/>
            <a:ext cx="1408016" cy="614995"/>
          </a:xfrm>
          <a:custGeom>
            <a:avLst/>
            <a:gdLst>
              <a:gd name="connsiteX0" fmla="*/ 0 w 1408016"/>
              <a:gd name="connsiteY0" fmla="*/ 574535 h 614995"/>
              <a:gd name="connsiteX1" fmla="*/ 8092 w 1408016"/>
              <a:gd name="connsiteY1" fmla="*/ 534075 h 614995"/>
              <a:gd name="connsiteX2" fmla="*/ 16184 w 1408016"/>
              <a:gd name="connsiteY2" fmla="*/ 501706 h 614995"/>
              <a:gd name="connsiteX3" fmla="*/ 32369 w 1408016"/>
              <a:gd name="connsiteY3" fmla="*/ 412694 h 614995"/>
              <a:gd name="connsiteX4" fmla="*/ 64737 w 1408016"/>
              <a:gd name="connsiteY4" fmla="*/ 356050 h 614995"/>
              <a:gd name="connsiteX5" fmla="*/ 89013 w 1408016"/>
              <a:gd name="connsiteY5" fmla="*/ 307498 h 614995"/>
              <a:gd name="connsiteX6" fmla="*/ 161841 w 1408016"/>
              <a:gd name="connsiteY6" fmla="*/ 234669 h 614995"/>
              <a:gd name="connsiteX7" fmla="*/ 186117 w 1408016"/>
              <a:gd name="connsiteY7" fmla="*/ 210393 h 614995"/>
              <a:gd name="connsiteX8" fmla="*/ 210393 w 1408016"/>
              <a:gd name="connsiteY8" fmla="*/ 186117 h 614995"/>
              <a:gd name="connsiteX9" fmla="*/ 234669 w 1408016"/>
              <a:gd name="connsiteY9" fmla="*/ 169933 h 614995"/>
              <a:gd name="connsiteX10" fmla="*/ 250854 w 1408016"/>
              <a:gd name="connsiteY10" fmla="*/ 153749 h 614995"/>
              <a:gd name="connsiteX11" fmla="*/ 299406 w 1408016"/>
              <a:gd name="connsiteY11" fmla="*/ 129473 h 614995"/>
              <a:gd name="connsiteX12" fmla="*/ 323682 w 1408016"/>
              <a:gd name="connsiteY12" fmla="*/ 105197 h 614995"/>
              <a:gd name="connsiteX13" fmla="*/ 347958 w 1408016"/>
              <a:gd name="connsiteY13" fmla="*/ 97105 h 614995"/>
              <a:gd name="connsiteX14" fmla="*/ 404602 w 1408016"/>
              <a:gd name="connsiteY14" fmla="*/ 72829 h 614995"/>
              <a:gd name="connsiteX15" fmla="*/ 477431 w 1408016"/>
              <a:gd name="connsiteY15" fmla="*/ 40460 h 614995"/>
              <a:gd name="connsiteX16" fmla="*/ 501707 w 1408016"/>
              <a:gd name="connsiteY16" fmla="*/ 32368 h 614995"/>
              <a:gd name="connsiteX17" fmla="*/ 566443 w 1408016"/>
              <a:gd name="connsiteY17" fmla="*/ 16184 h 614995"/>
              <a:gd name="connsiteX18" fmla="*/ 720192 w 1408016"/>
              <a:gd name="connsiteY18" fmla="*/ 8092 h 614995"/>
              <a:gd name="connsiteX19" fmla="*/ 914400 w 1408016"/>
              <a:gd name="connsiteY19" fmla="*/ 0 h 614995"/>
              <a:gd name="connsiteX20" fmla="*/ 1116701 w 1408016"/>
              <a:gd name="connsiteY20" fmla="*/ 8092 h 614995"/>
              <a:gd name="connsiteX21" fmla="*/ 1181438 w 1408016"/>
              <a:gd name="connsiteY21" fmla="*/ 24276 h 614995"/>
              <a:gd name="connsiteX22" fmla="*/ 1238082 w 1408016"/>
              <a:gd name="connsiteY22" fmla="*/ 40460 h 614995"/>
              <a:gd name="connsiteX23" fmla="*/ 1278542 w 1408016"/>
              <a:gd name="connsiteY23" fmla="*/ 89013 h 614995"/>
              <a:gd name="connsiteX24" fmla="*/ 1310910 w 1408016"/>
              <a:gd name="connsiteY24" fmla="*/ 137565 h 614995"/>
              <a:gd name="connsiteX25" fmla="*/ 1335186 w 1408016"/>
              <a:gd name="connsiteY25" fmla="*/ 186117 h 614995"/>
              <a:gd name="connsiteX26" fmla="*/ 1359462 w 1408016"/>
              <a:gd name="connsiteY26" fmla="*/ 267037 h 614995"/>
              <a:gd name="connsiteX27" fmla="*/ 1367554 w 1408016"/>
              <a:gd name="connsiteY27" fmla="*/ 291314 h 614995"/>
              <a:gd name="connsiteX28" fmla="*/ 1383738 w 1408016"/>
              <a:gd name="connsiteY28" fmla="*/ 315590 h 614995"/>
              <a:gd name="connsiteX29" fmla="*/ 1399923 w 1408016"/>
              <a:gd name="connsiteY29" fmla="*/ 372234 h 614995"/>
              <a:gd name="connsiteX30" fmla="*/ 1408015 w 1408016"/>
              <a:gd name="connsiteY30" fmla="*/ 614995 h 61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408016" h="614995">
                <a:moveTo>
                  <a:pt x="0" y="574535"/>
                </a:moveTo>
                <a:cubicBezTo>
                  <a:pt x="2697" y="561048"/>
                  <a:pt x="5108" y="547501"/>
                  <a:pt x="8092" y="534075"/>
                </a:cubicBezTo>
                <a:cubicBezTo>
                  <a:pt x="10505" y="523218"/>
                  <a:pt x="14003" y="512612"/>
                  <a:pt x="16184" y="501706"/>
                </a:cubicBezTo>
                <a:cubicBezTo>
                  <a:pt x="18220" y="491525"/>
                  <a:pt x="28032" y="425705"/>
                  <a:pt x="32369" y="412694"/>
                </a:cubicBezTo>
                <a:cubicBezTo>
                  <a:pt x="46556" y="370134"/>
                  <a:pt x="46979" y="391567"/>
                  <a:pt x="64737" y="356050"/>
                </a:cubicBezTo>
                <a:cubicBezTo>
                  <a:pt x="80806" y="323912"/>
                  <a:pt x="62509" y="337315"/>
                  <a:pt x="89013" y="307498"/>
                </a:cubicBezTo>
                <a:cubicBezTo>
                  <a:pt x="89022" y="307488"/>
                  <a:pt x="149698" y="246812"/>
                  <a:pt x="161841" y="234669"/>
                </a:cubicBezTo>
                <a:lnTo>
                  <a:pt x="186117" y="210393"/>
                </a:lnTo>
                <a:cubicBezTo>
                  <a:pt x="194209" y="202301"/>
                  <a:pt x="200871" y="192465"/>
                  <a:pt x="210393" y="186117"/>
                </a:cubicBezTo>
                <a:cubicBezTo>
                  <a:pt x="218485" y="180722"/>
                  <a:pt x="227075" y="176008"/>
                  <a:pt x="234669" y="169933"/>
                </a:cubicBezTo>
                <a:cubicBezTo>
                  <a:pt x="240627" y="165167"/>
                  <a:pt x="244896" y="158515"/>
                  <a:pt x="250854" y="153749"/>
                </a:cubicBezTo>
                <a:cubicBezTo>
                  <a:pt x="273264" y="135821"/>
                  <a:pt x="273765" y="138020"/>
                  <a:pt x="299406" y="129473"/>
                </a:cubicBezTo>
                <a:cubicBezTo>
                  <a:pt x="307498" y="121381"/>
                  <a:pt x="314160" y="111545"/>
                  <a:pt x="323682" y="105197"/>
                </a:cubicBezTo>
                <a:cubicBezTo>
                  <a:pt x="330779" y="100466"/>
                  <a:pt x="340329" y="100920"/>
                  <a:pt x="347958" y="97105"/>
                </a:cubicBezTo>
                <a:cubicBezTo>
                  <a:pt x="403841" y="69164"/>
                  <a:pt x="337237" y="89670"/>
                  <a:pt x="404602" y="72829"/>
                </a:cubicBezTo>
                <a:cubicBezTo>
                  <a:pt x="443073" y="47180"/>
                  <a:pt x="419651" y="59720"/>
                  <a:pt x="477431" y="40460"/>
                </a:cubicBezTo>
                <a:lnTo>
                  <a:pt x="501707" y="32368"/>
                </a:lnTo>
                <a:cubicBezTo>
                  <a:pt x="524901" y="24637"/>
                  <a:pt x="540404" y="18354"/>
                  <a:pt x="566443" y="16184"/>
                </a:cubicBezTo>
                <a:cubicBezTo>
                  <a:pt x="617586" y="11922"/>
                  <a:pt x="668927" y="10476"/>
                  <a:pt x="720192" y="8092"/>
                </a:cubicBezTo>
                <a:lnTo>
                  <a:pt x="914400" y="0"/>
                </a:lnTo>
                <a:cubicBezTo>
                  <a:pt x="981834" y="2697"/>
                  <a:pt x="1049491" y="1982"/>
                  <a:pt x="1116701" y="8092"/>
                </a:cubicBezTo>
                <a:cubicBezTo>
                  <a:pt x="1138853" y="10106"/>
                  <a:pt x="1159859" y="18881"/>
                  <a:pt x="1181438" y="24276"/>
                </a:cubicBezTo>
                <a:cubicBezTo>
                  <a:pt x="1222080" y="34436"/>
                  <a:pt x="1203256" y="28851"/>
                  <a:pt x="1238082" y="40460"/>
                </a:cubicBezTo>
                <a:cubicBezTo>
                  <a:pt x="1295905" y="127197"/>
                  <a:pt x="1205863" y="-4431"/>
                  <a:pt x="1278542" y="89013"/>
                </a:cubicBezTo>
                <a:cubicBezTo>
                  <a:pt x="1290484" y="104366"/>
                  <a:pt x="1304759" y="119112"/>
                  <a:pt x="1310910" y="137565"/>
                </a:cubicBezTo>
                <a:cubicBezTo>
                  <a:pt x="1322077" y="171067"/>
                  <a:pt x="1314271" y="154744"/>
                  <a:pt x="1335186" y="186117"/>
                </a:cubicBezTo>
                <a:cubicBezTo>
                  <a:pt x="1347416" y="235037"/>
                  <a:pt x="1339760" y="207931"/>
                  <a:pt x="1359462" y="267037"/>
                </a:cubicBezTo>
                <a:cubicBezTo>
                  <a:pt x="1362159" y="275129"/>
                  <a:pt x="1362822" y="284217"/>
                  <a:pt x="1367554" y="291314"/>
                </a:cubicBezTo>
                <a:cubicBezTo>
                  <a:pt x="1372949" y="299406"/>
                  <a:pt x="1379389" y="306891"/>
                  <a:pt x="1383738" y="315590"/>
                </a:cubicBezTo>
                <a:cubicBezTo>
                  <a:pt x="1389545" y="327204"/>
                  <a:pt x="1397329" y="361856"/>
                  <a:pt x="1399923" y="372234"/>
                </a:cubicBezTo>
                <a:cubicBezTo>
                  <a:pt x="1408314" y="598805"/>
                  <a:pt x="1408015" y="517841"/>
                  <a:pt x="1408015" y="614995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2629434" y="4191674"/>
            <a:ext cx="607380" cy="388418"/>
          </a:xfrm>
          <a:custGeom>
            <a:avLst/>
            <a:gdLst>
              <a:gd name="connsiteX0" fmla="*/ 607380 w 607380"/>
              <a:gd name="connsiteY0" fmla="*/ 388418 h 388418"/>
              <a:gd name="connsiteX1" fmla="*/ 502184 w 607380"/>
              <a:gd name="connsiteY1" fmla="*/ 56645 h 388418"/>
              <a:gd name="connsiteX2" fmla="*/ 469816 w 607380"/>
              <a:gd name="connsiteY2" fmla="*/ 40461 h 388418"/>
              <a:gd name="connsiteX3" fmla="*/ 396987 w 607380"/>
              <a:gd name="connsiteY3" fmla="*/ 16184 h 388418"/>
              <a:gd name="connsiteX4" fmla="*/ 299883 w 607380"/>
              <a:gd name="connsiteY4" fmla="*/ 0 h 388418"/>
              <a:gd name="connsiteX5" fmla="*/ 162318 w 607380"/>
              <a:gd name="connsiteY5" fmla="*/ 8092 h 388418"/>
              <a:gd name="connsiteX6" fmla="*/ 138042 w 607380"/>
              <a:gd name="connsiteY6" fmla="*/ 16184 h 388418"/>
              <a:gd name="connsiteX7" fmla="*/ 113766 w 607380"/>
              <a:gd name="connsiteY7" fmla="*/ 40461 h 388418"/>
              <a:gd name="connsiteX8" fmla="*/ 81398 w 607380"/>
              <a:gd name="connsiteY8" fmla="*/ 89013 h 388418"/>
              <a:gd name="connsiteX9" fmla="*/ 49030 w 607380"/>
              <a:gd name="connsiteY9" fmla="*/ 137565 h 388418"/>
              <a:gd name="connsiteX10" fmla="*/ 32846 w 607380"/>
              <a:gd name="connsiteY10" fmla="*/ 161841 h 388418"/>
              <a:gd name="connsiteX11" fmla="*/ 16662 w 607380"/>
              <a:gd name="connsiteY11" fmla="*/ 210393 h 388418"/>
              <a:gd name="connsiteX12" fmla="*/ 8570 w 607380"/>
              <a:gd name="connsiteY12" fmla="*/ 234669 h 388418"/>
              <a:gd name="connsiteX13" fmla="*/ 478 w 607380"/>
              <a:gd name="connsiteY13" fmla="*/ 364142 h 388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07380" h="388418">
                <a:moveTo>
                  <a:pt x="607380" y="388418"/>
                </a:moveTo>
                <a:cubicBezTo>
                  <a:pt x="572315" y="277827"/>
                  <a:pt x="544839" y="164536"/>
                  <a:pt x="502184" y="56645"/>
                </a:cubicBezTo>
                <a:cubicBezTo>
                  <a:pt x="497749" y="45427"/>
                  <a:pt x="481075" y="44791"/>
                  <a:pt x="469816" y="40461"/>
                </a:cubicBezTo>
                <a:cubicBezTo>
                  <a:pt x="445932" y="31275"/>
                  <a:pt x="421881" y="22111"/>
                  <a:pt x="396987" y="16184"/>
                </a:cubicBezTo>
                <a:cubicBezTo>
                  <a:pt x="365065" y="8583"/>
                  <a:pt x="299883" y="0"/>
                  <a:pt x="299883" y="0"/>
                </a:cubicBezTo>
                <a:cubicBezTo>
                  <a:pt x="254028" y="2697"/>
                  <a:pt x="208024" y="3521"/>
                  <a:pt x="162318" y="8092"/>
                </a:cubicBezTo>
                <a:cubicBezTo>
                  <a:pt x="153831" y="8941"/>
                  <a:pt x="145139" y="11452"/>
                  <a:pt x="138042" y="16184"/>
                </a:cubicBezTo>
                <a:cubicBezTo>
                  <a:pt x="128520" y="22532"/>
                  <a:pt x="120792" y="31428"/>
                  <a:pt x="113766" y="40461"/>
                </a:cubicBezTo>
                <a:cubicBezTo>
                  <a:pt x="101824" y="55815"/>
                  <a:pt x="92187" y="72829"/>
                  <a:pt x="81398" y="89013"/>
                </a:cubicBezTo>
                <a:lnTo>
                  <a:pt x="49030" y="137565"/>
                </a:lnTo>
                <a:cubicBezTo>
                  <a:pt x="43635" y="145657"/>
                  <a:pt x="35921" y="152615"/>
                  <a:pt x="32846" y="161841"/>
                </a:cubicBezTo>
                <a:lnTo>
                  <a:pt x="16662" y="210393"/>
                </a:lnTo>
                <a:lnTo>
                  <a:pt x="8570" y="234669"/>
                </a:lnTo>
                <a:cubicBezTo>
                  <a:pt x="-2955" y="315346"/>
                  <a:pt x="478" y="272241"/>
                  <a:pt x="478" y="364142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vs Functional Heads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But...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PP(</a:t>
            </a:r>
            <a:r>
              <a:rPr lang="en-US" u="sng" dirty="0"/>
              <a:t>into</a:t>
            </a:r>
            <a:r>
              <a:rPr lang="en-US" dirty="0"/>
              <a:t> the woods) or PP(into the </a:t>
            </a:r>
            <a:r>
              <a:rPr lang="en-US" u="sng" dirty="0"/>
              <a:t>woods</a:t>
            </a:r>
            <a:r>
              <a:rPr lang="en-US" dirty="0"/>
              <a:t>)?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VP(</a:t>
            </a:r>
            <a:r>
              <a:rPr lang="en-US" u="sng" dirty="0"/>
              <a:t>was</a:t>
            </a:r>
            <a:r>
              <a:rPr lang="en-US" dirty="0"/>
              <a:t> always watching </a:t>
            </a:r>
            <a:r>
              <a:rPr lang="en-US" dirty="0" err="1"/>
              <a:t>tv</a:t>
            </a:r>
            <a:r>
              <a:rPr lang="en-US" dirty="0"/>
              <a:t>) or VP(was always </a:t>
            </a:r>
            <a:r>
              <a:rPr lang="en-US" u="sng" dirty="0"/>
              <a:t>watching</a:t>
            </a:r>
            <a:r>
              <a:rPr lang="en-US" dirty="0"/>
              <a:t> </a:t>
            </a:r>
            <a:r>
              <a:rPr lang="en-US" dirty="0" err="1"/>
              <a:t>tv</a:t>
            </a:r>
            <a:r>
              <a:rPr lang="en-US" dirty="0"/>
              <a:t>)?</a:t>
            </a:r>
          </a:p>
          <a:p>
            <a:r>
              <a:rPr lang="en-US" dirty="0"/>
              <a:t>This is characterized as having a </a:t>
            </a:r>
            <a:r>
              <a:rPr lang="en-US" u="sng" dirty="0"/>
              <a:t>functional</a:t>
            </a:r>
            <a:r>
              <a:rPr lang="en-US" dirty="0"/>
              <a:t> head or </a:t>
            </a:r>
            <a:r>
              <a:rPr lang="en-US" u="sng" dirty="0"/>
              <a:t>content</a:t>
            </a:r>
            <a:r>
              <a:rPr lang="en-US" dirty="0"/>
              <a:t> head</a:t>
            </a:r>
          </a:p>
          <a:p>
            <a:r>
              <a:rPr lang="en-US" dirty="0"/>
              <a:t>Choice depends on goals; for universal dependencies, trend is toward content</a:t>
            </a:r>
          </a:p>
          <a:p>
            <a:pPr lvl="1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229853" y="2638926"/>
            <a:ext cx="4051607" cy="569495"/>
            <a:chOff x="2229853" y="2638926"/>
            <a:chExt cx="4051607" cy="569495"/>
          </a:xfrm>
        </p:grpSpPr>
        <p:sp>
          <p:nvSpPr>
            <p:cNvPr id="4" name="Freeform 3"/>
            <p:cNvSpPr/>
            <p:nvPr/>
          </p:nvSpPr>
          <p:spPr>
            <a:xfrm>
              <a:off x="2229853" y="2671011"/>
              <a:ext cx="1300386" cy="513347"/>
            </a:xfrm>
            <a:custGeom>
              <a:avLst/>
              <a:gdLst>
                <a:gd name="connsiteX0" fmla="*/ 0 w 1300386"/>
                <a:gd name="connsiteY0" fmla="*/ 497305 h 513347"/>
                <a:gd name="connsiteX1" fmla="*/ 16042 w 1300386"/>
                <a:gd name="connsiteY1" fmla="*/ 240631 h 513347"/>
                <a:gd name="connsiteX2" fmla="*/ 32084 w 1300386"/>
                <a:gd name="connsiteY2" fmla="*/ 192505 h 513347"/>
                <a:gd name="connsiteX3" fmla="*/ 80210 w 1300386"/>
                <a:gd name="connsiteY3" fmla="*/ 152400 h 513347"/>
                <a:gd name="connsiteX4" fmla="*/ 96252 w 1300386"/>
                <a:gd name="connsiteY4" fmla="*/ 136357 h 513347"/>
                <a:gd name="connsiteX5" fmla="*/ 144379 w 1300386"/>
                <a:gd name="connsiteY5" fmla="*/ 104273 h 513347"/>
                <a:gd name="connsiteX6" fmla="*/ 168442 w 1300386"/>
                <a:gd name="connsiteY6" fmla="*/ 88231 h 513347"/>
                <a:gd name="connsiteX7" fmla="*/ 192505 w 1300386"/>
                <a:gd name="connsiteY7" fmla="*/ 80210 h 513347"/>
                <a:gd name="connsiteX8" fmla="*/ 248652 w 1300386"/>
                <a:gd name="connsiteY8" fmla="*/ 64168 h 513347"/>
                <a:gd name="connsiteX9" fmla="*/ 304800 w 1300386"/>
                <a:gd name="connsiteY9" fmla="*/ 32084 h 513347"/>
                <a:gd name="connsiteX10" fmla="*/ 328863 w 1300386"/>
                <a:gd name="connsiteY10" fmla="*/ 24063 h 513347"/>
                <a:gd name="connsiteX11" fmla="*/ 417094 w 1300386"/>
                <a:gd name="connsiteY11" fmla="*/ 0 h 513347"/>
                <a:gd name="connsiteX12" fmla="*/ 721894 w 1300386"/>
                <a:gd name="connsiteY12" fmla="*/ 16042 h 513347"/>
                <a:gd name="connsiteX13" fmla="*/ 778042 w 1300386"/>
                <a:gd name="connsiteY13" fmla="*/ 32084 h 513347"/>
                <a:gd name="connsiteX14" fmla="*/ 842210 w 1300386"/>
                <a:gd name="connsiteY14" fmla="*/ 48126 h 513347"/>
                <a:gd name="connsiteX15" fmla="*/ 970547 w 1300386"/>
                <a:gd name="connsiteY15" fmla="*/ 72189 h 513347"/>
                <a:gd name="connsiteX16" fmla="*/ 1026694 w 1300386"/>
                <a:gd name="connsiteY16" fmla="*/ 96252 h 513347"/>
                <a:gd name="connsiteX17" fmla="*/ 1050758 w 1300386"/>
                <a:gd name="connsiteY17" fmla="*/ 104273 h 513347"/>
                <a:gd name="connsiteX18" fmla="*/ 1074821 w 1300386"/>
                <a:gd name="connsiteY18" fmla="*/ 120315 h 513347"/>
                <a:gd name="connsiteX19" fmla="*/ 1147010 w 1300386"/>
                <a:gd name="connsiteY19" fmla="*/ 160421 h 513347"/>
                <a:gd name="connsiteX20" fmla="*/ 1195136 w 1300386"/>
                <a:gd name="connsiteY20" fmla="*/ 208547 h 513347"/>
                <a:gd name="connsiteX21" fmla="*/ 1211179 w 1300386"/>
                <a:gd name="connsiteY21" fmla="*/ 224589 h 513347"/>
                <a:gd name="connsiteX22" fmla="*/ 1227221 w 1300386"/>
                <a:gd name="connsiteY22" fmla="*/ 248652 h 513347"/>
                <a:gd name="connsiteX23" fmla="*/ 1267326 w 1300386"/>
                <a:gd name="connsiteY23" fmla="*/ 296778 h 513347"/>
                <a:gd name="connsiteX24" fmla="*/ 1291389 w 1300386"/>
                <a:gd name="connsiteY24" fmla="*/ 376989 h 513347"/>
                <a:gd name="connsiteX25" fmla="*/ 1299410 w 1300386"/>
                <a:gd name="connsiteY25" fmla="*/ 401052 h 513347"/>
                <a:gd name="connsiteX26" fmla="*/ 1299410 w 1300386"/>
                <a:gd name="connsiteY26" fmla="*/ 513347 h 513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00386" h="513347">
                  <a:moveTo>
                    <a:pt x="0" y="497305"/>
                  </a:moveTo>
                  <a:cubicBezTo>
                    <a:pt x="368" y="491052"/>
                    <a:pt x="13832" y="256100"/>
                    <a:pt x="16042" y="240631"/>
                  </a:cubicBezTo>
                  <a:cubicBezTo>
                    <a:pt x="18433" y="223891"/>
                    <a:pt x="20127" y="204462"/>
                    <a:pt x="32084" y="192505"/>
                  </a:cubicBezTo>
                  <a:cubicBezTo>
                    <a:pt x="89252" y="135337"/>
                    <a:pt x="24368" y="197075"/>
                    <a:pt x="80210" y="152400"/>
                  </a:cubicBezTo>
                  <a:cubicBezTo>
                    <a:pt x="86115" y="147676"/>
                    <a:pt x="90202" y="140895"/>
                    <a:pt x="96252" y="136357"/>
                  </a:cubicBezTo>
                  <a:cubicBezTo>
                    <a:pt x="111676" y="124789"/>
                    <a:pt x="128337" y="114968"/>
                    <a:pt x="144379" y="104273"/>
                  </a:cubicBezTo>
                  <a:cubicBezTo>
                    <a:pt x="152400" y="98926"/>
                    <a:pt x="159297" y="91279"/>
                    <a:pt x="168442" y="88231"/>
                  </a:cubicBezTo>
                  <a:cubicBezTo>
                    <a:pt x="176463" y="85557"/>
                    <a:pt x="184375" y="82533"/>
                    <a:pt x="192505" y="80210"/>
                  </a:cubicBezTo>
                  <a:cubicBezTo>
                    <a:pt x="212856" y="74395"/>
                    <a:pt x="229420" y="72410"/>
                    <a:pt x="248652" y="64168"/>
                  </a:cubicBezTo>
                  <a:cubicBezTo>
                    <a:pt x="347086" y="21982"/>
                    <a:pt x="224245" y="72361"/>
                    <a:pt x="304800" y="32084"/>
                  </a:cubicBezTo>
                  <a:cubicBezTo>
                    <a:pt x="312362" y="28303"/>
                    <a:pt x="320706" y="26288"/>
                    <a:pt x="328863" y="24063"/>
                  </a:cubicBezTo>
                  <a:cubicBezTo>
                    <a:pt x="428372" y="-3076"/>
                    <a:pt x="361707" y="18462"/>
                    <a:pt x="417094" y="0"/>
                  </a:cubicBezTo>
                  <a:cubicBezTo>
                    <a:pt x="490562" y="2721"/>
                    <a:pt x="632285" y="4094"/>
                    <a:pt x="721894" y="16042"/>
                  </a:cubicBezTo>
                  <a:cubicBezTo>
                    <a:pt x="748035" y="19527"/>
                    <a:pt x="754370" y="25628"/>
                    <a:pt x="778042" y="32084"/>
                  </a:cubicBezTo>
                  <a:cubicBezTo>
                    <a:pt x="799313" y="37885"/>
                    <a:pt x="820462" y="44501"/>
                    <a:pt x="842210" y="48126"/>
                  </a:cubicBezTo>
                  <a:cubicBezTo>
                    <a:pt x="871347" y="52982"/>
                    <a:pt x="951317" y="65779"/>
                    <a:pt x="970547" y="72189"/>
                  </a:cubicBezTo>
                  <a:cubicBezTo>
                    <a:pt x="1026983" y="91001"/>
                    <a:pt x="957307" y="66515"/>
                    <a:pt x="1026694" y="96252"/>
                  </a:cubicBezTo>
                  <a:cubicBezTo>
                    <a:pt x="1034466" y="99583"/>
                    <a:pt x="1042737" y="101599"/>
                    <a:pt x="1050758" y="104273"/>
                  </a:cubicBezTo>
                  <a:cubicBezTo>
                    <a:pt x="1058779" y="109620"/>
                    <a:pt x="1066199" y="116004"/>
                    <a:pt x="1074821" y="120315"/>
                  </a:cubicBezTo>
                  <a:cubicBezTo>
                    <a:pt x="1115168" y="140488"/>
                    <a:pt x="1096427" y="109838"/>
                    <a:pt x="1147010" y="160421"/>
                  </a:cubicBezTo>
                  <a:lnTo>
                    <a:pt x="1195136" y="208547"/>
                  </a:lnTo>
                  <a:cubicBezTo>
                    <a:pt x="1200484" y="213894"/>
                    <a:pt x="1206984" y="218297"/>
                    <a:pt x="1211179" y="224589"/>
                  </a:cubicBezTo>
                  <a:cubicBezTo>
                    <a:pt x="1216526" y="232610"/>
                    <a:pt x="1221050" y="241246"/>
                    <a:pt x="1227221" y="248652"/>
                  </a:cubicBezTo>
                  <a:cubicBezTo>
                    <a:pt x="1278687" y="310411"/>
                    <a:pt x="1227497" y="237034"/>
                    <a:pt x="1267326" y="296778"/>
                  </a:cubicBezTo>
                  <a:cubicBezTo>
                    <a:pt x="1305451" y="411157"/>
                    <a:pt x="1267143" y="292128"/>
                    <a:pt x="1291389" y="376989"/>
                  </a:cubicBezTo>
                  <a:cubicBezTo>
                    <a:pt x="1293712" y="385119"/>
                    <a:pt x="1298914" y="392612"/>
                    <a:pt x="1299410" y="401052"/>
                  </a:cubicBezTo>
                  <a:cubicBezTo>
                    <a:pt x="1301608" y="438419"/>
                    <a:pt x="1299410" y="475915"/>
                    <a:pt x="1299410" y="51334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2727137" y="2895600"/>
              <a:ext cx="553474" cy="312821"/>
            </a:xfrm>
            <a:custGeom>
              <a:avLst/>
              <a:gdLst>
                <a:gd name="connsiteX0" fmla="*/ 553474 w 553474"/>
                <a:gd name="connsiteY0" fmla="*/ 312821 h 312821"/>
                <a:gd name="connsiteX1" fmla="*/ 505347 w 553474"/>
                <a:gd name="connsiteY1" fmla="*/ 152400 h 312821"/>
                <a:gd name="connsiteX2" fmla="*/ 449200 w 553474"/>
                <a:gd name="connsiteY2" fmla="*/ 96253 h 312821"/>
                <a:gd name="connsiteX3" fmla="*/ 409095 w 553474"/>
                <a:gd name="connsiteY3" fmla="*/ 64168 h 312821"/>
                <a:gd name="connsiteX4" fmla="*/ 393052 w 553474"/>
                <a:gd name="connsiteY4" fmla="*/ 48126 h 312821"/>
                <a:gd name="connsiteX5" fmla="*/ 344926 w 553474"/>
                <a:gd name="connsiteY5" fmla="*/ 32084 h 312821"/>
                <a:gd name="connsiteX6" fmla="*/ 320863 w 553474"/>
                <a:gd name="connsiteY6" fmla="*/ 16042 h 312821"/>
                <a:gd name="connsiteX7" fmla="*/ 272737 w 553474"/>
                <a:gd name="connsiteY7" fmla="*/ 0 h 312821"/>
                <a:gd name="connsiteX8" fmla="*/ 152421 w 553474"/>
                <a:gd name="connsiteY8" fmla="*/ 16042 h 312821"/>
                <a:gd name="connsiteX9" fmla="*/ 128358 w 553474"/>
                <a:gd name="connsiteY9" fmla="*/ 32084 h 312821"/>
                <a:gd name="connsiteX10" fmla="*/ 112316 w 553474"/>
                <a:gd name="connsiteY10" fmla="*/ 56147 h 312821"/>
                <a:gd name="connsiteX11" fmla="*/ 88252 w 553474"/>
                <a:gd name="connsiteY11" fmla="*/ 72189 h 312821"/>
                <a:gd name="connsiteX12" fmla="*/ 56168 w 553474"/>
                <a:gd name="connsiteY12" fmla="*/ 120316 h 312821"/>
                <a:gd name="connsiteX13" fmla="*/ 24084 w 553474"/>
                <a:gd name="connsiteY13" fmla="*/ 216568 h 312821"/>
                <a:gd name="connsiteX14" fmla="*/ 8042 w 553474"/>
                <a:gd name="connsiteY14" fmla="*/ 264695 h 312821"/>
                <a:gd name="connsiteX15" fmla="*/ 21 w 553474"/>
                <a:gd name="connsiteY15" fmla="*/ 296779 h 312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3474" h="312821">
                  <a:moveTo>
                    <a:pt x="553474" y="312821"/>
                  </a:moveTo>
                  <a:cubicBezTo>
                    <a:pt x="537673" y="244351"/>
                    <a:pt x="536132" y="209571"/>
                    <a:pt x="505347" y="152400"/>
                  </a:cubicBezTo>
                  <a:cubicBezTo>
                    <a:pt x="477192" y="100112"/>
                    <a:pt x="487774" y="109111"/>
                    <a:pt x="449200" y="96253"/>
                  </a:cubicBezTo>
                  <a:cubicBezTo>
                    <a:pt x="417251" y="48327"/>
                    <a:pt x="452142" y="89995"/>
                    <a:pt x="409095" y="64168"/>
                  </a:cubicBezTo>
                  <a:cubicBezTo>
                    <a:pt x="402610" y="60277"/>
                    <a:pt x="399816" y="51508"/>
                    <a:pt x="393052" y="48126"/>
                  </a:cubicBezTo>
                  <a:cubicBezTo>
                    <a:pt x="377927" y="40564"/>
                    <a:pt x="358996" y="41464"/>
                    <a:pt x="344926" y="32084"/>
                  </a:cubicBezTo>
                  <a:cubicBezTo>
                    <a:pt x="336905" y="26737"/>
                    <a:pt x="329672" y="19957"/>
                    <a:pt x="320863" y="16042"/>
                  </a:cubicBezTo>
                  <a:cubicBezTo>
                    <a:pt x="305411" y="9174"/>
                    <a:pt x="272737" y="0"/>
                    <a:pt x="272737" y="0"/>
                  </a:cubicBezTo>
                  <a:cubicBezTo>
                    <a:pt x="251233" y="1792"/>
                    <a:pt x="185185" y="-340"/>
                    <a:pt x="152421" y="16042"/>
                  </a:cubicBezTo>
                  <a:cubicBezTo>
                    <a:pt x="143799" y="20353"/>
                    <a:pt x="136379" y="26737"/>
                    <a:pt x="128358" y="32084"/>
                  </a:cubicBezTo>
                  <a:cubicBezTo>
                    <a:pt x="123011" y="40105"/>
                    <a:pt x="119133" y="49331"/>
                    <a:pt x="112316" y="56147"/>
                  </a:cubicBezTo>
                  <a:cubicBezTo>
                    <a:pt x="105499" y="62964"/>
                    <a:pt x="94600" y="64934"/>
                    <a:pt x="88252" y="72189"/>
                  </a:cubicBezTo>
                  <a:cubicBezTo>
                    <a:pt x="75556" y="86699"/>
                    <a:pt x="62265" y="102025"/>
                    <a:pt x="56168" y="120316"/>
                  </a:cubicBezTo>
                  <a:lnTo>
                    <a:pt x="24084" y="216568"/>
                  </a:lnTo>
                  <a:lnTo>
                    <a:pt x="8042" y="264695"/>
                  </a:lnTo>
                  <a:cubicBezTo>
                    <a:pt x="-824" y="291294"/>
                    <a:pt x="21" y="280303"/>
                    <a:pt x="21" y="29677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4981074" y="2638926"/>
              <a:ext cx="1300386" cy="513347"/>
            </a:xfrm>
            <a:custGeom>
              <a:avLst/>
              <a:gdLst>
                <a:gd name="connsiteX0" fmla="*/ 0 w 1300386"/>
                <a:gd name="connsiteY0" fmla="*/ 497305 h 513347"/>
                <a:gd name="connsiteX1" fmla="*/ 16042 w 1300386"/>
                <a:gd name="connsiteY1" fmla="*/ 240631 h 513347"/>
                <a:gd name="connsiteX2" fmla="*/ 32084 w 1300386"/>
                <a:gd name="connsiteY2" fmla="*/ 192505 h 513347"/>
                <a:gd name="connsiteX3" fmla="*/ 80210 w 1300386"/>
                <a:gd name="connsiteY3" fmla="*/ 152400 h 513347"/>
                <a:gd name="connsiteX4" fmla="*/ 96252 w 1300386"/>
                <a:gd name="connsiteY4" fmla="*/ 136357 h 513347"/>
                <a:gd name="connsiteX5" fmla="*/ 144379 w 1300386"/>
                <a:gd name="connsiteY5" fmla="*/ 104273 h 513347"/>
                <a:gd name="connsiteX6" fmla="*/ 168442 w 1300386"/>
                <a:gd name="connsiteY6" fmla="*/ 88231 h 513347"/>
                <a:gd name="connsiteX7" fmla="*/ 192505 w 1300386"/>
                <a:gd name="connsiteY7" fmla="*/ 80210 h 513347"/>
                <a:gd name="connsiteX8" fmla="*/ 248652 w 1300386"/>
                <a:gd name="connsiteY8" fmla="*/ 64168 h 513347"/>
                <a:gd name="connsiteX9" fmla="*/ 304800 w 1300386"/>
                <a:gd name="connsiteY9" fmla="*/ 32084 h 513347"/>
                <a:gd name="connsiteX10" fmla="*/ 328863 w 1300386"/>
                <a:gd name="connsiteY10" fmla="*/ 24063 h 513347"/>
                <a:gd name="connsiteX11" fmla="*/ 417094 w 1300386"/>
                <a:gd name="connsiteY11" fmla="*/ 0 h 513347"/>
                <a:gd name="connsiteX12" fmla="*/ 721894 w 1300386"/>
                <a:gd name="connsiteY12" fmla="*/ 16042 h 513347"/>
                <a:gd name="connsiteX13" fmla="*/ 778042 w 1300386"/>
                <a:gd name="connsiteY13" fmla="*/ 32084 h 513347"/>
                <a:gd name="connsiteX14" fmla="*/ 842210 w 1300386"/>
                <a:gd name="connsiteY14" fmla="*/ 48126 h 513347"/>
                <a:gd name="connsiteX15" fmla="*/ 970547 w 1300386"/>
                <a:gd name="connsiteY15" fmla="*/ 72189 h 513347"/>
                <a:gd name="connsiteX16" fmla="*/ 1026694 w 1300386"/>
                <a:gd name="connsiteY16" fmla="*/ 96252 h 513347"/>
                <a:gd name="connsiteX17" fmla="*/ 1050758 w 1300386"/>
                <a:gd name="connsiteY17" fmla="*/ 104273 h 513347"/>
                <a:gd name="connsiteX18" fmla="*/ 1074821 w 1300386"/>
                <a:gd name="connsiteY18" fmla="*/ 120315 h 513347"/>
                <a:gd name="connsiteX19" fmla="*/ 1147010 w 1300386"/>
                <a:gd name="connsiteY19" fmla="*/ 160421 h 513347"/>
                <a:gd name="connsiteX20" fmla="*/ 1195136 w 1300386"/>
                <a:gd name="connsiteY20" fmla="*/ 208547 h 513347"/>
                <a:gd name="connsiteX21" fmla="*/ 1211179 w 1300386"/>
                <a:gd name="connsiteY21" fmla="*/ 224589 h 513347"/>
                <a:gd name="connsiteX22" fmla="*/ 1227221 w 1300386"/>
                <a:gd name="connsiteY22" fmla="*/ 248652 h 513347"/>
                <a:gd name="connsiteX23" fmla="*/ 1267326 w 1300386"/>
                <a:gd name="connsiteY23" fmla="*/ 296778 h 513347"/>
                <a:gd name="connsiteX24" fmla="*/ 1291389 w 1300386"/>
                <a:gd name="connsiteY24" fmla="*/ 376989 h 513347"/>
                <a:gd name="connsiteX25" fmla="*/ 1299410 w 1300386"/>
                <a:gd name="connsiteY25" fmla="*/ 401052 h 513347"/>
                <a:gd name="connsiteX26" fmla="*/ 1299410 w 1300386"/>
                <a:gd name="connsiteY26" fmla="*/ 513347 h 513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00386" h="513347">
                  <a:moveTo>
                    <a:pt x="0" y="497305"/>
                  </a:moveTo>
                  <a:cubicBezTo>
                    <a:pt x="368" y="491052"/>
                    <a:pt x="13832" y="256100"/>
                    <a:pt x="16042" y="240631"/>
                  </a:cubicBezTo>
                  <a:cubicBezTo>
                    <a:pt x="18433" y="223891"/>
                    <a:pt x="20127" y="204462"/>
                    <a:pt x="32084" y="192505"/>
                  </a:cubicBezTo>
                  <a:cubicBezTo>
                    <a:pt x="89252" y="135337"/>
                    <a:pt x="24368" y="197075"/>
                    <a:pt x="80210" y="152400"/>
                  </a:cubicBezTo>
                  <a:cubicBezTo>
                    <a:pt x="86115" y="147676"/>
                    <a:pt x="90202" y="140895"/>
                    <a:pt x="96252" y="136357"/>
                  </a:cubicBezTo>
                  <a:cubicBezTo>
                    <a:pt x="111676" y="124789"/>
                    <a:pt x="128337" y="114968"/>
                    <a:pt x="144379" y="104273"/>
                  </a:cubicBezTo>
                  <a:cubicBezTo>
                    <a:pt x="152400" y="98926"/>
                    <a:pt x="159297" y="91279"/>
                    <a:pt x="168442" y="88231"/>
                  </a:cubicBezTo>
                  <a:cubicBezTo>
                    <a:pt x="176463" y="85557"/>
                    <a:pt x="184375" y="82533"/>
                    <a:pt x="192505" y="80210"/>
                  </a:cubicBezTo>
                  <a:cubicBezTo>
                    <a:pt x="212856" y="74395"/>
                    <a:pt x="229420" y="72410"/>
                    <a:pt x="248652" y="64168"/>
                  </a:cubicBezTo>
                  <a:cubicBezTo>
                    <a:pt x="347086" y="21982"/>
                    <a:pt x="224245" y="72361"/>
                    <a:pt x="304800" y="32084"/>
                  </a:cubicBezTo>
                  <a:cubicBezTo>
                    <a:pt x="312362" y="28303"/>
                    <a:pt x="320706" y="26288"/>
                    <a:pt x="328863" y="24063"/>
                  </a:cubicBezTo>
                  <a:cubicBezTo>
                    <a:pt x="428372" y="-3076"/>
                    <a:pt x="361707" y="18462"/>
                    <a:pt x="417094" y="0"/>
                  </a:cubicBezTo>
                  <a:cubicBezTo>
                    <a:pt x="490562" y="2721"/>
                    <a:pt x="632285" y="4094"/>
                    <a:pt x="721894" y="16042"/>
                  </a:cubicBezTo>
                  <a:cubicBezTo>
                    <a:pt x="748035" y="19527"/>
                    <a:pt x="754370" y="25628"/>
                    <a:pt x="778042" y="32084"/>
                  </a:cubicBezTo>
                  <a:cubicBezTo>
                    <a:pt x="799313" y="37885"/>
                    <a:pt x="820462" y="44501"/>
                    <a:pt x="842210" y="48126"/>
                  </a:cubicBezTo>
                  <a:cubicBezTo>
                    <a:pt x="871347" y="52982"/>
                    <a:pt x="951317" y="65779"/>
                    <a:pt x="970547" y="72189"/>
                  </a:cubicBezTo>
                  <a:cubicBezTo>
                    <a:pt x="1026983" y="91001"/>
                    <a:pt x="957307" y="66515"/>
                    <a:pt x="1026694" y="96252"/>
                  </a:cubicBezTo>
                  <a:cubicBezTo>
                    <a:pt x="1034466" y="99583"/>
                    <a:pt x="1042737" y="101599"/>
                    <a:pt x="1050758" y="104273"/>
                  </a:cubicBezTo>
                  <a:cubicBezTo>
                    <a:pt x="1058779" y="109620"/>
                    <a:pt x="1066199" y="116004"/>
                    <a:pt x="1074821" y="120315"/>
                  </a:cubicBezTo>
                  <a:cubicBezTo>
                    <a:pt x="1115168" y="140488"/>
                    <a:pt x="1096427" y="109838"/>
                    <a:pt x="1147010" y="160421"/>
                  </a:cubicBezTo>
                  <a:lnTo>
                    <a:pt x="1195136" y="208547"/>
                  </a:lnTo>
                  <a:cubicBezTo>
                    <a:pt x="1200484" y="213894"/>
                    <a:pt x="1206984" y="218297"/>
                    <a:pt x="1211179" y="224589"/>
                  </a:cubicBezTo>
                  <a:cubicBezTo>
                    <a:pt x="1216526" y="232610"/>
                    <a:pt x="1221050" y="241246"/>
                    <a:pt x="1227221" y="248652"/>
                  </a:cubicBezTo>
                  <a:cubicBezTo>
                    <a:pt x="1278687" y="310411"/>
                    <a:pt x="1227497" y="237034"/>
                    <a:pt x="1267326" y="296778"/>
                  </a:cubicBezTo>
                  <a:cubicBezTo>
                    <a:pt x="1305451" y="411157"/>
                    <a:pt x="1267143" y="292128"/>
                    <a:pt x="1291389" y="376989"/>
                  </a:cubicBezTo>
                  <a:cubicBezTo>
                    <a:pt x="1293712" y="385119"/>
                    <a:pt x="1298914" y="392612"/>
                    <a:pt x="1299410" y="401052"/>
                  </a:cubicBezTo>
                  <a:cubicBezTo>
                    <a:pt x="1301608" y="438419"/>
                    <a:pt x="1299410" y="475915"/>
                    <a:pt x="1299410" y="51334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5478358" y="2863515"/>
              <a:ext cx="553474" cy="312821"/>
            </a:xfrm>
            <a:custGeom>
              <a:avLst/>
              <a:gdLst>
                <a:gd name="connsiteX0" fmla="*/ 553474 w 553474"/>
                <a:gd name="connsiteY0" fmla="*/ 312821 h 312821"/>
                <a:gd name="connsiteX1" fmla="*/ 505347 w 553474"/>
                <a:gd name="connsiteY1" fmla="*/ 152400 h 312821"/>
                <a:gd name="connsiteX2" fmla="*/ 449200 w 553474"/>
                <a:gd name="connsiteY2" fmla="*/ 96253 h 312821"/>
                <a:gd name="connsiteX3" fmla="*/ 409095 w 553474"/>
                <a:gd name="connsiteY3" fmla="*/ 64168 h 312821"/>
                <a:gd name="connsiteX4" fmla="*/ 393052 w 553474"/>
                <a:gd name="connsiteY4" fmla="*/ 48126 h 312821"/>
                <a:gd name="connsiteX5" fmla="*/ 344926 w 553474"/>
                <a:gd name="connsiteY5" fmla="*/ 32084 h 312821"/>
                <a:gd name="connsiteX6" fmla="*/ 320863 w 553474"/>
                <a:gd name="connsiteY6" fmla="*/ 16042 h 312821"/>
                <a:gd name="connsiteX7" fmla="*/ 272737 w 553474"/>
                <a:gd name="connsiteY7" fmla="*/ 0 h 312821"/>
                <a:gd name="connsiteX8" fmla="*/ 152421 w 553474"/>
                <a:gd name="connsiteY8" fmla="*/ 16042 h 312821"/>
                <a:gd name="connsiteX9" fmla="*/ 128358 w 553474"/>
                <a:gd name="connsiteY9" fmla="*/ 32084 h 312821"/>
                <a:gd name="connsiteX10" fmla="*/ 112316 w 553474"/>
                <a:gd name="connsiteY10" fmla="*/ 56147 h 312821"/>
                <a:gd name="connsiteX11" fmla="*/ 88252 w 553474"/>
                <a:gd name="connsiteY11" fmla="*/ 72189 h 312821"/>
                <a:gd name="connsiteX12" fmla="*/ 56168 w 553474"/>
                <a:gd name="connsiteY12" fmla="*/ 120316 h 312821"/>
                <a:gd name="connsiteX13" fmla="*/ 24084 w 553474"/>
                <a:gd name="connsiteY13" fmla="*/ 216568 h 312821"/>
                <a:gd name="connsiteX14" fmla="*/ 8042 w 553474"/>
                <a:gd name="connsiteY14" fmla="*/ 264695 h 312821"/>
                <a:gd name="connsiteX15" fmla="*/ 21 w 553474"/>
                <a:gd name="connsiteY15" fmla="*/ 296779 h 312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3474" h="312821">
                  <a:moveTo>
                    <a:pt x="553474" y="312821"/>
                  </a:moveTo>
                  <a:cubicBezTo>
                    <a:pt x="537673" y="244351"/>
                    <a:pt x="536132" y="209571"/>
                    <a:pt x="505347" y="152400"/>
                  </a:cubicBezTo>
                  <a:cubicBezTo>
                    <a:pt x="477192" y="100112"/>
                    <a:pt x="487774" y="109111"/>
                    <a:pt x="449200" y="96253"/>
                  </a:cubicBezTo>
                  <a:cubicBezTo>
                    <a:pt x="417251" y="48327"/>
                    <a:pt x="452142" y="89995"/>
                    <a:pt x="409095" y="64168"/>
                  </a:cubicBezTo>
                  <a:cubicBezTo>
                    <a:pt x="402610" y="60277"/>
                    <a:pt x="399816" y="51508"/>
                    <a:pt x="393052" y="48126"/>
                  </a:cubicBezTo>
                  <a:cubicBezTo>
                    <a:pt x="377927" y="40564"/>
                    <a:pt x="358996" y="41464"/>
                    <a:pt x="344926" y="32084"/>
                  </a:cubicBezTo>
                  <a:cubicBezTo>
                    <a:pt x="336905" y="26737"/>
                    <a:pt x="329672" y="19957"/>
                    <a:pt x="320863" y="16042"/>
                  </a:cubicBezTo>
                  <a:cubicBezTo>
                    <a:pt x="305411" y="9174"/>
                    <a:pt x="272737" y="0"/>
                    <a:pt x="272737" y="0"/>
                  </a:cubicBezTo>
                  <a:cubicBezTo>
                    <a:pt x="251233" y="1792"/>
                    <a:pt x="185185" y="-340"/>
                    <a:pt x="152421" y="16042"/>
                  </a:cubicBezTo>
                  <a:cubicBezTo>
                    <a:pt x="143799" y="20353"/>
                    <a:pt x="136379" y="26737"/>
                    <a:pt x="128358" y="32084"/>
                  </a:cubicBezTo>
                  <a:cubicBezTo>
                    <a:pt x="123011" y="40105"/>
                    <a:pt x="119133" y="49331"/>
                    <a:pt x="112316" y="56147"/>
                  </a:cubicBezTo>
                  <a:cubicBezTo>
                    <a:pt x="105499" y="62964"/>
                    <a:pt x="94600" y="64934"/>
                    <a:pt x="88252" y="72189"/>
                  </a:cubicBezTo>
                  <a:cubicBezTo>
                    <a:pt x="75556" y="86699"/>
                    <a:pt x="62265" y="102025"/>
                    <a:pt x="56168" y="120316"/>
                  </a:cubicBezTo>
                  <a:lnTo>
                    <a:pt x="24084" y="216568"/>
                  </a:lnTo>
                  <a:lnTo>
                    <a:pt x="8042" y="264695"/>
                  </a:lnTo>
                  <a:cubicBezTo>
                    <a:pt x="-824" y="291294"/>
                    <a:pt x="21" y="280303"/>
                    <a:pt x="21" y="29677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77979" y="3593432"/>
            <a:ext cx="6318552" cy="697831"/>
            <a:chOff x="2277979" y="3593432"/>
            <a:chExt cx="6318552" cy="697831"/>
          </a:xfrm>
        </p:grpSpPr>
        <p:sp>
          <p:nvSpPr>
            <p:cNvPr id="6" name="Freeform 5"/>
            <p:cNvSpPr/>
            <p:nvPr/>
          </p:nvSpPr>
          <p:spPr>
            <a:xfrm>
              <a:off x="4235116" y="3882189"/>
              <a:ext cx="607562" cy="344906"/>
            </a:xfrm>
            <a:custGeom>
              <a:avLst/>
              <a:gdLst>
                <a:gd name="connsiteX0" fmla="*/ 0 w 607562"/>
                <a:gd name="connsiteY0" fmla="*/ 344906 h 344906"/>
                <a:gd name="connsiteX1" fmla="*/ 8021 w 607562"/>
                <a:gd name="connsiteY1" fmla="*/ 176464 h 344906"/>
                <a:gd name="connsiteX2" fmla="*/ 16042 w 607562"/>
                <a:gd name="connsiteY2" fmla="*/ 152400 h 344906"/>
                <a:gd name="connsiteX3" fmla="*/ 40105 w 607562"/>
                <a:gd name="connsiteY3" fmla="*/ 128337 h 344906"/>
                <a:gd name="connsiteX4" fmla="*/ 56147 w 607562"/>
                <a:gd name="connsiteY4" fmla="*/ 104274 h 344906"/>
                <a:gd name="connsiteX5" fmla="*/ 104273 w 607562"/>
                <a:gd name="connsiteY5" fmla="*/ 80211 h 344906"/>
                <a:gd name="connsiteX6" fmla="*/ 120316 w 607562"/>
                <a:gd name="connsiteY6" fmla="*/ 64169 h 344906"/>
                <a:gd name="connsiteX7" fmla="*/ 168442 w 607562"/>
                <a:gd name="connsiteY7" fmla="*/ 48127 h 344906"/>
                <a:gd name="connsiteX8" fmla="*/ 192505 w 607562"/>
                <a:gd name="connsiteY8" fmla="*/ 40106 h 344906"/>
                <a:gd name="connsiteX9" fmla="*/ 216568 w 607562"/>
                <a:gd name="connsiteY9" fmla="*/ 24064 h 344906"/>
                <a:gd name="connsiteX10" fmla="*/ 272716 w 607562"/>
                <a:gd name="connsiteY10" fmla="*/ 16043 h 344906"/>
                <a:gd name="connsiteX11" fmla="*/ 352926 w 607562"/>
                <a:gd name="connsiteY11" fmla="*/ 0 h 344906"/>
                <a:gd name="connsiteX12" fmla="*/ 497305 w 607562"/>
                <a:gd name="connsiteY12" fmla="*/ 8022 h 344906"/>
                <a:gd name="connsiteX13" fmla="*/ 545431 w 607562"/>
                <a:gd name="connsiteY13" fmla="*/ 40106 h 344906"/>
                <a:gd name="connsiteX14" fmla="*/ 585537 w 607562"/>
                <a:gd name="connsiteY14" fmla="*/ 88232 h 344906"/>
                <a:gd name="connsiteX15" fmla="*/ 601579 w 607562"/>
                <a:gd name="connsiteY15" fmla="*/ 336885 h 344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7562" h="344906">
                  <a:moveTo>
                    <a:pt x="0" y="344906"/>
                  </a:moveTo>
                  <a:cubicBezTo>
                    <a:pt x="2674" y="288759"/>
                    <a:pt x="3353" y="232481"/>
                    <a:pt x="8021" y="176464"/>
                  </a:cubicBezTo>
                  <a:cubicBezTo>
                    <a:pt x="8723" y="168038"/>
                    <a:pt x="11352" y="159435"/>
                    <a:pt x="16042" y="152400"/>
                  </a:cubicBezTo>
                  <a:cubicBezTo>
                    <a:pt x="22334" y="142962"/>
                    <a:pt x="32843" y="137051"/>
                    <a:pt x="40105" y="128337"/>
                  </a:cubicBezTo>
                  <a:cubicBezTo>
                    <a:pt x="46276" y="120931"/>
                    <a:pt x="49330" y="111091"/>
                    <a:pt x="56147" y="104274"/>
                  </a:cubicBezTo>
                  <a:cubicBezTo>
                    <a:pt x="71696" y="88725"/>
                    <a:pt x="84702" y="86735"/>
                    <a:pt x="104273" y="80211"/>
                  </a:cubicBezTo>
                  <a:cubicBezTo>
                    <a:pt x="109621" y="74864"/>
                    <a:pt x="113552" y="67551"/>
                    <a:pt x="120316" y="64169"/>
                  </a:cubicBezTo>
                  <a:cubicBezTo>
                    <a:pt x="135441" y="56607"/>
                    <a:pt x="152400" y="53474"/>
                    <a:pt x="168442" y="48127"/>
                  </a:cubicBezTo>
                  <a:cubicBezTo>
                    <a:pt x="176463" y="45453"/>
                    <a:pt x="185470" y="44796"/>
                    <a:pt x="192505" y="40106"/>
                  </a:cubicBezTo>
                  <a:cubicBezTo>
                    <a:pt x="200526" y="34759"/>
                    <a:pt x="207335" y="26834"/>
                    <a:pt x="216568" y="24064"/>
                  </a:cubicBezTo>
                  <a:cubicBezTo>
                    <a:pt x="234677" y="18631"/>
                    <a:pt x="254098" y="19329"/>
                    <a:pt x="272716" y="16043"/>
                  </a:cubicBezTo>
                  <a:cubicBezTo>
                    <a:pt x="299567" y="11304"/>
                    <a:pt x="352926" y="0"/>
                    <a:pt x="352926" y="0"/>
                  </a:cubicBezTo>
                  <a:cubicBezTo>
                    <a:pt x="401052" y="2674"/>
                    <a:pt x="450118" y="-1809"/>
                    <a:pt x="497305" y="8022"/>
                  </a:cubicBezTo>
                  <a:cubicBezTo>
                    <a:pt x="516180" y="11954"/>
                    <a:pt x="531798" y="26473"/>
                    <a:pt x="545431" y="40106"/>
                  </a:cubicBezTo>
                  <a:cubicBezTo>
                    <a:pt x="560543" y="55218"/>
                    <a:pt x="576603" y="68130"/>
                    <a:pt x="585537" y="88232"/>
                  </a:cubicBezTo>
                  <a:cubicBezTo>
                    <a:pt x="622716" y="171886"/>
                    <a:pt x="601579" y="229673"/>
                    <a:pt x="601579" y="33688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277979" y="3593432"/>
              <a:ext cx="1837355" cy="649705"/>
            </a:xfrm>
            <a:custGeom>
              <a:avLst/>
              <a:gdLst>
                <a:gd name="connsiteX0" fmla="*/ 0 w 1837355"/>
                <a:gd name="connsiteY0" fmla="*/ 649705 h 649705"/>
                <a:gd name="connsiteX1" fmla="*/ 8021 w 1837355"/>
                <a:gd name="connsiteY1" fmla="*/ 609600 h 649705"/>
                <a:gd name="connsiteX2" fmla="*/ 24063 w 1837355"/>
                <a:gd name="connsiteY2" fmla="*/ 561473 h 649705"/>
                <a:gd name="connsiteX3" fmla="*/ 40105 w 1837355"/>
                <a:gd name="connsiteY3" fmla="*/ 505326 h 649705"/>
                <a:gd name="connsiteX4" fmla="*/ 56147 w 1837355"/>
                <a:gd name="connsiteY4" fmla="*/ 473242 h 649705"/>
                <a:gd name="connsiteX5" fmla="*/ 80210 w 1837355"/>
                <a:gd name="connsiteY5" fmla="*/ 417094 h 649705"/>
                <a:gd name="connsiteX6" fmla="*/ 88232 w 1837355"/>
                <a:gd name="connsiteY6" fmla="*/ 385010 h 649705"/>
                <a:gd name="connsiteX7" fmla="*/ 136358 w 1837355"/>
                <a:gd name="connsiteY7" fmla="*/ 288757 h 649705"/>
                <a:gd name="connsiteX8" fmla="*/ 160421 w 1837355"/>
                <a:gd name="connsiteY8" fmla="*/ 272715 h 649705"/>
                <a:gd name="connsiteX9" fmla="*/ 200526 w 1837355"/>
                <a:gd name="connsiteY9" fmla="*/ 232610 h 649705"/>
                <a:gd name="connsiteX10" fmla="*/ 248653 w 1837355"/>
                <a:gd name="connsiteY10" fmla="*/ 200526 h 649705"/>
                <a:gd name="connsiteX11" fmla="*/ 272716 w 1837355"/>
                <a:gd name="connsiteY11" fmla="*/ 184484 h 649705"/>
                <a:gd name="connsiteX12" fmla="*/ 344905 w 1837355"/>
                <a:gd name="connsiteY12" fmla="*/ 128336 h 649705"/>
                <a:gd name="connsiteX13" fmla="*/ 393032 w 1837355"/>
                <a:gd name="connsiteY13" fmla="*/ 112294 h 649705"/>
                <a:gd name="connsiteX14" fmla="*/ 417095 w 1837355"/>
                <a:gd name="connsiteY14" fmla="*/ 96252 h 649705"/>
                <a:gd name="connsiteX15" fmla="*/ 465221 w 1837355"/>
                <a:gd name="connsiteY15" fmla="*/ 80210 h 649705"/>
                <a:gd name="connsiteX16" fmla="*/ 513347 w 1837355"/>
                <a:gd name="connsiteY16" fmla="*/ 64168 h 649705"/>
                <a:gd name="connsiteX17" fmla="*/ 585537 w 1837355"/>
                <a:gd name="connsiteY17" fmla="*/ 40105 h 649705"/>
                <a:gd name="connsiteX18" fmla="*/ 609600 w 1837355"/>
                <a:gd name="connsiteY18" fmla="*/ 32084 h 649705"/>
                <a:gd name="connsiteX19" fmla="*/ 689810 w 1837355"/>
                <a:gd name="connsiteY19" fmla="*/ 16042 h 649705"/>
                <a:gd name="connsiteX20" fmla="*/ 729916 w 1837355"/>
                <a:gd name="connsiteY20" fmla="*/ 8021 h 649705"/>
                <a:gd name="connsiteX21" fmla="*/ 778042 w 1837355"/>
                <a:gd name="connsiteY21" fmla="*/ 0 h 649705"/>
                <a:gd name="connsiteX22" fmla="*/ 946484 w 1837355"/>
                <a:gd name="connsiteY22" fmla="*/ 8021 h 649705"/>
                <a:gd name="connsiteX23" fmla="*/ 1098884 w 1837355"/>
                <a:gd name="connsiteY23" fmla="*/ 24063 h 649705"/>
                <a:gd name="connsiteX24" fmla="*/ 1163053 w 1837355"/>
                <a:gd name="connsiteY24" fmla="*/ 40105 h 649705"/>
                <a:gd name="connsiteX25" fmla="*/ 1251284 w 1837355"/>
                <a:gd name="connsiteY25" fmla="*/ 64168 h 649705"/>
                <a:gd name="connsiteX26" fmla="*/ 1275347 w 1837355"/>
                <a:gd name="connsiteY26" fmla="*/ 72189 h 649705"/>
                <a:gd name="connsiteX27" fmla="*/ 1299410 w 1837355"/>
                <a:gd name="connsiteY27" fmla="*/ 80210 h 649705"/>
                <a:gd name="connsiteX28" fmla="*/ 1323474 w 1837355"/>
                <a:gd name="connsiteY28" fmla="*/ 96252 h 649705"/>
                <a:gd name="connsiteX29" fmla="*/ 1363579 w 1837355"/>
                <a:gd name="connsiteY29" fmla="*/ 88231 h 649705"/>
                <a:gd name="connsiteX30" fmla="*/ 1548063 w 1837355"/>
                <a:gd name="connsiteY30" fmla="*/ 104273 h 649705"/>
                <a:gd name="connsiteX31" fmla="*/ 1596189 w 1837355"/>
                <a:gd name="connsiteY31" fmla="*/ 128336 h 649705"/>
                <a:gd name="connsiteX32" fmla="*/ 1620253 w 1837355"/>
                <a:gd name="connsiteY32" fmla="*/ 136357 h 649705"/>
                <a:gd name="connsiteX33" fmla="*/ 1684421 w 1837355"/>
                <a:gd name="connsiteY33" fmla="*/ 192505 h 649705"/>
                <a:gd name="connsiteX34" fmla="*/ 1716505 w 1837355"/>
                <a:gd name="connsiteY34" fmla="*/ 240631 h 649705"/>
                <a:gd name="connsiteX35" fmla="*/ 1732547 w 1837355"/>
                <a:gd name="connsiteY35" fmla="*/ 264694 h 649705"/>
                <a:gd name="connsiteX36" fmla="*/ 1772653 w 1837355"/>
                <a:gd name="connsiteY36" fmla="*/ 312821 h 649705"/>
                <a:gd name="connsiteX37" fmla="*/ 1788695 w 1837355"/>
                <a:gd name="connsiteY37" fmla="*/ 360947 h 649705"/>
                <a:gd name="connsiteX38" fmla="*/ 1796716 w 1837355"/>
                <a:gd name="connsiteY38" fmla="*/ 385010 h 649705"/>
                <a:gd name="connsiteX39" fmla="*/ 1812758 w 1837355"/>
                <a:gd name="connsiteY39" fmla="*/ 449179 h 649705"/>
                <a:gd name="connsiteX40" fmla="*/ 1820779 w 1837355"/>
                <a:gd name="connsiteY40" fmla="*/ 521368 h 649705"/>
                <a:gd name="connsiteX41" fmla="*/ 1836821 w 1837355"/>
                <a:gd name="connsiteY41" fmla="*/ 617621 h 64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837355" h="649705">
                  <a:moveTo>
                    <a:pt x="0" y="649705"/>
                  </a:moveTo>
                  <a:cubicBezTo>
                    <a:pt x="2674" y="636337"/>
                    <a:pt x="4434" y="622753"/>
                    <a:pt x="8021" y="609600"/>
                  </a:cubicBezTo>
                  <a:cubicBezTo>
                    <a:pt x="12470" y="593286"/>
                    <a:pt x="19962" y="577878"/>
                    <a:pt x="24063" y="561473"/>
                  </a:cubicBezTo>
                  <a:cubicBezTo>
                    <a:pt x="28133" y="545192"/>
                    <a:pt x="33201" y="521436"/>
                    <a:pt x="40105" y="505326"/>
                  </a:cubicBezTo>
                  <a:cubicBezTo>
                    <a:pt x="44815" y="494336"/>
                    <a:pt x="50800" y="483937"/>
                    <a:pt x="56147" y="473242"/>
                  </a:cubicBezTo>
                  <a:cubicBezTo>
                    <a:pt x="79172" y="381139"/>
                    <a:pt x="46977" y="494634"/>
                    <a:pt x="80210" y="417094"/>
                  </a:cubicBezTo>
                  <a:cubicBezTo>
                    <a:pt x="84553" y="406962"/>
                    <a:pt x="85064" y="395569"/>
                    <a:pt x="88232" y="385010"/>
                  </a:cubicBezTo>
                  <a:cubicBezTo>
                    <a:pt x="96239" y="358320"/>
                    <a:pt x="111007" y="305658"/>
                    <a:pt x="136358" y="288757"/>
                  </a:cubicBezTo>
                  <a:lnTo>
                    <a:pt x="160421" y="272715"/>
                  </a:lnTo>
                  <a:cubicBezTo>
                    <a:pt x="189831" y="228599"/>
                    <a:pt x="160421" y="266031"/>
                    <a:pt x="200526" y="232610"/>
                  </a:cubicBezTo>
                  <a:cubicBezTo>
                    <a:pt x="240581" y="199231"/>
                    <a:pt x="206364" y="214622"/>
                    <a:pt x="248653" y="200526"/>
                  </a:cubicBezTo>
                  <a:cubicBezTo>
                    <a:pt x="256674" y="195179"/>
                    <a:pt x="265310" y="190655"/>
                    <a:pt x="272716" y="184484"/>
                  </a:cubicBezTo>
                  <a:cubicBezTo>
                    <a:pt x="300398" y="161416"/>
                    <a:pt x="304363" y="141850"/>
                    <a:pt x="344905" y="128336"/>
                  </a:cubicBezTo>
                  <a:lnTo>
                    <a:pt x="393032" y="112294"/>
                  </a:lnTo>
                  <a:cubicBezTo>
                    <a:pt x="401053" y="106947"/>
                    <a:pt x="408286" y="100167"/>
                    <a:pt x="417095" y="96252"/>
                  </a:cubicBezTo>
                  <a:cubicBezTo>
                    <a:pt x="432547" y="89384"/>
                    <a:pt x="449179" y="85557"/>
                    <a:pt x="465221" y="80210"/>
                  </a:cubicBezTo>
                  <a:lnTo>
                    <a:pt x="513347" y="64168"/>
                  </a:lnTo>
                  <a:lnTo>
                    <a:pt x="585537" y="40105"/>
                  </a:lnTo>
                  <a:cubicBezTo>
                    <a:pt x="593558" y="37431"/>
                    <a:pt x="601309" y="33742"/>
                    <a:pt x="609600" y="32084"/>
                  </a:cubicBezTo>
                  <a:lnTo>
                    <a:pt x="689810" y="16042"/>
                  </a:lnTo>
                  <a:cubicBezTo>
                    <a:pt x="703179" y="13368"/>
                    <a:pt x="716468" y="10262"/>
                    <a:pt x="729916" y="8021"/>
                  </a:cubicBezTo>
                  <a:lnTo>
                    <a:pt x="778042" y="0"/>
                  </a:lnTo>
                  <a:lnTo>
                    <a:pt x="946484" y="8021"/>
                  </a:lnTo>
                  <a:cubicBezTo>
                    <a:pt x="1003266" y="11462"/>
                    <a:pt x="1045106" y="15100"/>
                    <a:pt x="1098884" y="24063"/>
                  </a:cubicBezTo>
                  <a:cubicBezTo>
                    <a:pt x="1187571" y="38844"/>
                    <a:pt x="1101067" y="24609"/>
                    <a:pt x="1163053" y="40105"/>
                  </a:cubicBezTo>
                  <a:cubicBezTo>
                    <a:pt x="1253747" y="62778"/>
                    <a:pt x="1148043" y="29754"/>
                    <a:pt x="1251284" y="64168"/>
                  </a:cubicBezTo>
                  <a:lnTo>
                    <a:pt x="1275347" y="72189"/>
                  </a:lnTo>
                  <a:cubicBezTo>
                    <a:pt x="1283368" y="74863"/>
                    <a:pt x="1292375" y="75520"/>
                    <a:pt x="1299410" y="80210"/>
                  </a:cubicBezTo>
                  <a:lnTo>
                    <a:pt x="1323474" y="96252"/>
                  </a:lnTo>
                  <a:cubicBezTo>
                    <a:pt x="1336842" y="93578"/>
                    <a:pt x="1349946" y="88231"/>
                    <a:pt x="1363579" y="88231"/>
                  </a:cubicBezTo>
                  <a:cubicBezTo>
                    <a:pt x="1424681" y="88231"/>
                    <a:pt x="1488098" y="89282"/>
                    <a:pt x="1548063" y="104273"/>
                  </a:cubicBezTo>
                  <a:cubicBezTo>
                    <a:pt x="1588386" y="114354"/>
                    <a:pt x="1556979" y="108731"/>
                    <a:pt x="1596189" y="128336"/>
                  </a:cubicBezTo>
                  <a:cubicBezTo>
                    <a:pt x="1603752" y="132117"/>
                    <a:pt x="1612232" y="133683"/>
                    <a:pt x="1620253" y="136357"/>
                  </a:cubicBezTo>
                  <a:cubicBezTo>
                    <a:pt x="1667174" y="183280"/>
                    <a:pt x="1644627" y="165976"/>
                    <a:pt x="1684421" y="192505"/>
                  </a:cubicBezTo>
                  <a:lnTo>
                    <a:pt x="1716505" y="240631"/>
                  </a:lnTo>
                  <a:cubicBezTo>
                    <a:pt x="1721852" y="248652"/>
                    <a:pt x="1725730" y="257877"/>
                    <a:pt x="1732547" y="264694"/>
                  </a:cubicBezTo>
                  <a:cubicBezTo>
                    <a:pt x="1763427" y="295574"/>
                    <a:pt x="1750318" y="279319"/>
                    <a:pt x="1772653" y="312821"/>
                  </a:cubicBezTo>
                  <a:lnTo>
                    <a:pt x="1788695" y="360947"/>
                  </a:lnTo>
                  <a:cubicBezTo>
                    <a:pt x="1791369" y="368968"/>
                    <a:pt x="1794665" y="376808"/>
                    <a:pt x="1796716" y="385010"/>
                  </a:cubicBezTo>
                  <a:lnTo>
                    <a:pt x="1812758" y="449179"/>
                  </a:lnTo>
                  <a:cubicBezTo>
                    <a:pt x="1815432" y="473242"/>
                    <a:pt x="1816031" y="497627"/>
                    <a:pt x="1820779" y="521368"/>
                  </a:cubicBezTo>
                  <a:cubicBezTo>
                    <a:pt x="1841894" y="626943"/>
                    <a:pt x="1836821" y="512520"/>
                    <a:pt x="1836821" y="61762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895600" y="3986463"/>
              <a:ext cx="850232" cy="288758"/>
            </a:xfrm>
            <a:custGeom>
              <a:avLst/>
              <a:gdLst>
                <a:gd name="connsiteX0" fmla="*/ 850232 w 850232"/>
                <a:gd name="connsiteY0" fmla="*/ 288758 h 288758"/>
                <a:gd name="connsiteX1" fmla="*/ 826168 w 850232"/>
                <a:gd name="connsiteY1" fmla="*/ 208548 h 288758"/>
                <a:gd name="connsiteX2" fmla="*/ 810126 w 850232"/>
                <a:gd name="connsiteY2" fmla="*/ 160421 h 288758"/>
                <a:gd name="connsiteX3" fmla="*/ 778042 w 850232"/>
                <a:gd name="connsiteY3" fmla="*/ 112295 h 288758"/>
                <a:gd name="connsiteX4" fmla="*/ 762000 w 850232"/>
                <a:gd name="connsiteY4" fmla="*/ 88232 h 288758"/>
                <a:gd name="connsiteX5" fmla="*/ 737937 w 850232"/>
                <a:gd name="connsiteY5" fmla="*/ 72190 h 288758"/>
                <a:gd name="connsiteX6" fmla="*/ 713874 w 850232"/>
                <a:gd name="connsiteY6" fmla="*/ 48126 h 288758"/>
                <a:gd name="connsiteX7" fmla="*/ 641684 w 850232"/>
                <a:gd name="connsiteY7" fmla="*/ 16042 h 288758"/>
                <a:gd name="connsiteX8" fmla="*/ 617621 w 850232"/>
                <a:gd name="connsiteY8" fmla="*/ 8021 h 288758"/>
                <a:gd name="connsiteX9" fmla="*/ 513347 w 850232"/>
                <a:gd name="connsiteY9" fmla="*/ 0 h 288758"/>
                <a:gd name="connsiteX10" fmla="*/ 320842 w 850232"/>
                <a:gd name="connsiteY10" fmla="*/ 8021 h 288758"/>
                <a:gd name="connsiteX11" fmla="*/ 288758 w 850232"/>
                <a:gd name="connsiteY11" fmla="*/ 16042 h 288758"/>
                <a:gd name="connsiteX12" fmla="*/ 240632 w 850232"/>
                <a:gd name="connsiteY12" fmla="*/ 32084 h 288758"/>
                <a:gd name="connsiteX13" fmla="*/ 208547 w 850232"/>
                <a:gd name="connsiteY13" fmla="*/ 48126 h 288758"/>
                <a:gd name="connsiteX14" fmla="*/ 184484 w 850232"/>
                <a:gd name="connsiteY14" fmla="*/ 64169 h 288758"/>
                <a:gd name="connsiteX15" fmla="*/ 160421 w 850232"/>
                <a:gd name="connsiteY15" fmla="*/ 72190 h 288758"/>
                <a:gd name="connsiteX16" fmla="*/ 136358 w 850232"/>
                <a:gd name="connsiteY16" fmla="*/ 96253 h 288758"/>
                <a:gd name="connsiteX17" fmla="*/ 112295 w 850232"/>
                <a:gd name="connsiteY17" fmla="*/ 112295 h 288758"/>
                <a:gd name="connsiteX18" fmla="*/ 72189 w 850232"/>
                <a:gd name="connsiteY18" fmla="*/ 144379 h 288758"/>
                <a:gd name="connsiteX19" fmla="*/ 56147 w 850232"/>
                <a:gd name="connsiteY19" fmla="*/ 168442 h 288758"/>
                <a:gd name="connsiteX20" fmla="*/ 32084 w 850232"/>
                <a:gd name="connsiteY20" fmla="*/ 176463 h 288758"/>
                <a:gd name="connsiteX21" fmla="*/ 24063 w 850232"/>
                <a:gd name="connsiteY21" fmla="*/ 200526 h 288758"/>
                <a:gd name="connsiteX22" fmla="*/ 8021 w 850232"/>
                <a:gd name="connsiteY22" fmla="*/ 216569 h 288758"/>
                <a:gd name="connsiteX23" fmla="*/ 0 w 850232"/>
                <a:gd name="connsiteY23" fmla="*/ 256674 h 28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50232" h="288758">
                  <a:moveTo>
                    <a:pt x="850232" y="288758"/>
                  </a:moveTo>
                  <a:cubicBezTo>
                    <a:pt x="838108" y="240264"/>
                    <a:pt x="845699" y="267140"/>
                    <a:pt x="826168" y="208548"/>
                  </a:cubicBezTo>
                  <a:cubicBezTo>
                    <a:pt x="826168" y="208547"/>
                    <a:pt x="810127" y="160422"/>
                    <a:pt x="810126" y="160421"/>
                  </a:cubicBezTo>
                  <a:lnTo>
                    <a:pt x="778042" y="112295"/>
                  </a:lnTo>
                  <a:cubicBezTo>
                    <a:pt x="772695" y="104274"/>
                    <a:pt x="770021" y="93579"/>
                    <a:pt x="762000" y="88232"/>
                  </a:cubicBezTo>
                  <a:cubicBezTo>
                    <a:pt x="753979" y="82885"/>
                    <a:pt x="745343" y="78361"/>
                    <a:pt x="737937" y="72190"/>
                  </a:cubicBezTo>
                  <a:cubicBezTo>
                    <a:pt x="729223" y="64928"/>
                    <a:pt x="722588" y="55388"/>
                    <a:pt x="713874" y="48126"/>
                  </a:cubicBezTo>
                  <a:cubicBezTo>
                    <a:pt x="688453" y="26941"/>
                    <a:pt x="676658" y="27700"/>
                    <a:pt x="641684" y="16042"/>
                  </a:cubicBezTo>
                  <a:cubicBezTo>
                    <a:pt x="633663" y="13368"/>
                    <a:pt x="626051" y="8669"/>
                    <a:pt x="617621" y="8021"/>
                  </a:cubicBezTo>
                  <a:lnTo>
                    <a:pt x="513347" y="0"/>
                  </a:lnTo>
                  <a:cubicBezTo>
                    <a:pt x="449179" y="2674"/>
                    <a:pt x="384903" y="3445"/>
                    <a:pt x="320842" y="8021"/>
                  </a:cubicBezTo>
                  <a:cubicBezTo>
                    <a:pt x="309846" y="8806"/>
                    <a:pt x="299317" y="12874"/>
                    <a:pt x="288758" y="16042"/>
                  </a:cubicBezTo>
                  <a:cubicBezTo>
                    <a:pt x="272561" y="20901"/>
                    <a:pt x="255757" y="24522"/>
                    <a:pt x="240632" y="32084"/>
                  </a:cubicBezTo>
                  <a:cubicBezTo>
                    <a:pt x="229937" y="37431"/>
                    <a:pt x="218929" y="42193"/>
                    <a:pt x="208547" y="48126"/>
                  </a:cubicBezTo>
                  <a:cubicBezTo>
                    <a:pt x="200177" y="52909"/>
                    <a:pt x="193106" y="59858"/>
                    <a:pt x="184484" y="64169"/>
                  </a:cubicBezTo>
                  <a:cubicBezTo>
                    <a:pt x="176922" y="67950"/>
                    <a:pt x="168442" y="69516"/>
                    <a:pt x="160421" y="72190"/>
                  </a:cubicBezTo>
                  <a:cubicBezTo>
                    <a:pt x="152400" y="80211"/>
                    <a:pt x="145072" y="88991"/>
                    <a:pt x="136358" y="96253"/>
                  </a:cubicBezTo>
                  <a:cubicBezTo>
                    <a:pt x="128952" y="102424"/>
                    <a:pt x="119112" y="105478"/>
                    <a:pt x="112295" y="112295"/>
                  </a:cubicBezTo>
                  <a:cubicBezTo>
                    <a:pt x="76014" y="148576"/>
                    <a:pt x="119036" y="128764"/>
                    <a:pt x="72189" y="144379"/>
                  </a:cubicBezTo>
                  <a:cubicBezTo>
                    <a:pt x="66842" y="152400"/>
                    <a:pt x="63675" y="162420"/>
                    <a:pt x="56147" y="168442"/>
                  </a:cubicBezTo>
                  <a:cubicBezTo>
                    <a:pt x="49545" y="173724"/>
                    <a:pt x="38063" y="170484"/>
                    <a:pt x="32084" y="176463"/>
                  </a:cubicBezTo>
                  <a:cubicBezTo>
                    <a:pt x="26105" y="182442"/>
                    <a:pt x="28413" y="193276"/>
                    <a:pt x="24063" y="200526"/>
                  </a:cubicBezTo>
                  <a:cubicBezTo>
                    <a:pt x="20172" y="207011"/>
                    <a:pt x="13368" y="211221"/>
                    <a:pt x="8021" y="216569"/>
                  </a:cubicBezTo>
                  <a:lnTo>
                    <a:pt x="0" y="25667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7988969" y="3898231"/>
              <a:ext cx="607562" cy="344906"/>
            </a:xfrm>
            <a:custGeom>
              <a:avLst/>
              <a:gdLst>
                <a:gd name="connsiteX0" fmla="*/ 0 w 607562"/>
                <a:gd name="connsiteY0" fmla="*/ 344906 h 344906"/>
                <a:gd name="connsiteX1" fmla="*/ 8021 w 607562"/>
                <a:gd name="connsiteY1" fmla="*/ 176464 h 344906"/>
                <a:gd name="connsiteX2" fmla="*/ 16042 w 607562"/>
                <a:gd name="connsiteY2" fmla="*/ 152400 h 344906"/>
                <a:gd name="connsiteX3" fmla="*/ 40105 w 607562"/>
                <a:gd name="connsiteY3" fmla="*/ 128337 h 344906"/>
                <a:gd name="connsiteX4" fmla="*/ 56147 w 607562"/>
                <a:gd name="connsiteY4" fmla="*/ 104274 h 344906"/>
                <a:gd name="connsiteX5" fmla="*/ 104273 w 607562"/>
                <a:gd name="connsiteY5" fmla="*/ 80211 h 344906"/>
                <a:gd name="connsiteX6" fmla="*/ 120316 w 607562"/>
                <a:gd name="connsiteY6" fmla="*/ 64169 h 344906"/>
                <a:gd name="connsiteX7" fmla="*/ 168442 w 607562"/>
                <a:gd name="connsiteY7" fmla="*/ 48127 h 344906"/>
                <a:gd name="connsiteX8" fmla="*/ 192505 w 607562"/>
                <a:gd name="connsiteY8" fmla="*/ 40106 h 344906"/>
                <a:gd name="connsiteX9" fmla="*/ 216568 w 607562"/>
                <a:gd name="connsiteY9" fmla="*/ 24064 h 344906"/>
                <a:gd name="connsiteX10" fmla="*/ 272716 w 607562"/>
                <a:gd name="connsiteY10" fmla="*/ 16043 h 344906"/>
                <a:gd name="connsiteX11" fmla="*/ 352926 w 607562"/>
                <a:gd name="connsiteY11" fmla="*/ 0 h 344906"/>
                <a:gd name="connsiteX12" fmla="*/ 497305 w 607562"/>
                <a:gd name="connsiteY12" fmla="*/ 8022 h 344906"/>
                <a:gd name="connsiteX13" fmla="*/ 545431 w 607562"/>
                <a:gd name="connsiteY13" fmla="*/ 40106 h 344906"/>
                <a:gd name="connsiteX14" fmla="*/ 585537 w 607562"/>
                <a:gd name="connsiteY14" fmla="*/ 88232 h 344906"/>
                <a:gd name="connsiteX15" fmla="*/ 601579 w 607562"/>
                <a:gd name="connsiteY15" fmla="*/ 336885 h 344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7562" h="344906">
                  <a:moveTo>
                    <a:pt x="0" y="344906"/>
                  </a:moveTo>
                  <a:cubicBezTo>
                    <a:pt x="2674" y="288759"/>
                    <a:pt x="3353" y="232481"/>
                    <a:pt x="8021" y="176464"/>
                  </a:cubicBezTo>
                  <a:cubicBezTo>
                    <a:pt x="8723" y="168038"/>
                    <a:pt x="11352" y="159435"/>
                    <a:pt x="16042" y="152400"/>
                  </a:cubicBezTo>
                  <a:cubicBezTo>
                    <a:pt x="22334" y="142962"/>
                    <a:pt x="32843" y="137051"/>
                    <a:pt x="40105" y="128337"/>
                  </a:cubicBezTo>
                  <a:cubicBezTo>
                    <a:pt x="46276" y="120931"/>
                    <a:pt x="49330" y="111091"/>
                    <a:pt x="56147" y="104274"/>
                  </a:cubicBezTo>
                  <a:cubicBezTo>
                    <a:pt x="71696" y="88725"/>
                    <a:pt x="84702" y="86735"/>
                    <a:pt x="104273" y="80211"/>
                  </a:cubicBezTo>
                  <a:cubicBezTo>
                    <a:pt x="109621" y="74864"/>
                    <a:pt x="113552" y="67551"/>
                    <a:pt x="120316" y="64169"/>
                  </a:cubicBezTo>
                  <a:cubicBezTo>
                    <a:pt x="135441" y="56607"/>
                    <a:pt x="152400" y="53474"/>
                    <a:pt x="168442" y="48127"/>
                  </a:cubicBezTo>
                  <a:cubicBezTo>
                    <a:pt x="176463" y="45453"/>
                    <a:pt x="185470" y="44796"/>
                    <a:pt x="192505" y="40106"/>
                  </a:cubicBezTo>
                  <a:cubicBezTo>
                    <a:pt x="200526" y="34759"/>
                    <a:pt x="207335" y="26834"/>
                    <a:pt x="216568" y="24064"/>
                  </a:cubicBezTo>
                  <a:cubicBezTo>
                    <a:pt x="234677" y="18631"/>
                    <a:pt x="254098" y="19329"/>
                    <a:pt x="272716" y="16043"/>
                  </a:cubicBezTo>
                  <a:cubicBezTo>
                    <a:pt x="299567" y="11304"/>
                    <a:pt x="352926" y="0"/>
                    <a:pt x="352926" y="0"/>
                  </a:cubicBezTo>
                  <a:cubicBezTo>
                    <a:pt x="401052" y="2674"/>
                    <a:pt x="450118" y="-1809"/>
                    <a:pt x="497305" y="8022"/>
                  </a:cubicBezTo>
                  <a:cubicBezTo>
                    <a:pt x="516180" y="11954"/>
                    <a:pt x="531798" y="26473"/>
                    <a:pt x="545431" y="40106"/>
                  </a:cubicBezTo>
                  <a:cubicBezTo>
                    <a:pt x="560543" y="55218"/>
                    <a:pt x="576603" y="68130"/>
                    <a:pt x="585537" y="88232"/>
                  </a:cubicBezTo>
                  <a:cubicBezTo>
                    <a:pt x="622716" y="171886"/>
                    <a:pt x="601579" y="229673"/>
                    <a:pt x="601579" y="33688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6031832" y="3609474"/>
              <a:ext cx="1837355" cy="649705"/>
            </a:xfrm>
            <a:custGeom>
              <a:avLst/>
              <a:gdLst>
                <a:gd name="connsiteX0" fmla="*/ 0 w 1837355"/>
                <a:gd name="connsiteY0" fmla="*/ 649705 h 649705"/>
                <a:gd name="connsiteX1" fmla="*/ 8021 w 1837355"/>
                <a:gd name="connsiteY1" fmla="*/ 609600 h 649705"/>
                <a:gd name="connsiteX2" fmla="*/ 24063 w 1837355"/>
                <a:gd name="connsiteY2" fmla="*/ 561473 h 649705"/>
                <a:gd name="connsiteX3" fmla="*/ 40105 w 1837355"/>
                <a:gd name="connsiteY3" fmla="*/ 505326 h 649705"/>
                <a:gd name="connsiteX4" fmla="*/ 56147 w 1837355"/>
                <a:gd name="connsiteY4" fmla="*/ 473242 h 649705"/>
                <a:gd name="connsiteX5" fmla="*/ 80210 w 1837355"/>
                <a:gd name="connsiteY5" fmla="*/ 417094 h 649705"/>
                <a:gd name="connsiteX6" fmla="*/ 88232 w 1837355"/>
                <a:gd name="connsiteY6" fmla="*/ 385010 h 649705"/>
                <a:gd name="connsiteX7" fmla="*/ 136358 w 1837355"/>
                <a:gd name="connsiteY7" fmla="*/ 288757 h 649705"/>
                <a:gd name="connsiteX8" fmla="*/ 160421 w 1837355"/>
                <a:gd name="connsiteY8" fmla="*/ 272715 h 649705"/>
                <a:gd name="connsiteX9" fmla="*/ 200526 w 1837355"/>
                <a:gd name="connsiteY9" fmla="*/ 232610 h 649705"/>
                <a:gd name="connsiteX10" fmla="*/ 248653 w 1837355"/>
                <a:gd name="connsiteY10" fmla="*/ 200526 h 649705"/>
                <a:gd name="connsiteX11" fmla="*/ 272716 w 1837355"/>
                <a:gd name="connsiteY11" fmla="*/ 184484 h 649705"/>
                <a:gd name="connsiteX12" fmla="*/ 344905 w 1837355"/>
                <a:gd name="connsiteY12" fmla="*/ 128336 h 649705"/>
                <a:gd name="connsiteX13" fmla="*/ 393032 w 1837355"/>
                <a:gd name="connsiteY13" fmla="*/ 112294 h 649705"/>
                <a:gd name="connsiteX14" fmla="*/ 417095 w 1837355"/>
                <a:gd name="connsiteY14" fmla="*/ 96252 h 649705"/>
                <a:gd name="connsiteX15" fmla="*/ 465221 w 1837355"/>
                <a:gd name="connsiteY15" fmla="*/ 80210 h 649705"/>
                <a:gd name="connsiteX16" fmla="*/ 513347 w 1837355"/>
                <a:gd name="connsiteY16" fmla="*/ 64168 h 649705"/>
                <a:gd name="connsiteX17" fmla="*/ 585537 w 1837355"/>
                <a:gd name="connsiteY17" fmla="*/ 40105 h 649705"/>
                <a:gd name="connsiteX18" fmla="*/ 609600 w 1837355"/>
                <a:gd name="connsiteY18" fmla="*/ 32084 h 649705"/>
                <a:gd name="connsiteX19" fmla="*/ 689810 w 1837355"/>
                <a:gd name="connsiteY19" fmla="*/ 16042 h 649705"/>
                <a:gd name="connsiteX20" fmla="*/ 729916 w 1837355"/>
                <a:gd name="connsiteY20" fmla="*/ 8021 h 649705"/>
                <a:gd name="connsiteX21" fmla="*/ 778042 w 1837355"/>
                <a:gd name="connsiteY21" fmla="*/ 0 h 649705"/>
                <a:gd name="connsiteX22" fmla="*/ 946484 w 1837355"/>
                <a:gd name="connsiteY22" fmla="*/ 8021 h 649705"/>
                <a:gd name="connsiteX23" fmla="*/ 1098884 w 1837355"/>
                <a:gd name="connsiteY23" fmla="*/ 24063 h 649705"/>
                <a:gd name="connsiteX24" fmla="*/ 1163053 w 1837355"/>
                <a:gd name="connsiteY24" fmla="*/ 40105 h 649705"/>
                <a:gd name="connsiteX25" fmla="*/ 1251284 w 1837355"/>
                <a:gd name="connsiteY25" fmla="*/ 64168 h 649705"/>
                <a:gd name="connsiteX26" fmla="*/ 1275347 w 1837355"/>
                <a:gd name="connsiteY26" fmla="*/ 72189 h 649705"/>
                <a:gd name="connsiteX27" fmla="*/ 1299410 w 1837355"/>
                <a:gd name="connsiteY27" fmla="*/ 80210 h 649705"/>
                <a:gd name="connsiteX28" fmla="*/ 1323474 w 1837355"/>
                <a:gd name="connsiteY28" fmla="*/ 96252 h 649705"/>
                <a:gd name="connsiteX29" fmla="*/ 1363579 w 1837355"/>
                <a:gd name="connsiteY29" fmla="*/ 88231 h 649705"/>
                <a:gd name="connsiteX30" fmla="*/ 1548063 w 1837355"/>
                <a:gd name="connsiteY30" fmla="*/ 104273 h 649705"/>
                <a:gd name="connsiteX31" fmla="*/ 1596189 w 1837355"/>
                <a:gd name="connsiteY31" fmla="*/ 128336 h 649705"/>
                <a:gd name="connsiteX32" fmla="*/ 1620253 w 1837355"/>
                <a:gd name="connsiteY32" fmla="*/ 136357 h 649705"/>
                <a:gd name="connsiteX33" fmla="*/ 1684421 w 1837355"/>
                <a:gd name="connsiteY33" fmla="*/ 192505 h 649705"/>
                <a:gd name="connsiteX34" fmla="*/ 1716505 w 1837355"/>
                <a:gd name="connsiteY34" fmla="*/ 240631 h 649705"/>
                <a:gd name="connsiteX35" fmla="*/ 1732547 w 1837355"/>
                <a:gd name="connsiteY35" fmla="*/ 264694 h 649705"/>
                <a:gd name="connsiteX36" fmla="*/ 1772653 w 1837355"/>
                <a:gd name="connsiteY36" fmla="*/ 312821 h 649705"/>
                <a:gd name="connsiteX37" fmla="*/ 1788695 w 1837355"/>
                <a:gd name="connsiteY37" fmla="*/ 360947 h 649705"/>
                <a:gd name="connsiteX38" fmla="*/ 1796716 w 1837355"/>
                <a:gd name="connsiteY38" fmla="*/ 385010 h 649705"/>
                <a:gd name="connsiteX39" fmla="*/ 1812758 w 1837355"/>
                <a:gd name="connsiteY39" fmla="*/ 449179 h 649705"/>
                <a:gd name="connsiteX40" fmla="*/ 1820779 w 1837355"/>
                <a:gd name="connsiteY40" fmla="*/ 521368 h 649705"/>
                <a:gd name="connsiteX41" fmla="*/ 1836821 w 1837355"/>
                <a:gd name="connsiteY41" fmla="*/ 617621 h 64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837355" h="649705">
                  <a:moveTo>
                    <a:pt x="0" y="649705"/>
                  </a:moveTo>
                  <a:cubicBezTo>
                    <a:pt x="2674" y="636337"/>
                    <a:pt x="4434" y="622753"/>
                    <a:pt x="8021" y="609600"/>
                  </a:cubicBezTo>
                  <a:cubicBezTo>
                    <a:pt x="12470" y="593286"/>
                    <a:pt x="19962" y="577878"/>
                    <a:pt x="24063" y="561473"/>
                  </a:cubicBezTo>
                  <a:cubicBezTo>
                    <a:pt x="28133" y="545192"/>
                    <a:pt x="33201" y="521436"/>
                    <a:pt x="40105" y="505326"/>
                  </a:cubicBezTo>
                  <a:cubicBezTo>
                    <a:pt x="44815" y="494336"/>
                    <a:pt x="50800" y="483937"/>
                    <a:pt x="56147" y="473242"/>
                  </a:cubicBezTo>
                  <a:cubicBezTo>
                    <a:pt x="79172" y="381139"/>
                    <a:pt x="46977" y="494634"/>
                    <a:pt x="80210" y="417094"/>
                  </a:cubicBezTo>
                  <a:cubicBezTo>
                    <a:pt x="84553" y="406962"/>
                    <a:pt x="85064" y="395569"/>
                    <a:pt x="88232" y="385010"/>
                  </a:cubicBezTo>
                  <a:cubicBezTo>
                    <a:pt x="96239" y="358320"/>
                    <a:pt x="111007" y="305658"/>
                    <a:pt x="136358" y="288757"/>
                  </a:cubicBezTo>
                  <a:lnTo>
                    <a:pt x="160421" y="272715"/>
                  </a:lnTo>
                  <a:cubicBezTo>
                    <a:pt x="189831" y="228599"/>
                    <a:pt x="160421" y="266031"/>
                    <a:pt x="200526" y="232610"/>
                  </a:cubicBezTo>
                  <a:cubicBezTo>
                    <a:pt x="240581" y="199231"/>
                    <a:pt x="206364" y="214622"/>
                    <a:pt x="248653" y="200526"/>
                  </a:cubicBezTo>
                  <a:cubicBezTo>
                    <a:pt x="256674" y="195179"/>
                    <a:pt x="265310" y="190655"/>
                    <a:pt x="272716" y="184484"/>
                  </a:cubicBezTo>
                  <a:cubicBezTo>
                    <a:pt x="300398" y="161416"/>
                    <a:pt x="304363" y="141850"/>
                    <a:pt x="344905" y="128336"/>
                  </a:cubicBezTo>
                  <a:lnTo>
                    <a:pt x="393032" y="112294"/>
                  </a:lnTo>
                  <a:cubicBezTo>
                    <a:pt x="401053" y="106947"/>
                    <a:pt x="408286" y="100167"/>
                    <a:pt x="417095" y="96252"/>
                  </a:cubicBezTo>
                  <a:cubicBezTo>
                    <a:pt x="432547" y="89384"/>
                    <a:pt x="449179" y="85557"/>
                    <a:pt x="465221" y="80210"/>
                  </a:cubicBezTo>
                  <a:lnTo>
                    <a:pt x="513347" y="64168"/>
                  </a:lnTo>
                  <a:lnTo>
                    <a:pt x="585537" y="40105"/>
                  </a:lnTo>
                  <a:cubicBezTo>
                    <a:pt x="593558" y="37431"/>
                    <a:pt x="601309" y="33742"/>
                    <a:pt x="609600" y="32084"/>
                  </a:cubicBezTo>
                  <a:lnTo>
                    <a:pt x="689810" y="16042"/>
                  </a:lnTo>
                  <a:cubicBezTo>
                    <a:pt x="703179" y="13368"/>
                    <a:pt x="716468" y="10262"/>
                    <a:pt x="729916" y="8021"/>
                  </a:cubicBezTo>
                  <a:lnTo>
                    <a:pt x="778042" y="0"/>
                  </a:lnTo>
                  <a:lnTo>
                    <a:pt x="946484" y="8021"/>
                  </a:lnTo>
                  <a:cubicBezTo>
                    <a:pt x="1003266" y="11462"/>
                    <a:pt x="1045106" y="15100"/>
                    <a:pt x="1098884" y="24063"/>
                  </a:cubicBezTo>
                  <a:cubicBezTo>
                    <a:pt x="1187571" y="38844"/>
                    <a:pt x="1101067" y="24609"/>
                    <a:pt x="1163053" y="40105"/>
                  </a:cubicBezTo>
                  <a:cubicBezTo>
                    <a:pt x="1253747" y="62778"/>
                    <a:pt x="1148043" y="29754"/>
                    <a:pt x="1251284" y="64168"/>
                  </a:cubicBezTo>
                  <a:lnTo>
                    <a:pt x="1275347" y="72189"/>
                  </a:lnTo>
                  <a:cubicBezTo>
                    <a:pt x="1283368" y="74863"/>
                    <a:pt x="1292375" y="75520"/>
                    <a:pt x="1299410" y="80210"/>
                  </a:cubicBezTo>
                  <a:lnTo>
                    <a:pt x="1323474" y="96252"/>
                  </a:lnTo>
                  <a:cubicBezTo>
                    <a:pt x="1336842" y="93578"/>
                    <a:pt x="1349946" y="88231"/>
                    <a:pt x="1363579" y="88231"/>
                  </a:cubicBezTo>
                  <a:cubicBezTo>
                    <a:pt x="1424681" y="88231"/>
                    <a:pt x="1488098" y="89282"/>
                    <a:pt x="1548063" y="104273"/>
                  </a:cubicBezTo>
                  <a:cubicBezTo>
                    <a:pt x="1588386" y="114354"/>
                    <a:pt x="1556979" y="108731"/>
                    <a:pt x="1596189" y="128336"/>
                  </a:cubicBezTo>
                  <a:cubicBezTo>
                    <a:pt x="1603752" y="132117"/>
                    <a:pt x="1612232" y="133683"/>
                    <a:pt x="1620253" y="136357"/>
                  </a:cubicBezTo>
                  <a:cubicBezTo>
                    <a:pt x="1667174" y="183280"/>
                    <a:pt x="1644627" y="165976"/>
                    <a:pt x="1684421" y="192505"/>
                  </a:cubicBezTo>
                  <a:lnTo>
                    <a:pt x="1716505" y="240631"/>
                  </a:lnTo>
                  <a:cubicBezTo>
                    <a:pt x="1721852" y="248652"/>
                    <a:pt x="1725730" y="257877"/>
                    <a:pt x="1732547" y="264694"/>
                  </a:cubicBezTo>
                  <a:cubicBezTo>
                    <a:pt x="1763427" y="295574"/>
                    <a:pt x="1750318" y="279319"/>
                    <a:pt x="1772653" y="312821"/>
                  </a:cubicBezTo>
                  <a:lnTo>
                    <a:pt x="1788695" y="360947"/>
                  </a:lnTo>
                  <a:cubicBezTo>
                    <a:pt x="1791369" y="368968"/>
                    <a:pt x="1794665" y="376808"/>
                    <a:pt x="1796716" y="385010"/>
                  </a:cubicBezTo>
                  <a:lnTo>
                    <a:pt x="1812758" y="449179"/>
                  </a:lnTo>
                  <a:cubicBezTo>
                    <a:pt x="1815432" y="473242"/>
                    <a:pt x="1816031" y="497627"/>
                    <a:pt x="1820779" y="521368"/>
                  </a:cubicBezTo>
                  <a:cubicBezTo>
                    <a:pt x="1841894" y="626943"/>
                    <a:pt x="1836821" y="512520"/>
                    <a:pt x="1836821" y="61762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6649453" y="4002505"/>
              <a:ext cx="850232" cy="288758"/>
            </a:xfrm>
            <a:custGeom>
              <a:avLst/>
              <a:gdLst>
                <a:gd name="connsiteX0" fmla="*/ 850232 w 850232"/>
                <a:gd name="connsiteY0" fmla="*/ 288758 h 288758"/>
                <a:gd name="connsiteX1" fmla="*/ 826168 w 850232"/>
                <a:gd name="connsiteY1" fmla="*/ 208548 h 288758"/>
                <a:gd name="connsiteX2" fmla="*/ 810126 w 850232"/>
                <a:gd name="connsiteY2" fmla="*/ 160421 h 288758"/>
                <a:gd name="connsiteX3" fmla="*/ 778042 w 850232"/>
                <a:gd name="connsiteY3" fmla="*/ 112295 h 288758"/>
                <a:gd name="connsiteX4" fmla="*/ 762000 w 850232"/>
                <a:gd name="connsiteY4" fmla="*/ 88232 h 288758"/>
                <a:gd name="connsiteX5" fmla="*/ 737937 w 850232"/>
                <a:gd name="connsiteY5" fmla="*/ 72190 h 288758"/>
                <a:gd name="connsiteX6" fmla="*/ 713874 w 850232"/>
                <a:gd name="connsiteY6" fmla="*/ 48126 h 288758"/>
                <a:gd name="connsiteX7" fmla="*/ 641684 w 850232"/>
                <a:gd name="connsiteY7" fmla="*/ 16042 h 288758"/>
                <a:gd name="connsiteX8" fmla="*/ 617621 w 850232"/>
                <a:gd name="connsiteY8" fmla="*/ 8021 h 288758"/>
                <a:gd name="connsiteX9" fmla="*/ 513347 w 850232"/>
                <a:gd name="connsiteY9" fmla="*/ 0 h 288758"/>
                <a:gd name="connsiteX10" fmla="*/ 320842 w 850232"/>
                <a:gd name="connsiteY10" fmla="*/ 8021 h 288758"/>
                <a:gd name="connsiteX11" fmla="*/ 288758 w 850232"/>
                <a:gd name="connsiteY11" fmla="*/ 16042 h 288758"/>
                <a:gd name="connsiteX12" fmla="*/ 240632 w 850232"/>
                <a:gd name="connsiteY12" fmla="*/ 32084 h 288758"/>
                <a:gd name="connsiteX13" fmla="*/ 208547 w 850232"/>
                <a:gd name="connsiteY13" fmla="*/ 48126 h 288758"/>
                <a:gd name="connsiteX14" fmla="*/ 184484 w 850232"/>
                <a:gd name="connsiteY14" fmla="*/ 64169 h 288758"/>
                <a:gd name="connsiteX15" fmla="*/ 160421 w 850232"/>
                <a:gd name="connsiteY15" fmla="*/ 72190 h 288758"/>
                <a:gd name="connsiteX16" fmla="*/ 136358 w 850232"/>
                <a:gd name="connsiteY16" fmla="*/ 96253 h 288758"/>
                <a:gd name="connsiteX17" fmla="*/ 112295 w 850232"/>
                <a:gd name="connsiteY17" fmla="*/ 112295 h 288758"/>
                <a:gd name="connsiteX18" fmla="*/ 72189 w 850232"/>
                <a:gd name="connsiteY18" fmla="*/ 144379 h 288758"/>
                <a:gd name="connsiteX19" fmla="*/ 56147 w 850232"/>
                <a:gd name="connsiteY19" fmla="*/ 168442 h 288758"/>
                <a:gd name="connsiteX20" fmla="*/ 32084 w 850232"/>
                <a:gd name="connsiteY20" fmla="*/ 176463 h 288758"/>
                <a:gd name="connsiteX21" fmla="*/ 24063 w 850232"/>
                <a:gd name="connsiteY21" fmla="*/ 200526 h 288758"/>
                <a:gd name="connsiteX22" fmla="*/ 8021 w 850232"/>
                <a:gd name="connsiteY22" fmla="*/ 216569 h 288758"/>
                <a:gd name="connsiteX23" fmla="*/ 0 w 850232"/>
                <a:gd name="connsiteY23" fmla="*/ 256674 h 28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50232" h="288758">
                  <a:moveTo>
                    <a:pt x="850232" y="288758"/>
                  </a:moveTo>
                  <a:cubicBezTo>
                    <a:pt x="838108" y="240264"/>
                    <a:pt x="845699" y="267140"/>
                    <a:pt x="826168" y="208548"/>
                  </a:cubicBezTo>
                  <a:cubicBezTo>
                    <a:pt x="826168" y="208547"/>
                    <a:pt x="810127" y="160422"/>
                    <a:pt x="810126" y="160421"/>
                  </a:cubicBezTo>
                  <a:lnTo>
                    <a:pt x="778042" y="112295"/>
                  </a:lnTo>
                  <a:cubicBezTo>
                    <a:pt x="772695" y="104274"/>
                    <a:pt x="770021" y="93579"/>
                    <a:pt x="762000" y="88232"/>
                  </a:cubicBezTo>
                  <a:cubicBezTo>
                    <a:pt x="753979" y="82885"/>
                    <a:pt x="745343" y="78361"/>
                    <a:pt x="737937" y="72190"/>
                  </a:cubicBezTo>
                  <a:cubicBezTo>
                    <a:pt x="729223" y="64928"/>
                    <a:pt x="722588" y="55388"/>
                    <a:pt x="713874" y="48126"/>
                  </a:cubicBezTo>
                  <a:cubicBezTo>
                    <a:pt x="688453" y="26941"/>
                    <a:pt x="676658" y="27700"/>
                    <a:pt x="641684" y="16042"/>
                  </a:cubicBezTo>
                  <a:cubicBezTo>
                    <a:pt x="633663" y="13368"/>
                    <a:pt x="626051" y="8669"/>
                    <a:pt x="617621" y="8021"/>
                  </a:cubicBezTo>
                  <a:lnTo>
                    <a:pt x="513347" y="0"/>
                  </a:lnTo>
                  <a:cubicBezTo>
                    <a:pt x="449179" y="2674"/>
                    <a:pt x="384903" y="3445"/>
                    <a:pt x="320842" y="8021"/>
                  </a:cubicBezTo>
                  <a:cubicBezTo>
                    <a:pt x="309846" y="8806"/>
                    <a:pt x="299317" y="12874"/>
                    <a:pt x="288758" y="16042"/>
                  </a:cubicBezTo>
                  <a:cubicBezTo>
                    <a:pt x="272561" y="20901"/>
                    <a:pt x="255757" y="24522"/>
                    <a:pt x="240632" y="32084"/>
                  </a:cubicBezTo>
                  <a:cubicBezTo>
                    <a:pt x="229937" y="37431"/>
                    <a:pt x="218929" y="42193"/>
                    <a:pt x="208547" y="48126"/>
                  </a:cubicBezTo>
                  <a:cubicBezTo>
                    <a:pt x="200177" y="52909"/>
                    <a:pt x="193106" y="59858"/>
                    <a:pt x="184484" y="64169"/>
                  </a:cubicBezTo>
                  <a:cubicBezTo>
                    <a:pt x="176922" y="67950"/>
                    <a:pt x="168442" y="69516"/>
                    <a:pt x="160421" y="72190"/>
                  </a:cubicBezTo>
                  <a:cubicBezTo>
                    <a:pt x="152400" y="80211"/>
                    <a:pt x="145072" y="88991"/>
                    <a:pt x="136358" y="96253"/>
                  </a:cubicBezTo>
                  <a:cubicBezTo>
                    <a:pt x="128952" y="102424"/>
                    <a:pt x="119112" y="105478"/>
                    <a:pt x="112295" y="112295"/>
                  </a:cubicBezTo>
                  <a:cubicBezTo>
                    <a:pt x="76014" y="148576"/>
                    <a:pt x="119036" y="128764"/>
                    <a:pt x="72189" y="144379"/>
                  </a:cubicBezTo>
                  <a:cubicBezTo>
                    <a:pt x="66842" y="152400"/>
                    <a:pt x="63675" y="162420"/>
                    <a:pt x="56147" y="168442"/>
                  </a:cubicBezTo>
                  <a:cubicBezTo>
                    <a:pt x="49545" y="173724"/>
                    <a:pt x="38063" y="170484"/>
                    <a:pt x="32084" y="176463"/>
                  </a:cubicBezTo>
                  <a:cubicBezTo>
                    <a:pt x="26105" y="182442"/>
                    <a:pt x="28413" y="193276"/>
                    <a:pt x="24063" y="200526"/>
                  </a:cubicBezTo>
                  <a:cubicBezTo>
                    <a:pt x="20172" y="207011"/>
                    <a:pt x="13368" y="211221"/>
                    <a:pt x="8021" y="216569"/>
                  </a:cubicBezTo>
                  <a:lnTo>
                    <a:pt x="0" y="25667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573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Choice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67144"/>
          </a:xfrm>
        </p:spPr>
        <p:txBody>
          <a:bodyPr/>
          <a:lstStyle/>
          <a:p>
            <a:r>
              <a:rPr lang="en-US" dirty="0"/>
              <a:t>What to do about this?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00261" y="3827706"/>
            <a:ext cx="3991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wash cats and dogs</a:t>
            </a:r>
          </a:p>
        </p:txBody>
      </p:sp>
      <p:sp>
        <p:nvSpPr>
          <p:cNvPr id="6" name="Freeform 5"/>
          <p:cNvSpPr/>
          <p:nvPr/>
        </p:nvSpPr>
        <p:spPr>
          <a:xfrm>
            <a:off x="4442099" y="3708000"/>
            <a:ext cx="777901" cy="338400"/>
          </a:xfrm>
          <a:custGeom>
            <a:avLst/>
            <a:gdLst>
              <a:gd name="connsiteX0" fmla="*/ 777901 w 777901"/>
              <a:gd name="connsiteY0" fmla="*/ 309600 h 338400"/>
              <a:gd name="connsiteX1" fmla="*/ 770701 w 777901"/>
              <a:gd name="connsiteY1" fmla="*/ 280800 h 338400"/>
              <a:gd name="connsiteX2" fmla="*/ 749101 w 777901"/>
              <a:gd name="connsiteY2" fmla="*/ 180000 h 338400"/>
              <a:gd name="connsiteX3" fmla="*/ 734701 w 777901"/>
              <a:gd name="connsiteY3" fmla="*/ 136800 h 338400"/>
              <a:gd name="connsiteX4" fmla="*/ 691501 w 777901"/>
              <a:gd name="connsiteY4" fmla="*/ 93600 h 338400"/>
              <a:gd name="connsiteX5" fmla="*/ 655501 w 777901"/>
              <a:gd name="connsiteY5" fmla="*/ 57600 h 338400"/>
              <a:gd name="connsiteX6" fmla="*/ 641101 w 777901"/>
              <a:gd name="connsiteY6" fmla="*/ 36000 h 338400"/>
              <a:gd name="connsiteX7" fmla="*/ 597901 w 777901"/>
              <a:gd name="connsiteY7" fmla="*/ 21600 h 338400"/>
              <a:gd name="connsiteX8" fmla="*/ 547501 w 777901"/>
              <a:gd name="connsiteY8" fmla="*/ 7200 h 338400"/>
              <a:gd name="connsiteX9" fmla="*/ 504301 w 777901"/>
              <a:gd name="connsiteY9" fmla="*/ 0 h 338400"/>
              <a:gd name="connsiteX10" fmla="*/ 252301 w 777901"/>
              <a:gd name="connsiteY10" fmla="*/ 7200 h 338400"/>
              <a:gd name="connsiteX11" fmla="*/ 187501 w 777901"/>
              <a:gd name="connsiteY11" fmla="*/ 43200 h 338400"/>
              <a:gd name="connsiteX12" fmla="*/ 144301 w 777901"/>
              <a:gd name="connsiteY12" fmla="*/ 79200 h 338400"/>
              <a:gd name="connsiteX13" fmla="*/ 122701 w 777901"/>
              <a:gd name="connsiteY13" fmla="*/ 93600 h 338400"/>
              <a:gd name="connsiteX14" fmla="*/ 93901 w 777901"/>
              <a:gd name="connsiteY14" fmla="*/ 136800 h 338400"/>
              <a:gd name="connsiteX15" fmla="*/ 72301 w 777901"/>
              <a:gd name="connsiteY15" fmla="*/ 158400 h 338400"/>
              <a:gd name="connsiteX16" fmla="*/ 43501 w 777901"/>
              <a:gd name="connsiteY16" fmla="*/ 201600 h 338400"/>
              <a:gd name="connsiteX17" fmla="*/ 29101 w 777901"/>
              <a:gd name="connsiteY17" fmla="*/ 223200 h 338400"/>
              <a:gd name="connsiteX18" fmla="*/ 14701 w 777901"/>
              <a:gd name="connsiteY18" fmla="*/ 266400 h 338400"/>
              <a:gd name="connsiteX19" fmla="*/ 7501 w 777901"/>
              <a:gd name="connsiteY19" fmla="*/ 288000 h 338400"/>
              <a:gd name="connsiteX20" fmla="*/ 301 w 777901"/>
              <a:gd name="connsiteY20" fmla="*/ 324000 h 338400"/>
              <a:gd name="connsiteX21" fmla="*/ 301 w 777901"/>
              <a:gd name="connsiteY21" fmla="*/ 338400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77901" h="338400">
                <a:moveTo>
                  <a:pt x="777901" y="309600"/>
                </a:moveTo>
                <a:cubicBezTo>
                  <a:pt x="775501" y="300000"/>
                  <a:pt x="772774" y="290476"/>
                  <a:pt x="770701" y="280800"/>
                </a:cubicBezTo>
                <a:cubicBezTo>
                  <a:pt x="766521" y="261291"/>
                  <a:pt x="757321" y="207399"/>
                  <a:pt x="749101" y="180000"/>
                </a:cubicBezTo>
                <a:cubicBezTo>
                  <a:pt x="744739" y="165461"/>
                  <a:pt x="745434" y="147533"/>
                  <a:pt x="734701" y="136800"/>
                </a:cubicBezTo>
                <a:cubicBezTo>
                  <a:pt x="720301" y="122400"/>
                  <a:pt x="702797" y="110544"/>
                  <a:pt x="691501" y="93600"/>
                </a:cubicBezTo>
                <a:cubicBezTo>
                  <a:pt x="672301" y="64800"/>
                  <a:pt x="684301" y="76800"/>
                  <a:pt x="655501" y="57600"/>
                </a:cubicBezTo>
                <a:cubicBezTo>
                  <a:pt x="650701" y="50400"/>
                  <a:pt x="648439" y="40586"/>
                  <a:pt x="641101" y="36000"/>
                </a:cubicBezTo>
                <a:cubicBezTo>
                  <a:pt x="628229" y="27955"/>
                  <a:pt x="612301" y="26400"/>
                  <a:pt x="597901" y="21600"/>
                </a:cubicBezTo>
                <a:cubicBezTo>
                  <a:pt x="577314" y="14738"/>
                  <a:pt x="570103" y="11720"/>
                  <a:pt x="547501" y="7200"/>
                </a:cubicBezTo>
                <a:cubicBezTo>
                  <a:pt x="533186" y="4337"/>
                  <a:pt x="518701" y="2400"/>
                  <a:pt x="504301" y="0"/>
                </a:cubicBezTo>
                <a:cubicBezTo>
                  <a:pt x="420301" y="2400"/>
                  <a:pt x="336219" y="2783"/>
                  <a:pt x="252301" y="7200"/>
                </a:cubicBezTo>
                <a:cubicBezTo>
                  <a:pt x="231662" y="8286"/>
                  <a:pt x="197384" y="36612"/>
                  <a:pt x="187501" y="43200"/>
                </a:cubicBezTo>
                <a:cubicBezTo>
                  <a:pt x="133872" y="78952"/>
                  <a:pt x="199739" y="33002"/>
                  <a:pt x="144301" y="79200"/>
                </a:cubicBezTo>
                <a:cubicBezTo>
                  <a:pt x="137653" y="84740"/>
                  <a:pt x="129901" y="88800"/>
                  <a:pt x="122701" y="93600"/>
                </a:cubicBezTo>
                <a:cubicBezTo>
                  <a:pt x="113101" y="108000"/>
                  <a:pt x="106139" y="124562"/>
                  <a:pt x="93901" y="136800"/>
                </a:cubicBezTo>
                <a:cubicBezTo>
                  <a:pt x="86701" y="144000"/>
                  <a:pt x="78552" y="150363"/>
                  <a:pt x="72301" y="158400"/>
                </a:cubicBezTo>
                <a:cubicBezTo>
                  <a:pt x="61676" y="172061"/>
                  <a:pt x="53101" y="187200"/>
                  <a:pt x="43501" y="201600"/>
                </a:cubicBezTo>
                <a:cubicBezTo>
                  <a:pt x="38701" y="208800"/>
                  <a:pt x="31837" y="214991"/>
                  <a:pt x="29101" y="223200"/>
                </a:cubicBezTo>
                <a:lnTo>
                  <a:pt x="14701" y="266400"/>
                </a:lnTo>
                <a:cubicBezTo>
                  <a:pt x="12301" y="273600"/>
                  <a:pt x="8989" y="280558"/>
                  <a:pt x="7501" y="288000"/>
                </a:cubicBezTo>
                <a:cubicBezTo>
                  <a:pt x="5101" y="300000"/>
                  <a:pt x="2032" y="311885"/>
                  <a:pt x="301" y="324000"/>
                </a:cubicBezTo>
                <a:cubicBezTo>
                  <a:pt x="-378" y="328752"/>
                  <a:pt x="301" y="333600"/>
                  <a:pt x="301" y="33840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335200" y="3578400"/>
            <a:ext cx="309600" cy="446400"/>
          </a:xfrm>
          <a:custGeom>
            <a:avLst/>
            <a:gdLst>
              <a:gd name="connsiteX0" fmla="*/ 0 w 309600"/>
              <a:gd name="connsiteY0" fmla="*/ 446400 h 446400"/>
              <a:gd name="connsiteX1" fmla="*/ 14400 w 309600"/>
              <a:gd name="connsiteY1" fmla="*/ 381600 h 446400"/>
              <a:gd name="connsiteX2" fmla="*/ 28800 w 309600"/>
              <a:gd name="connsiteY2" fmla="*/ 230400 h 446400"/>
              <a:gd name="connsiteX3" fmla="*/ 36000 w 309600"/>
              <a:gd name="connsiteY3" fmla="*/ 201600 h 446400"/>
              <a:gd name="connsiteX4" fmla="*/ 86400 w 309600"/>
              <a:gd name="connsiteY4" fmla="*/ 144000 h 446400"/>
              <a:gd name="connsiteX5" fmla="*/ 129600 w 309600"/>
              <a:gd name="connsiteY5" fmla="*/ 115200 h 446400"/>
              <a:gd name="connsiteX6" fmla="*/ 165600 w 309600"/>
              <a:gd name="connsiteY6" fmla="*/ 86400 h 446400"/>
              <a:gd name="connsiteX7" fmla="*/ 208800 w 309600"/>
              <a:gd name="connsiteY7" fmla="*/ 57600 h 446400"/>
              <a:gd name="connsiteX8" fmla="*/ 230400 w 309600"/>
              <a:gd name="connsiteY8" fmla="*/ 43200 h 446400"/>
              <a:gd name="connsiteX9" fmla="*/ 252000 w 309600"/>
              <a:gd name="connsiteY9" fmla="*/ 36000 h 446400"/>
              <a:gd name="connsiteX10" fmla="*/ 295200 w 309600"/>
              <a:gd name="connsiteY10" fmla="*/ 7200 h 446400"/>
              <a:gd name="connsiteX11" fmla="*/ 309600 w 309600"/>
              <a:gd name="connsiteY11" fmla="*/ 0 h 4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9600" h="446400">
                <a:moveTo>
                  <a:pt x="0" y="446400"/>
                </a:moveTo>
                <a:cubicBezTo>
                  <a:pt x="4361" y="428957"/>
                  <a:pt x="12441" y="398576"/>
                  <a:pt x="14400" y="381600"/>
                </a:cubicBezTo>
                <a:cubicBezTo>
                  <a:pt x="20203" y="331306"/>
                  <a:pt x="16521" y="279516"/>
                  <a:pt x="28800" y="230400"/>
                </a:cubicBezTo>
                <a:cubicBezTo>
                  <a:pt x="31200" y="220800"/>
                  <a:pt x="31575" y="210451"/>
                  <a:pt x="36000" y="201600"/>
                </a:cubicBezTo>
                <a:cubicBezTo>
                  <a:pt x="65486" y="142629"/>
                  <a:pt x="52457" y="172286"/>
                  <a:pt x="86400" y="144000"/>
                </a:cubicBezTo>
                <a:cubicBezTo>
                  <a:pt x="122355" y="114037"/>
                  <a:pt x="91640" y="127853"/>
                  <a:pt x="129600" y="115200"/>
                </a:cubicBezTo>
                <a:cubicBezTo>
                  <a:pt x="156207" y="75289"/>
                  <a:pt x="128777" y="106857"/>
                  <a:pt x="165600" y="86400"/>
                </a:cubicBezTo>
                <a:cubicBezTo>
                  <a:pt x="180729" y="77995"/>
                  <a:pt x="194400" y="67200"/>
                  <a:pt x="208800" y="57600"/>
                </a:cubicBezTo>
                <a:cubicBezTo>
                  <a:pt x="216000" y="52800"/>
                  <a:pt x="222191" y="45936"/>
                  <a:pt x="230400" y="43200"/>
                </a:cubicBezTo>
                <a:cubicBezTo>
                  <a:pt x="237600" y="40800"/>
                  <a:pt x="245366" y="39686"/>
                  <a:pt x="252000" y="36000"/>
                </a:cubicBezTo>
                <a:cubicBezTo>
                  <a:pt x="267129" y="27595"/>
                  <a:pt x="279720" y="14940"/>
                  <a:pt x="295200" y="7200"/>
                </a:cubicBezTo>
                <a:lnTo>
                  <a:pt x="30960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44800" y="3239970"/>
            <a:ext cx="421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293919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Choice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67144"/>
          </a:xfrm>
        </p:spPr>
        <p:txBody>
          <a:bodyPr/>
          <a:lstStyle/>
          <a:p>
            <a:r>
              <a:rPr lang="en-US" dirty="0"/>
              <a:t>What to do about this?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00261" y="3827706"/>
            <a:ext cx="3991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wash </a:t>
            </a:r>
            <a:r>
              <a:rPr lang="en-US" sz="3200" u="sng" dirty="0"/>
              <a:t>cats</a:t>
            </a:r>
            <a:r>
              <a:rPr lang="en-US" sz="3200" dirty="0"/>
              <a:t> and dogs</a:t>
            </a:r>
          </a:p>
        </p:txBody>
      </p:sp>
      <p:sp>
        <p:nvSpPr>
          <p:cNvPr id="6" name="Freeform 5"/>
          <p:cNvSpPr/>
          <p:nvPr/>
        </p:nvSpPr>
        <p:spPr>
          <a:xfrm>
            <a:off x="4442099" y="3708000"/>
            <a:ext cx="777901" cy="338400"/>
          </a:xfrm>
          <a:custGeom>
            <a:avLst/>
            <a:gdLst>
              <a:gd name="connsiteX0" fmla="*/ 777901 w 777901"/>
              <a:gd name="connsiteY0" fmla="*/ 309600 h 338400"/>
              <a:gd name="connsiteX1" fmla="*/ 770701 w 777901"/>
              <a:gd name="connsiteY1" fmla="*/ 280800 h 338400"/>
              <a:gd name="connsiteX2" fmla="*/ 749101 w 777901"/>
              <a:gd name="connsiteY2" fmla="*/ 180000 h 338400"/>
              <a:gd name="connsiteX3" fmla="*/ 734701 w 777901"/>
              <a:gd name="connsiteY3" fmla="*/ 136800 h 338400"/>
              <a:gd name="connsiteX4" fmla="*/ 691501 w 777901"/>
              <a:gd name="connsiteY4" fmla="*/ 93600 h 338400"/>
              <a:gd name="connsiteX5" fmla="*/ 655501 w 777901"/>
              <a:gd name="connsiteY5" fmla="*/ 57600 h 338400"/>
              <a:gd name="connsiteX6" fmla="*/ 641101 w 777901"/>
              <a:gd name="connsiteY6" fmla="*/ 36000 h 338400"/>
              <a:gd name="connsiteX7" fmla="*/ 597901 w 777901"/>
              <a:gd name="connsiteY7" fmla="*/ 21600 h 338400"/>
              <a:gd name="connsiteX8" fmla="*/ 547501 w 777901"/>
              <a:gd name="connsiteY8" fmla="*/ 7200 h 338400"/>
              <a:gd name="connsiteX9" fmla="*/ 504301 w 777901"/>
              <a:gd name="connsiteY9" fmla="*/ 0 h 338400"/>
              <a:gd name="connsiteX10" fmla="*/ 252301 w 777901"/>
              <a:gd name="connsiteY10" fmla="*/ 7200 h 338400"/>
              <a:gd name="connsiteX11" fmla="*/ 187501 w 777901"/>
              <a:gd name="connsiteY11" fmla="*/ 43200 h 338400"/>
              <a:gd name="connsiteX12" fmla="*/ 144301 w 777901"/>
              <a:gd name="connsiteY12" fmla="*/ 79200 h 338400"/>
              <a:gd name="connsiteX13" fmla="*/ 122701 w 777901"/>
              <a:gd name="connsiteY13" fmla="*/ 93600 h 338400"/>
              <a:gd name="connsiteX14" fmla="*/ 93901 w 777901"/>
              <a:gd name="connsiteY14" fmla="*/ 136800 h 338400"/>
              <a:gd name="connsiteX15" fmla="*/ 72301 w 777901"/>
              <a:gd name="connsiteY15" fmla="*/ 158400 h 338400"/>
              <a:gd name="connsiteX16" fmla="*/ 43501 w 777901"/>
              <a:gd name="connsiteY16" fmla="*/ 201600 h 338400"/>
              <a:gd name="connsiteX17" fmla="*/ 29101 w 777901"/>
              <a:gd name="connsiteY17" fmla="*/ 223200 h 338400"/>
              <a:gd name="connsiteX18" fmla="*/ 14701 w 777901"/>
              <a:gd name="connsiteY18" fmla="*/ 266400 h 338400"/>
              <a:gd name="connsiteX19" fmla="*/ 7501 w 777901"/>
              <a:gd name="connsiteY19" fmla="*/ 288000 h 338400"/>
              <a:gd name="connsiteX20" fmla="*/ 301 w 777901"/>
              <a:gd name="connsiteY20" fmla="*/ 324000 h 338400"/>
              <a:gd name="connsiteX21" fmla="*/ 301 w 777901"/>
              <a:gd name="connsiteY21" fmla="*/ 338400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77901" h="338400">
                <a:moveTo>
                  <a:pt x="777901" y="309600"/>
                </a:moveTo>
                <a:cubicBezTo>
                  <a:pt x="775501" y="300000"/>
                  <a:pt x="772774" y="290476"/>
                  <a:pt x="770701" y="280800"/>
                </a:cubicBezTo>
                <a:cubicBezTo>
                  <a:pt x="766521" y="261291"/>
                  <a:pt x="757321" y="207399"/>
                  <a:pt x="749101" y="180000"/>
                </a:cubicBezTo>
                <a:cubicBezTo>
                  <a:pt x="744739" y="165461"/>
                  <a:pt x="745434" y="147533"/>
                  <a:pt x="734701" y="136800"/>
                </a:cubicBezTo>
                <a:cubicBezTo>
                  <a:pt x="720301" y="122400"/>
                  <a:pt x="702797" y="110544"/>
                  <a:pt x="691501" y="93600"/>
                </a:cubicBezTo>
                <a:cubicBezTo>
                  <a:pt x="672301" y="64800"/>
                  <a:pt x="684301" y="76800"/>
                  <a:pt x="655501" y="57600"/>
                </a:cubicBezTo>
                <a:cubicBezTo>
                  <a:pt x="650701" y="50400"/>
                  <a:pt x="648439" y="40586"/>
                  <a:pt x="641101" y="36000"/>
                </a:cubicBezTo>
                <a:cubicBezTo>
                  <a:pt x="628229" y="27955"/>
                  <a:pt x="612301" y="26400"/>
                  <a:pt x="597901" y="21600"/>
                </a:cubicBezTo>
                <a:cubicBezTo>
                  <a:pt x="577314" y="14738"/>
                  <a:pt x="570103" y="11720"/>
                  <a:pt x="547501" y="7200"/>
                </a:cubicBezTo>
                <a:cubicBezTo>
                  <a:pt x="533186" y="4337"/>
                  <a:pt x="518701" y="2400"/>
                  <a:pt x="504301" y="0"/>
                </a:cubicBezTo>
                <a:cubicBezTo>
                  <a:pt x="420301" y="2400"/>
                  <a:pt x="336219" y="2783"/>
                  <a:pt x="252301" y="7200"/>
                </a:cubicBezTo>
                <a:cubicBezTo>
                  <a:pt x="231662" y="8286"/>
                  <a:pt x="197384" y="36612"/>
                  <a:pt x="187501" y="43200"/>
                </a:cubicBezTo>
                <a:cubicBezTo>
                  <a:pt x="133872" y="78952"/>
                  <a:pt x="199739" y="33002"/>
                  <a:pt x="144301" y="79200"/>
                </a:cubicBezTo>
                <a:cubicBezTo>
                  <a:pt x="137653" y="84740"/>
                  <a:pt x="129901" y="88800"/>
                  <a:pt x="122701" y="93600"/>
                </a:cubicBezTo>
                <a:cubicBezTo>
                  <a:pt x="113101" y="108000"/>
                  <a:pt x="106139" y="124562"/>
                  <a:pt x="93901" y="136800"/>
                </a:cubicBezTo>
                <a:cubicBezTo>
                  <a:pt x="86701" y="144000"/>
                  <a:pt x="78552" y="150363"/>
                  <a:pt x="72301" y="158400"/>
                </a:cubicBezTo>
                <a:cubicBezTo>
                  <a:pt x="61676" y="172061"/>
                  <a:pt x="53101" y="187200"/>
                  <a:pt x="43501" y="201600"/>
                </a:cubicBezTo>
                <a:cubicBezTo>
                  <a:pt x="38701" y="208800"/>
                  <a:pt x="31837" y="214991"/>
                  <a:pt x="29101" y="223200"/>
                </a:cubicBezTo>
                <a:lnTo>
                  <a:pt x="14701" y="266400"/>
                </a:lnTo>
                <a:cubicBezTo>
                  <a:pt x="12301" y="273600"/>
                  <a:pt x="8989" y="280558"/>
                  <a:pt x="7501" y="288000"/>
                </a:cubicBezTo>
                <a:cubicBezTo>
                  <a:pt x="5101" y="300000"/>
                  <a:pt x="2032" y="311885"/>
                  <a:pt x="301" y="324000"/>
                </a:cubicBezTo>
                <a:cubicBezTo>
                  <a:pt x="-378" y="328752"/>
                  <a:pt x="301" y="333600"/>
                  <a:pt x="301" y="33840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335200" y="3578400"/>
            <a:ext cx="309600" cy="446400"/>
          </a:xfrm>
          <a:custGeom>
            <a:avLst/>
            <a:gdLst>
              <a:gd name="connsiteX0" fmla="*/ 0 w 309600"/>
              <a:gd name="connsiteY0" fmla="*/ 446400 h 446400"/>
              <a:gd name="connsiteX1" fmla="*/ 14400 w 309600"/>
              <a:gd name="connsiteY1" fmla="*/ 381600 h 446400"/>
              <a:gd name="connsiteX2" fmla="*/ 28800 w 309600"/>
              <a:gd name="connsiteY2" fmla="*/ 230400 h 446400"/>
              <a:gd name="connsiteX3" fmla="*/ 36000 w 309600"/>
              <a:gd name="connsiteY3" fmla="*/ 201600 h 446400"/>
              <a:gd name="connsiteX4" fmla="*/ 86400 w 309600"/>
              <a:gd name="connsiteY4" fmla="*/ 144000 h 446400"/>
              <a:gd name="connsiteX5" fmla="*/ 129600 w 309600"/>
              <a:gd name="connsiteY5" fmla="*/ 115200 h 446400"/>
              <a:gd name="connsiteX6" fmla="*/ 165600 w 309600"/>
              <a:gd name="connsiteY6" fmla="*/ 86400 h 446400"/>
              <a:gd name="connsiteX7" fmla="*/ 208800 w 309600"/>
              <a:gd name="connsiteY7" fmla="*/ 57600 h 446400"/>
              <a:gd name="connsiteX8" fmla="*/ 230400 w 309600"/>
              <a:gd name="connsiteY8" fmla="*/ 43200 h 446400"/>
              <a:gd name="connsiteX9" fmla="*/ 252000 w 309600"/>
              <a:gd name="connsiteY9" fmla="*/ 36000 h 446400"/>
              <a:gd name="connsiteX10" fmla="*/ 295200 w 309600"/>
              <a:gd name="connsiteY10" fmla="*/ 7200 h 446400"/>
              <a:gd name="connsiteX11" fmla="*/ 309600 w 309600"/>
              <a:gd name="connsiteY11" fmla="*/ 0 h 4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9600" h="446400">
                <a:moveTo>
                  <a:pt x="0" y="446400"/>
                </a:moveTo>
                <a:cubicBezTo>
                  <a:pt x="4361" y="428957"/>
                  <a:pt x="12441" y="398576"/>
                  <a:pt x="14400" y="381600"/>
                </a:cubicBezTo>
                <a:cubicBezTo>
                  <a:pt x="20203" y="331306"/>
                  <a:pt x="16521" y="279516"/>
                  <a:pt x="28800" y="230400"/>
                </a:cubicBezTo>
                <a:cubicBezTo>
                  <a:pt x="31200" y="220800"/>
                  <a:pt x="31575" y="210451"/>
                  <a:pt x="36000" y="201600"/>
                </a:cubicBezTo>
                <a:cubicBezTo>
                  <a:pt x="65486" y="142629"/>
                  <a:pt x="52457" y="172286"/>
                  <a:pt x="86400" y="144000"/>
                </a:cubicBezTo>
                <a:cubicBezTo>
                  <a:pt x="122355" y="114037"/>
                  <a:pt x="91640" y="127853"/>
                  <a:pt x="129600" y="115200"/>
                </a:cubicBezTo>
                <a:cubicBezTo>
                  <a:pt x="156207" y="75289"/>
                  <a:pt x="128777" y="106857"/>
                  <a:pt x="165600" y="86400"/>
                </a:cubicBezTo>
                <a:cubicBezTo>
                  <a:pt x="180729" y="77995"/>
                  <a:pt x="194400" y="67200"/>
                  <a:pt x="208800" y="57600"/>
                </a:cubicBezTo>
                <a:cubicBezTo>
                  <a:pt x="216000" y="52800"/>
                  <a:pt x="222191" y="45936"/>
                  <a:pt x="230400" y="43200"/>
                </a:cubicBezTo>
                <a:cubicBezTo>
                  <a:pt x="237600" y="40800"/>
                  <a:pt x="245366" y="39686"/>
                  <a:pt x="252000" y="36000"/>
                </a:cubicBezTo>
                <a:cubicBezTo>
                  <a:pt x="267129" y="27595"/>
                  <a:pt x="279720" y="14940"/>
                  <a:pt x="295200" y="7200"/>
                </a:cubicBezTo>
                <a:lnTo>
                  <a:pt x="30960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5630400" y="3592800"/>
            <a:ext cx="504000" cy="388800"/>
          </a:xfrm>
          <a:custGeom>
            <a:avLst/>
            <a:gdLst>
              <a:gd name="connsiteX0" fmla="*/ 0 w 504000"/>
              <a:gd name="connsiteY0" fmla="*/ 14400 h 388800"/>
              <a:gd name="connsiteX1" fmla="*/ 86400 w 504000"/>
              <a:gd name="connsiteY1" fmla="*/ 0 h 388800"/>
              <a:gd name="connsiteX2" fmla="*/ 223200 w 504000"/>
              <a:gd name="connsiteY2" fmla="*/ 7200 h 388800"/>
              <a:gd name="connsiteX3" fmla="*/ 302400 w 504000"/>
              <a:gd name="connsiteY3" fmla="*/ 21600 h 388800"/>
              <a:gd name="connsiteX4" fmla="*/ 345600 w 504000"/>
              <a:gd name="connsiteY4" fmla="*/ 43200 h 388800"/>
              <a:gd name="connsiteX5" fmla="*/ 381600 w 504000"/>
              <a:gd name="connsiteY5" fmla="*/ 86400 h 388800"/>
              <a:gd name="connsiteX6" fmla="*/ 403200 w 504000"/>
              <a:gd name="connsiteY6" fmla="*/ 100800 h 388800"/>
              <a:gd name="connsiteX7" fmla="*/ 446400 w 504000"/>
              <a:gd name="connsiteY7" fmla="*/ 165600 h 388800"/>
              <a:gd name="connsiteX8" fmla="*/ 460800 w 504000"/>
              <a:gd name="connsiteY8" fmla="*/ 187200 h 388800"/>
              <a:gd name="connsiteX9" fmla="*/ 475200 w 504000"/>
              <a:gd name="connsiteY9" fmla="*/ 252000 h 388800"/>
              <a:gd name="connsiteX10" fmla="*/ 482400 w 504000"/>
              <a:gd name="connsiteY10" fmla="*/ 302400 h 388800"/>
              <a:gd name="connsiteX11" fmla="*/ 496800 w 504000"/>
              <a:gd name="connsiteY11" fmla="*/ 381600 h 388800"/>
              <a:gd name="connsiteX12" fmla="*/ 504000 w 504000"/>
              <a:gd name="connsiteY12" fmla="*/ 388800 h 38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04000" h="388800">
                <a:moveTo>
                  <a:pt x="0" y="14400"/>
                </a:moveTo>
                <a:cubicBezTo>
                  <a:pt x="20441" y="10312"/>
                  <a:pt x="68539" y="0"/>
                  <a:pt x="86400" y="0"/>
                </a:cubicBezTo>
                <a:cubicBezTo>
                  <a:pt x="132063" y="0"/>
                  <a:pt x="177600" y="4800"/>
                  <a:pt x="223200" y="7200"/>
                </a:cubicBezTo>
                <a:cubicBezTo>
                  <a:pt x="263989" y="13027"/>
                  <a:pt x="268452" y="11901"/>
                  <a:pt x="302400" y="21600"/>
                </a:cubicBezTo>
                <a:cubicBezTo>
                  <a:pt x="322166" y="27247"/>
                  <a:pt x="329136" y="29480"/>
                  <a:pt x="345600" y="43200"/>
                </a:cubicBezTo>
                <a:cubicBezTo>
                  <a:pt x="416372" y="102176"/>
                  <a:pt x="324964" y="29764"/>
                  <a:pt x="381600" y="86400"/>
                </a:cubicBezTo>
                <a:cubicBezTo>
                  <a:pt x="387719" y="92519"/>
                  <a:pt x="396000" y="96000"/>
                  <a:pt x="403200" y="100800"/>
                </a:cubicBezTo>
                <a:lnTo>
                  <a:pt x="446400" y="165600"/>
                </a:lnTo>
                <a:cubicBezTo>
                  <a:pt x="451200" y="172800"/>
                  <a:pt x="458064" y="178991"/>
                  <a:pt x="460800" y="187200"/>
                </a:cubicBezTo>
                <a:cubicBezTo>
                  <a:pt x="471989" y="220767"/>
                  <a:pt x="467959" y="204934"/>
                  <a:pt x="475200" y="252000"/>
                </a:cubicBezTo>
                <a:cubicBezTo>
                  <a:pt x="477780" y="268773"/>
                  <a:pt x="480157" y="285578"/>
                  <a:pt x="482400" y="302400"/>
                </a:cubicBezTo>
                <a:cubicBezTo>
                  <a:pt x="485108" y="322707"/>
                  <a:pt x="485612" y="359225"/>
                  <a:pt x="496800" y="381600"/>
                </a:cubicBezTo>
                <a:cubicBezTo>
                  <a:pt x="498318" y="384636"/>
                  <a:pt x="501600" y="386400"/>
                  <a:pt x="504000" y="38880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6281469" y="3571200"/>
            <a:ext cx="684000" cy="489600"/>
          </a:xfrm>
          <a:custGeom>
            <a:avLst/>
            <a:gdLst>
              <a:gd name="connsiteX0" fmla="*/ 0 w 684000"/>
              <a:gd name="connsiteY0" fmla="*/ 489600 h 489600"/>
              <a:gd name="connsiteX1" fmla="*/ 14400 w 684000"/>
              <a:gd name="connsiteY1" fmla="*/ 115200 h 489600"/>
              <a:gd name="connsiteX2" fmla="*/ 43200 w 684000"/>
              <a:gd name="connsiteY2" fmla="*/ 72000 h 489600"/>
              <a:gd name="connsiteX3" fmla="*/ 93600 w 684000"/>
              <a:gd name="connsiteY3" fmla="*/ 36000 h 489600"/>
              <a:gd name="connsiteX4" fmla="*/ 115200 w 684000"/>
              <a:gd name="connsiteY4" fmla="*/ 21600 h 489600"/>
              <a:gd name="connsiteX5" fmla="*/ 158400 w 684000"/>
              <a:gd name="connsiteY5" fmla="*/ 7200 h 489600"/>
              <a:gd name="connsiteX6" fmla="*/ 180000 w 684000"/>
              <a:gd name="connsiteY6" fmla="*/ 0 h 489600"/>
              <a:gd name="connsiteX7" fmla="*/ 374400 w 684000"/>
              <a:gd name="connsiteY7" fmla="*/ 7200 h 489600"/>
              <a:gd name="connsiteX8" fmla="*/ 453600 w 684000"/>
              <a:gd name="connsiteY8" fmla="*/ 28800 h 489600"/>
              <a:gd name="connsiteX9" fmla="*/ 475200 w 684000"/>
              <a:gd name="connsiteY9" fmla="*/ 43200 h 489600"/>
              <a:gd name="connsiteX10" fmla="*/ 518400 w 684000"/>
              <a:gd name="connsiteY10" fmla="*/ 64800 h 489600"/>
              <a:gd name="connsiteX11" fmla="*/ 532800 w 684000"/>
              <a:gd name="connsiteY11" fmla="*/ 86400 h 489600"/>
              <a:gd name="connsiteX12" fmla="*/ 576000 w 684000"/>
              <a:gd name="connsiteY12" fmla="*/ 115200 h 489600"/>
              <a:gd name="connsiteX13" fmla="*/ 604800 w 684000"/>
              <a:gd name="connsiteY13" fmla="*/ 158400 h 489600"/>
              <a:gd name="connsiteX14" fmla="*/ 619200 w 684000"/>
              <a:gd name="connsiteY14" fmla="*/ 180000 h 489600"/>
              <a:gd name="connsiteX15" fmla="*/ 626400 w 684000"/>
              <a:gd name="connsiteY15" fmla="*/ 201600 h 489600"/>
              <a:gd name="connsiteX16" fmla="*/ 669600 w 684000"/>
              <a:gd name="connsiteY16" fmla="*/ 288000 h 489600"/>
              <a:gd name="connsiteX17" fmla="*/ 676800 w 684000"/>
              <a:gd name="connsiteY17" fmla="*/ 309600 h 489600"/>
              <a:gd name="connsiteX18" fmla="*/ 684000 w 684000"/>
              <a:gd name="connsiteY18" fmla="*/ 331200 h 489600"/>
              <a:gd name="connsiteX19" fmla="*/ 684000 w 684000"/>
              <a:gd name="connsiteY19" fmla="*/ 439200 h 4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4000" h="489600">
                <a:moveTo>
                  <a:pt x="0" y="489600"/>
                </a:moveTo>
                <a:cubicBezTo>
                  <a:pt x="4800" y="364800"/>
                  <a:pt x="1549" y="239429"/>
                  <a:pt x="14400" y="115200"/>
                </a:cubicBezTo>
                <a:cubicBezTo>
                  <a:pt x="16181" y="97985"/>
                  <a:pt x="32389" y="85514"/>
                  <a:pt x="43200" y="72000"/>
                </a:cubicBezTo>
                <a:cubicBezTo>
                  <a:pt x="79684" y="26395"/>
                  <a:pt x="57825" y="53888"/>
                  <a:pt x="93600" y="36000"/>
                </a:cubicBezTo>
                <a:cubicBezTo>
                  <a:pt x="101340" y="32130"/>
                  <a:pt x="107292" y="25114"/>
                  <a:pt x="115200" y="21600"/>
                </a:cubicBezTo>
                <a:cubicBezTo>
                  <a:pt x="129071" y="15435"/>
                  <a:pt x="144000" y="12000"/>
                  <a:pt x="158400" y="7200"/>
                </a:cubicBezTo>
                <a:lnTo>
                  <a:pt x="180000" y="0"/>
                </a:lnTo>
                <a:cubicBezTo>
                  <a:pt x="244800" y="2400"/>
                  <a:pt x="309682" y="3155"/>
                  <a:pt x="374400" y="7200"/>
                </a:cubicBezTo>
                <a:cubicBezTo>
                  <a:pt x="389324" y="8133"/>
                  <a:pt x="443394" y="21996"/>
                  <a:pt x="453600" y="28800"/>
                </a:cubicBezTo>
                <a:cubicBezTo>
                  <a:pt x="460800" y="33600"/>
                  <a:pt x="467460" y="39330"/>
                  <a:pt x="475200" y="43200"/>
                </a:cubicBezTo>
                <a:cubicBezTo>
                  <a:pt x="534819" y="73009"/>
                  <a:pt x="456497" y="23532"/>
                  <a:pt x="518400" y="64800"/>
                </a:cubicBezTo>
                <a:cubicBezTo>
                  <a:pt x="523200" y="72000"/>
                  <a:pt x="526288" y="80702"/>
                  <a:pt x="532800" y="86400"/>
                </a:cubicBezTo>
                <a:cubicBezTo>
                  <a:pt x="545825" y="97797"/>
                  <a:pt x="576000" y="115200"/>
                  <a:pt x="576000" y="115200"/>
                </a:cubicBezTo>
                <a:lnTo>
                  <a:pt x="604800" y="158400"/>
                </a:lnTo>
                <a:cubicBezTo>
                  <a:pt x="609600" y="165600"/>
                  <a:pt x="616464" y="171791"/>
                  <a:pt x="619200" y="180000"/>
                </a:cubicBezTo>
                <a:cubicBezTo>
                  <a:pt x="621600" y="187200"/>
                  <a:pt x="622714" y="194966"/>
                  <a:pt x="626400" y="201600"/>
                </a:cubicBezTo>
                <a:cubicBezTo>
                  <a:pt x="672925" y="285344"/>
                  <a:pt x="641566" y="203899"/>
                  <a:pt x="669600" y="288000"/>
                </a:cubicBezTo>
                <a:lnTo>
                  <a:pt x="676800" y="309600"/>
                </a:lnTo>
                <a:cubicBezTo>
                  <a:pt x="679200" y="316800"/>
                  <a:pt x="684000" y="323611"/>
                  <a:pt x="684000" y="331200"/>
                </a:cubicBezTo>
                <a:lnTo>
                  <a:pt x="684000" y="439200"/>
                </a:ln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170400" y="3427200"/>
            <a:ext cx="1346409" cy="669600"/>
          </a:xfrm>
          <a:custGeom>
            <a:avLst/>
            <a:gdLst>
              <a:gd name="connsiteX0" fmla="*/ 28800 w 1346409"/>
              <a:gd name="connsiteY0" fmla="*/ 669600 h 669600"/>
              <a:gd name="connsiteX1" fmla="*/ 14400 w 1346409"/>
              <a:gd name="connsiteY1" fmla="*/ 504000 h 669600"/>
              <a:gd name="connsiteX2" fmla="*/ 0 w 1346409"/>
              <a:gd name="connsiteY2" fmla="*/ 439200 h 669600"/>
              <a:gd name="connsiteX3" fmla="*/ 7200 w 1346409"/>
              <a:gd name="connsiteY3" fmla="*/ 396000 h 669600"/>
              <a:gd name="connsiteX4" fmla="*/ 28800 w 1346409"/>
              <a:gd name="connsiteY4" fmla="*/ 381600 h 669600"/>
              <a:gd name="connsiteX5" fmla="*/ 50400 w 1346409"/>
              <a:gd name="connsiteY5" fmla="*/ 295200 h 669600"/>
              <a:gd name="connsiteX6" fmla="*/ 79200 w 1346409"/>
              <a:gd name="connsiteY6" fmla="*/ 230400 h 669600"/>
              <a:gd name="connsiteX7" fmla="*/ 100800 w 1346409"/>
              <a:gd name="connsiteY7" fmla="*/ 158400 h 669600"/>
              <a:gd name="connsiteX8" fmla="*/ 122400 w 1346409"/>
              <a:gd name="connsiteY8" fmla="*/ 136800 h 669600"/>
              <a:gd name="connsiteX9" fmla="*/ 136800 w 1346409"/>
              <a:gd name="connsiteY9" fmla="*/ 115200 h 669600"/>
              <a:gd name="connsiteX10" fmla="*/ 180000 w 1346409"/>
              <a:gd name="connsiteY10" fmla="*/ 79200 h 669600"/>
              <a:gd name="connsiteX11" fmla="*/ 223200 w 1346409"/>
              <a:gd name="connsiteY11" fmla="*/ 64800 h 669600"/>
              <a:gd name="connsiteX12" fmla="*/ 288000 w 1346409"/>
              <a:gd name="connsiteY12" fmla="*/ 28800 h 669600"/>
              <a:gd name="connsiteX13" fmla="*/ 316800 w 1346409"/>
              <a:gd name="connsiteY13" fmla="*/ 21600 h 669600"/>
              <a:gd name="connsiteX14" fmla="*/ 338400 w 1346409"/>
              <a:gd name="connsiteY14" fmla="*/ 14400 h 669600"/>
              <a:gd name="connsiteX15" fmla="*/ 424800 w 1346409"/>
              <a:gd name="connsiteY15" fmla="*/ 0 h 669600"/>
              <a:gd name="connsiteX16" fmla="*/ 820800 w 1346409"/>
              <a:gd name="connsiteY16" fmla="*/ 7200 h 669600"/>
              <a:gd name="connsiteX17" fmla="*/ 885600 w 1346409"/>
              <a:gd name="connsiteY17" fmla="*/ 28800 h 669600"/>
              <a:gd name="connsiteX18" fmla="*/ 907200 w 1346409"/>
              <a:gd name="connsiteY18" fmla="*/ 36000 h 669600"/>
              <a:gd name="connsiteX19" fmla="*/ 928800 w 1346409"/>
              <a:gd name="connsiteY19" fmla="*/ 50400 h 669600"/>
              <a:gd name="connsiteX20" fmla="*/ 972000 w 1346409"/>
              <a:gd name="connsiteY20" fmla="*/ 64800 h 669600"/>
              <a:gd name="connsiteX21" fmla="*/ 1022400 w 1346409"/>
              <a:gd name="connsiteY21" fmla="*/ 100800 h 669600"/>
              <a:gd name="connsiteX22" fmla="*/ 1044000 w 1346409"/>
              <a:gd name="connsiteY22" fmla="*/ 115200 h 669600"/>
              <a:gd name="connsiteX23" fmla="*/ 1087200 w 1346409"/>
              <a:gd name="connsiteY23" fmla="*/ 158400 h 669600"/>
              <a:gd name="connsiteX24" fmla="*/ 1108800 w 1346409"/>
              <a:gd name="connsiteY24" fmla="*/ 180000 h 669600"/>
              <a:gd name="connsiteX25" fmla="*/ 1130400 w 1346409"/>
              <a:gd name="connsiteY25" fmla="*/ 194400 h 669600"/>
              <a:gd name="connsiteX26" fmla="*/ 1166400 w 1346409"/>
              <a:gd name="connsiteY26" fmla="*/ 244800 h 669600"/>
              <a:gd name="connsiteX27" fmla="*/ 1180800 w 1346409"/>
              <a:gd name="connsiteY27" fmla="*/ 266400 h 669600"/>
              <a:gd name="connsiteX28" fmla="*/ 1188000 w 1346409"/>
              <a:gd name="connsiteY28" fmla="*/ 288000 h 669600"/>
              <a:gd name="connsiteX29" fmla="*/ 1216800 w 1346409"/>
              <a:gd name="connsiteY29" fmla="*/ 352800 h 669600"/>
              <a:gd name="connsiteX30" fmla="*/ 1224000 w 1346409"/>
              <a:gd name="connsiteY30" fmla="*/ 374400 h 669600"/>
              <a:gd name="connsiteX31" fmla="*/ 1245600 w 1346409"/>
              <a:gd name="connsiteY31" fmla="*/ 396000 h 669600"/>
              <a:gd name="connsiteX32" fmla="*/ 1296000 w 1346409"/>
              <a:gd name="connsiteY32" fmla="*/ 460800 h 669600"/>
              <a:gd name="connsiteX33" fmla="*/ 1310400 w 1346409"/>
              <a:gd name="connsiteY33" fmla="*/ 504000 h 669600"/>
              <a:gd name="connsiteX34" fmla="*/ 1339200 w 1346409"/>
              <a:gd name="connsiteY34" fmla="*/ 568800 h 669600"/>
              <a:gd name="connsiteX35" fmla="*/ 1346400 w 1346409"/>
              <a:gd name="connsiteY35" fmla="*/ 604800 h 66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346409" h="669600">
                <a:moveTo>
                  <a:pt x="28800" y="669600"/>
                </a:moveTo>
                <a:cubicBezTo>
                  <a:pt x="23034" y="583112"/>
                  <a:pt x="24616" y="575510"/>
                  <a:pt x="14400" y="504000"/>
                </a:cubicBezTo>
                <a:cubicBezTo>
                  <a:pt x="8064" y="459650"/>
                  <a:pt x="10719" y="471356"/>
                  <a:pt x="0" y="439200"/>
                </a:cubicBezTo>
                <a:cubicBezTo>
                  <a:pt x="2400" y="424800"/>
                  <a:pt x="671" y="409057"/>
                  <a:pt x="7200" y="396000"/>
                </a:cubicBezTo>
                <a:cubicBezTo>
                  <a:pt x="11070" y="388260"/>
                  <a:pt x="24214" y="388938"/>
                  <a:pt x="28800" y="381600"/>
                </a:cubicBezTo>
                <a:cubicBezTo>
                  <a:pt x="45124" y="355481"/>
                  <a:pt x="43294" y="323624"/>
                  <a:pt x="50400" y="295200"/>
                </a:cubicBezTo>
                <a:cubicBezTo>
                  <a:pt x="60682" y="254073"/>
                  <a:pt x="60288" y="258768"/>
                  <a:pt x="79200" y="230400"/>
                </a:cubicBezTo>
                <a:cubicBezTo>
                  <a:pt x="82463" y="217348"/>
                  <a:pt x="94957" y="164243"/>
                  <a:pt x="100800" y="158400"/>
                </a:cubicBezTo>
                <a:cubicBezTo>
                  <a:pt x="108000" y="151200"/>
                  <a:pt x="115881" y="144622"/>
                  <a:pt x="122400" y="136800"/>
                </a:cubicBezTo>
                <a:cubicBezTo>
                  <a:pt x="127940" y="130152"/>
                  <a:pt x="131260" y="121848"/>
                  <a:pt x="136800" y="115200"/>
                </a:cubicBezTo>
                <a:cubicBezTo>
                  <a:pt x="146774" y="103231"/>
                  <a:pt x="165008" y="85863"/>
                  <a:pt x="180000" y="79200"/>
                </a:cubicBezTo>
                <a:cubicBezTo>
                  <a:pt x="193871" y="73035"/>
                  <a:pt x="210570" y="73220"/>
                  <a:pt x="223200" y="64800"/>
                </a:cubicBezTo>
                <a:cubicBezTo>
                  <a:pt x="261878" y="39015"/>
                  <a:pt x="254734" y="38305"/>
                  <a:pt x="288000" y="28800"/>
                </a:cubicBezTo>
                <a:cubicBezTo>
                  <a:pt x="297515" y="26082"/>
                  <a:pt x="307285" y="24318"/>
                  <a:pt x="316800" y="21600"/>
                </a:cubicBezTo>
                <a:cubicBezTo>
                  <a:pt x="324097" y="19515"/>
                  <a:pt x="330958" y="15888"/>
                  <a:pt x="338400" y="14400"/>
                </a:cubicBezTo>
                <a:cubicBezTo>
                  <a:pt x="367030" y="8674"/>
                  <a:pt x="424800" y="0"/>
                  <a:pt x="424800" y="0"/>
                </a:cubicBezTo>
                <a:cubicBezTo>
                  <a:pt x="556800" y="2400"/>
                  <a:pt x="688938" y="715"/>
                  <a:pt x="820800" y="7200"/>
                </a:cubicBezTo>
                <a:lnTo>
                  <a:pt x="885600" y="28800"/>
                </a:lnTo>
                <a:cubicBezTo>
                  <a:pt x="892800" y="31200"/>
                  <a:pt x="900885" y="31790"/>
                  <a:pt x="907200" y="36000"/>
                </a:cubicBezTo>
                <a:cubicBezTo>
                  <a:pt x="914400" y="40800"/>
                  <a:pt x="920892" y="46886"/>
                  <a:pt x="928800" y="50400"/>
                </a:cubicBezTo>
                <a:cubicBezTo>
                  <a:pt x="942671" y="56565"/>
                  <a:pt x="959370" y="56380"/>
                  <a:pt x="972000" y="64800"/>
                </a:cubicBezTo>
                <a:cubicBezTo>
                  <a:pt x="1022905" y="98736"/>
                  <a:pt x="959885" y="56147"/>
                  <a:pt x="1022400" y="100800"/>
                </a:cubicBezTo>
                <a:cubicBezTo>
                  <a:pt x="1029441" y="105830"/>
                  <a:pt x="1037532" y="109451"/>
                  <a:pt x="1044000" y="115200"/>
                </a:cubicBezTo>
                <a:cubicBezTo>
                  <a:pt x="1059221" y="128730"/>
                  <a:pt x="1072800" y="144000"/>
                  <a:pt x="1087200" y="158400"/>
                </a:cubicBezTo>
                <a:cubicBezTo>
                  <a:pt x="1094400" y="165600"/>
                  <a:pt x="1100328" y="174352"/>
                  <a:pt x="1108800" y="180000"/>
                </a:cubicBezTo>
                <a:lnTo>
                  <a:pt x="1130400" y="194400"/>
                </a:lnTo>
                <a:cubicBezTo>
                  <a:pt x="1164336" y="245305"/>
                  <a:pt x="1121747" y="182285"/>
                  <a:pt x="1166400" y="244800"/>
                </a:cubicBezTo>
                <a:cubicBezTo>
                  <a:pt x="1171430" y="251841"/>
                  <a:pt x="1176930" y="258660"/>
                  <a:pt x="1180800" y="266400"/>
                </a:cubicBezTo>
                <a:cubicBezTo>
                  <a:pt x="1184194" y="273188"/>
                  <a:pt x="1184606" y="281212"/>
                  <a:pt x="1188000" y="288000"/>
                </a:cubicBezTo>
                <a:cubicBezTo>
                  <a:pt x="1222230" y="356459"/>
                  <a:pt x="1179649" y="241348"/>
                  <a:pt x="1216800" y="352800"/>
                </a:cubicBezTo>
                <a:cubicBezTo>
                  <a:pt x="1219200" y="360000"/>
                  <a:pt x="1218633" y="369033"/>
                  <a:pt x="1224000" y="374400"/>
                </a:cubicBezTo>
                <a:cubicBezTo>
                  <a:pt x="1231200" y="381600"/>
                  <a:pt x="1239349" y="387963"/>
                  <a:pt x="1245600" y="396000"/>
                </a:cubicBezTo>
                <a:cubicBezTo>
                  <a:pt x="1305884" y="473508"/>
                  <a:pt x="1246962" y="411762"/>
                  <a:pt x="1296000" y="460800"/>
                </a:cubicBezTo>
                <a:cubicBezTo>
                  <a:pt x="1300800" y="475200"/>
                  <a:pt x="1301980" y="491370"/>
                  <a:pt x="1310400" y="504000"/>
                </a:cubicBezTo>
                <a:cubicBezTo>
                  <a:pt x="1329312" y="532368"/>
                  <a:pt x="1328918" y="527673"/>
                  <a:pt x="1339200" y="568800"/>
                </a:cubicBezTo>
                <a:cubicBezTo>
                  <a:pt x="1346982" y="599928"/>
                  <a:pt x="1346400" y="587705"/>
                  <a:pt x="1346400" y="60480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82400" y="4865914"/>
            <a:ext cx="4501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first conjunct is the head of the NP</a:t>
            </a:r>
          </a:p>
        </p:txBody>
      </p:sp>
    </p:spTree>
    <p:extLst>
      <p:ext uri="{BB962C8B-B14F-4D97-AF65-F5344CB8AC3E}">
        <p14:creationId xmlns:p14="http://schemas.microsoft.com/office/powerpoint/2010/main" val="1956814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Choice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67144"/>
          </a:xfrm>
        </p:spPr>
        <p:txBody>
          <a:bodyPr/>
          <a:lstStyle/>
          <a:p>
            <a:r>
              <a:rPr lang="en-US" dirty="0"/>
              <a:t>What to do about this?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00261" y="3827706"/>
            <a:ext cx="3991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wash cats </a:t>
            </a:r>
            <a:r>
              <a:rPr lang="en-US" sz="3200" u="sng" dirty="0"/>
              <a:t>and</a:t>
            </a:r>
            <a:r>
              <a:rPr lang="en-US" sz="3200" dirty="0"/>
              <a:t> dogs</a:t>
            </a:r>
          </a:p>
        </p:txBody>
      </p:sp>
      <p:sp>
        <p:nvSpPr>
          <p:cNvPr id="6" name="Freeform 5"/>
          <p:cNvSpPr/>
          <p:nvPr/>
        </p:nvSpPr>
        <p:spPr>
          <a:xfrm>
            <a:off x="4442099" y="3708000"/>
            <a:ext cx="777901" cy="338400"/>
          </a:xfrm>
          <a:custGeom>
            <a:avLst/>
            <a:gdLst>
              <a:gd name="connsiteX0" fmla="*/ 777901 w 777901"/>
              <a:gd name="connsiteY0" fmla="*/ 309600 h 338400"/>
              <a:gd name="connsiteX1" fmla="*/ 770701 w 777901"/>
              <a:gd name="connsiteY1" fmla="*/ 280800 h 338400"/>
              <a:gd name="connsiteX2" fmla="*/ 749101 w 777901"/>
              <a:gd name="connsiteY2" fmla="*/ 180000 h 338400"/>
              <a:gd name="connsiteX3" fmla="*/ 734701 w 777901"/>
              <a:gd name="connsiteY3" fmla="*/ 136800 h 338400"/>
              <a:gd name="connsiteX4" fmla="*/ 691501 w 777901"/>
              <a:gd name="connsiteY4" fmla="*/ 93600 h 338400"/>
              <a:gd name="connsiteX5" fmla="*/ 655501 w 777901"/>
              <a:gd name="connsiteY5" fmla="*/ 57600 h 338400"/>
              <a:gd name="connsiteX6" fmla="*/ 641101 w 777901"/>
              <a:gd name="connsiteY6" fmla="*/ 36000 h 338400"/>
              <a:gd name="connsiteX7" fmla="*/ 597901 w 777901"/>
              <a:gd name="connsiteY7" fmla="*/ 21600 h 338400"/>
              <a:gd name="connsiteX8" fmla="*/ 547501 w 777901"/>
              <a:gd name="connsiteY8" fmla="*/ 7200 h 338400"/>
              <a:gd name="connsiteX9" fmla="*/ 504301 w 777901"/>
              <a:gd name="connsiteY9" fmla="*/ 0 h 338400"/>
              <a:gd name="connsiteX10" fmla="*/ 252301 w 777901"/>
              <a:gd name="connsiteY10" fmla="*/ 7200 h 338400"/>
              <a:gd name="connsiteX11" fmla="*/ 187501 w 777901"/>
              <a:gd name="connsiteY11" fmla="*/ 43200 h 338400"/>
              <a:gd name="connsiteX12" fmla="*/ 144301 w 777901"/>
              <a:gd name="connsiteY12" fmla="*/ 79200 h 338400"/>
              <a:gd name="connsiteX13" fmla="*/ 122701 w 777901"/>
              <a:gd name="connsiteY13" fmla="*/ 93600 h 338400"/>
              <a:gd name="connsiteX14" fmla="*/ 93901 w 777901"/>
              <a:gd name="connsiteY14" fmla="*/ 136800 h 338400"/>
              <a:gd name="connsiteX15" fmla="*/ 72301 w 777901"/>
              <a:gd name="connsiteY15" fmla="*/ 158400 h 338400"/>
              <a:gd name="connsiteX16" fmla="*/ 43501 w 777901"/>
              <a:gd name="connsiteY16" fmla="*/ 201600 h 338400"/>
              <a:gd name="connsiteX17" fmla="*/ 29101 w 777901"/>
              <a:gd name="connsiteY17" fmla="*/ 223200 h 338400"/>
              <a:gd name="connsiteX18" fmla="*/ 14701 w 777901"/>
              <a:gd name="connsiteY18" fmla="*/ 266400 h 338400"/>
              <a:gd name="connsiteX19" fmla="*/ 7501 w 777901"/>
              <a:gd name="connsiteY19" fmla="*/ 288000 h 338400"/>
              <a:gd name="connsiteX20" fmla="*/ 301 w 777901"/>
              <a:gd name="connsiteY20" fmla="*/ 324000 h 338400"/>
              <a:gd name="connsiteX21" fmla="*/ 301 w 777901"/>
              <a:gd name="connsiteY21" fmla="*/ 338400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77901" h="338400">
                <a:moveTo>
                  <a:pt x="777901" y="309600"/>
                </a:moveTo>
                <a:cubicBezTo>
                  <a:pt x="775501" y="300000"/>
                  <a:pt x="772774" y="290476"/>
                  <a:pt x="770701" y="280800"/>
                </a:cubicBezTo>
                <a:cubicBezTo>
                  <a:pt x="766521" y="261291"/>
                  <a:pt x="757321" y="207399"/>
                  <a:pt x="749101" y="180000"/>
                </a:cubicBezTo>
                <a:cubicBezTo>
                  <a:pt x="744739" y="165461"/>
                  <a:pt x="745434" y="147533"/>
                  <a:pt x="734701" y="136800"/>
                </a:cubicBezTo>
                <a:cubicBezTo>
                  <a:pt x="720301" y="122400"/>
                  <a:pt x="702797" y="110544"/>
                  <a:pt x="691501" y="93600"/>
                </a:cubicBezTo>
                <a:cubicBezTo>
                  <a:pt x="672301" y="64800"/>
                  <a:pt x="684301" y="76800"/>
                  <a:pt x="655501" y="57600"/>
                </a:cubicBezTo>
                <a:cubicBezTo>
                  <a:pt x="650701" y="50400"/>
                  <a:pt x="648439" y="40586"/>
                  <a:pt x="641101" y="36000"/>
                </a:cubicBezTo>
                <a:cubicBezTo>
                  <a:pt x="628229" y="27955"/>
                  <a:pt x="612301" y="26400"/>
                  <a:pt x="597901" y="21600"/>
                </a:cubicBezTo>
                <a:cubicBezTo>
                  <a:pt x="577314" y="14738"/>
                  <a:pt x="570103" y="11720"/>
                  <a:pt x="547501" y="7200"/>
                </a:cubicBezTo>
                <a:cubicBezTo>
                  <a:pt x="533186" y="4337"/>
                  <a:pt x="518701" y="2400"/>
                  <a:pt x="504301" y="0"/>
                </a:cubicBezTo>
                <a:cubicBezTo>
                  <a:pt x="420301" y="2400"/>
                  <a:pt x="336219" y="2783"/>
                  <a:pt x="252301" y="7200"/>
                </a:cubicBezTo>
                <a:cubicBezTo>
                  <a:pt x="231662" y="8286"/>
                  <a:pt x="197384" y="36612"/>
                  <a:pt x="187501" y="43200"/>
                </a:cubicBezTo>
                <a:cubicBezTo>
                  <a:pt x="133872" y="78952"/>
                  <a:pt x="199739" y="33002"/>
                  <a:pt x="144301" y="79200"/>
                </a:cubicBezTo>
                <a:cubicBezTo>
                  <a:pt x="137653" y="84740"/>
                  <a:pt x="129901" y="88800"/>
                  <a:pt x="122701" y="93600"/>
                </a:cubicBezTo>
                <a:cubicBezTo>
                  <a:pt x="113101" y="108000"/>
                  <a:pt x="106139" y="124562"/>
                  <a:pt x="93901" y="136800"/>
                </a:cubicBezTo>
                <a:cubicBezTo>
                  <a:pt x="86701" y="144000"/>
                  <a:pt x="78552" y="150363"/>
                  <a:pt x="72301" y="158400"/>
                </a:cubicBezTo>
                <a:cubicBezTo>
                  <a:pt x="61676" y="172061"/>
                  <a:pt x="53101" y="187200"/>
                  <a:pt x="43501" y="201600"/>
                </a:cubicBezTo>
                <a:cubicBezTo>
                  <a:pt x="38701" y="208800"/>
                  <a:pt x="31837" y="214991"/>
                  <a:pt x="29101" y="223200"/>
                </a:cubicBezTo>
                <a:lnTo>
                  <a:pt x="14701" y="266400"/>
                </a:lnTo>
                <a:cubicBezTo>
                  <a:pt x="12301" y="273600"/>
                  <a:pt x="8989" y="280558"/>
                  <a:pt x="7501" y="288000"/>
                </a:cubicBezTo>
                <a:cubicBezTo>
                  <a:pt x="5101" y="300000"/>
                  <a:pt x="2032" y="311885"/>
                  <a:pt x="301" y="324000"/>
                </a:cubicBezTo>
                <a:cubicBezTo>
                  <a:pt x="-378" y="328752"/>
                  <a:pt x="301" y="333600"/>
                  <a:pt x="301" y="33840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335200" y="3578400"/>
            <a:ext cx="309600" cy="446400"/>
          </a:xfrm>
          <a:custGeom>
            <a:avLst/>
            <a:gdLst>
              <a:gd name="connsiteX0" fmla="*/ 0 w 309600"/>
              <a:gd name="connsiteY0" fmla="*/ 446400 h 446400"/>
              <a:gd name="connsiteX1" fmla="*/ 14400 w 309600"/>
              <a:gd name="connsiteY1" fmla="*/ 381600 h 446400"/>
              <a:gd name="connsiteX2" fmla="*/ 28800 w 309600"/>
              <a:gd name="connsiteY2" fmla="*/ 230400 h 446400"/>
              <a:gd name="connsiteX3" fmla="*/ 36000 w 309600"/>
              <a:gd name="connsiteY3" fmla="*/ 201600 h 446400"/>
              <a:gd name="connsiteX4" fmla="*/ 86400 w 309600"/>
              <a:gd name="connsiteY4" fmla="*/ 144000 h 446400"/>
              <a:gd name="connsiteX5" fmla="*/ 129600 w 309600"/>
              <a:gd name="connsiteY5" fmla="*/ 115200 h 446400"/>
              <a:gd name="connsiteX6" fmla="*/ 165600 w 309600"/>
              <a:gd name="connsiteY6" fmla="*/ 86400 h 446400"/>
              <a:gd name="connsiteX7" fmla="*/ 208800 w 309600"/>
              <a:gd name="connsiteY7" fmla="*/ 57600 h 446400"/>
              <a:gd name="connsiteX8" fmla="*/ 230400 w 309600"/>
              <a:gd name="connsiteY8" fmla="*/ 43200 h 446400"/>
              <a:gd name="connsiteX9" fmla="*/ 252000 w 309600"/>
              <a:gd name="connsiteY9" fmla="*/ 36000 h 446400"/>
              <a:gd name="connsiteX10" fmla="*/ 295200 w 309600"/>
              <a:gd name="connsiteY10" fmla="*/ 7200 h 446400"/>
              <a:gd name="connsiteX11" fmla="*/ 309600 w 309600"/>
              <a:gd name="connsiteY11" fmla="*/ 0 h 4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9600" h="446400">
                <a:moveTo>
                  <a:pt x="0" y="446400"/>
                </a:moveTo>
                <a:cubicBezTo>
                  <a:pt x="4361" y="428957"/>
                  <a:pt x="12441" y="398576"/>
                  <a:pt x="14400" y="381600"/>
                </a:cubicBezTo>
                <a:cubicBezTo>
                  <a:pt x="20203" y="331306"/>
                  <a:pt x="16521" y="279516"/>
                  <a:pt x="28800" y="230400"/>
                </a:cubicBezTo>
                <a:cubicBezTo>
                  <a:pt x="31200" y="220800"/>
                  <a:pt x="31575" y="210451"/>
                  <a:pt x="36000" y="201600"/>
                </a:cubicBezTo>
                <a:cubicBezTo>
                  <a:pt x="65486" y="142629"/>
                  <a:pt x="52457" y="172286"/>
                  <a:pt x="86400" y="144000"/>
                </a:cubicBezTo>
                <a:cubicBezTo>
                  <a:pt x="122355" y="114037"/>
                  <a:pt x="91640" y="127853"/>
                  <a:pt x="129600" y="115200"/>
                </a:cubicBezTo>
                <a:cubicBezTo>
                  <a:pt x="156207" y="75289"/>
                  <a:pt x="128777" y="106857"/>
                  <a:pt x="165600" y="86400"/>
                </a:cubicBezTo>
                <a:cubicBezTo>
                  <a:pt x="180729" y="77995"/>
                  <a:pt x="194400" y="67200"/>
                  <a:pt x="208800" y="57600"/>
                </a:cubicBezTo>
                <a:cubicBezTo>
                  <a:pt x="216000" y="52800"/>
                  <a:pt x="222191" y="45936"/>
                  <a:pt x="230400" y="43200"/>
                </a:cubicBezTo>
                <a:cubicBezTo>
                  <a:pt x="237600" y="40800"/>
                  <a:pt x="245366" y="39686"/>
                  <a:pt x="252000" y="36000"/>
                </a:cubicBezTo>
                <a:cubicBezTo>
                  <a:pt x="267129" y="27595"/>
                  <a:pt x="279720" y="14940"/>
                  <a:pt x="295200" y="7200"/>
                </a:cubicBezTo>
                <a:lnTo>
                  <a:pt x="30960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41989" y="4823592"/>
            <a:ext cx="5981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coordinating conjunction is the head of the NP</a:t>
            </a:r>
          </a:p>
        </p:txBody>
      </p:sp>
      <p:sp>
        <p:nvSpPr>
          <p:cNvPr id="3" name="Freeform 2"/>
          <p:cNvSpPr/>
          <p:nvPr/>
        </p:nvSpPr>
        <p:spPr>
          <a:xfrm>
            <a:off x="5613149" y="3376943"/>
            <a:ext cx="1231405" cy="724277"/>
          </a:xfrm>
          <a:custGeom>
            <a:avLst/>
            <a:gdLst>
              <a:gd name="connsiteX0" fmla="*/ 0 w 1231405"/>
              <a:gd name="connsiteY0" fmla="*/ 217283 h 724277"/>
              <a:gd name="connsiteX1" fmla="*/ 36213 w 1231405"/>
              <a:gd name="connsiteY1" fmla="*/ 208229 h 724277"/>
              <a:gd name="connsiteX2" fmla="*/ 117695 w 1231405"/>
              <a:gd name="connsiteY2" fmla="*/ 162962 h 724277"/>
              <a:gd name="connsiteX3" fmla="*/ 199176 w 1231405"/>
              <a:gd name="connsiteY3" fmla="*/ 108641 h 724277"/>
              <a:gd name="connsiteX4" fmla="*/ 226336 w 1231405"/>
              <a:gd name="connsiteY4" fmla="*/ 90534 h 724277"/>
              <a:gd name="connsiteX5" fmla="*/ 316871 w 1231405"/>
              <a:gd name="connsiteY5" fmla="*/ 63374 h 724277"/>
              <a:gd name="connsiteX6" fmla="*/ 344031 w 1231405"/>
              <a:gd name="connsiteY6" fmla="*/ 54320 h 724277"/>
              <a:gd name="connsiteX7" fmla="*/ 416459 w 1231405"/>
              <a:gd name="connsiteY7" fmla="*/ 36213 h 724277"/>
              <a:gd name="connsiteX8" fmla="*/ 452673 w 1231405"/>
              <a:gd name="connsiteY8" fmla="*/ 27160 h 724277"/>
              <a:gd name="connsiteX9" fmla="*/ 506994 w 1231405"/>
              <a:gd name="connsiteY9" fmla="*/ 18107 h 724277"/>
              <a:gd name="connsiteX10" fmla="*/ 633742 w 1231405"/>
              <a:gd name="connsiteY10" fmla="*/ 0 h 724277"/>
              <a:gd name="connsiteX11" fmla="*/ 860079 w 1231405"/>
              <a:gd name="connsiteY11" fmla="*/ 9053 h 724277"/>
              <a:gd name="connsiteX12" fmla="*/ 932506 w 1231405"/>
              <a:gd name="connsiteY12" fmla="*/ 27160 h 724277"/>
              <a:gd name="connsiteX13" fmla="*/ 1023041 w 1231405"/>
              <a:gd name="connsiteY13" fmla="*/ 45267 h 724277"/>
              <a:gd name="connsiteX14" fmla="*/ 1077362 w 1231405"/>
              <a:gd name="connsiteY14" fmla="*/ 63374 h 724277"/>
              <a:gd name="connsiteX15" fmla="*/ 1104522 w 1231405"/>
              <a:gd name="connsiteY15" fmla="*/ 81481 h 724277"/>
              <a:gd name="connsiteX16" fmla="*/ 1140736 w 1231405"/>
              <a:gd name="connsiteY16" fmla="*/ 135802 h 724277"/>
              <a:gd name="connsiteX17" fmla="*/ 1158843 w 1231405"/>
              <a:gd name="connsiteY17" fmla="*/ 190122 h 724277"/>
              <a:gd name="connsiteX18" fmla="*/ 1167897 w 1231405"/>
              <a:gd name="connsiteY18" fmla="*/ 217283 h 724277"/>
              <a:gd name="connsiteX19" fmla="*/ 1186003 w 1231405"/>
              <a:gd name="connsiteY19" fmla="*/ 289710 h 724277"/>
              <a:gd name="connsiteX20" fmla="*/ 1204110 w 1231405"/>
              <a:gd name="connsiteY20" fmla="*/ 344031 h 724277"/>
              <a:gd name="connsiteX21" fmla="*/ 1222217 w 1231405"/>
              <a:gd name="connsiteY21" fmla="*/ 425512 h 724277"/>
              <a:gd name="connsiteX22" fmla="*/ 1231271 w 1231405"/>
              <a:gd name="connsiteY22" fmla="*/ 724277 h 724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31405" h="724277">
                <a:moveTo>
                  <a:pt x="0" y="217283"/>
                </a:moveTo>
                <a:cubicBezTo>
                  <a:pt x="12071" y="214265"/>
                  <a:pt x="25084" y="213794"/>
                  <a:pt x="36213" y="208229"/>
                </a:cubicBezTo>
                <a:cubicBezTo>
                  <a:pt x="160719" y="145975"/>
                  <a:pt x="42593" y="187994"/>
                  <a:pt x="117695" y="162962"/>
                </a:cubicBezTo>
                <a:lnTo>
                  <a:pt x="199176" y="108641"/>
                </a:lnTo>
                <a:cubicBezTo>
                  <a:pt x="208229" y="102605"/>
                  <a:pt x="216014" y="93975"/>
                  <a:pt x="226336" y="90534"/>
                </a:cubicBezTo>
                <a:cubicBezTo>
                  <a:pt x="355458" y="47493"/>
                  <a:pt x="221072" y="90745"/>
                  <a:pt x="316871" y="63374"/>
                </a:cubicBezTo>
                <a:cubicBezTo>
                  <a:pt x="326047" y="60752"/>
                  <a:pt x="334824" y="56831"/>
                  <a:pt x="344031" y="54320"/>
                </a:cubicBezTo>
                <a:cubicBezTo>
                  <a:pt x="368040" y="47772"/>
                  <a:pt x="392316" y="42249"/>
                  <a:pt x="416459" y="36213"/>
                </a:cubicBezTo>
                <a:cubicBezTo>
                  <a:pt x="428530" y="33195"/>
                  <a:pt x="440399" y="29205"/>
                  <a:pt x="452673" y="27160"/>
                </a:cubicBezTo>
                <a:cubicBezTo>
                  <a:pt x="470780" y="24142"/>
                  <a:pt x="488822" y="20703"/>
                  <a:pt x="506994" y="18107"/>
                </a:cubicBezTo>
                <a:cubicBezTo>
                  <a:pt x="665618" y="-4554"/>
                  <a:pt x="504130" y="21601"/>
                  <a:pt x="633742" y="0"/>
                </a:cubicBezTo>
                <a:cubicBezTo>
                  <a:pt x="709188" y="3018"/>
                  <a:pt x="784883" y="2217"/>
                  <a:pt x="860079" y="9053"/>
                </a:cubicBezTo>
                <a:cubicBezTo>
                  <a:pt x="884862" y="11306"/>
                  <a:pt x="907959" y="23069"/>
                  <a:pt x="932506" y="27160"/>
                </a:cubicBezTo>
                <a:cubicBezTo>
                  <a:pt x="969222" y="33279"/>
                  <a:pt x="989271" y="35136"/>
                  <a:pt x="1023041" y="45267"/>
                </a:cubicBezTo>
                <a:cubicBezTo>
                  <a:pt x="1041322" y="50752"/>
                  <a:pt x="1061481" y="52787"/>
                  <a:pt x="1077362" y="63374"/>
                </a:cubicBezTo>
                <a:lnTo>
                  <a:pt x="1104522" y="81481"/>
                </a:lnTo>
                <a:cubicBezTo>
                  <a:pt x="1116593" y="99588"/>
                  <a:pt x="1133854" y="115157"/>
                  <a:pt x="1140736" y="135802"/>
                </a:cubicBezTo>
                <a:lnTo>
                  <a:pt x="1158843" y="190122"/>
                </a:lnTo>
                <a:cubicBezTo>
                  <a:pt x="1161861" y="199176"/>
                  <a:pt x="1165582" y="208024"/>
                  <a:pt x="1167897" y="217283"/>
                </a:cubicBezTo>
                <a:cubicBezTo>
                  <a:pt x="1173932" y="241425"/>
                  <a:pt x="1178134" y="266102"/>
                  <a:pt x="1186003" y="289710"/>
                </a:cubicBezTo>
                <a:cubicBezTo>
                  <a:pt x="1192039" y="307817"/>
                  <a:pt x="1199481" y="325514"/>
                  <a:pt x="1204110" y="344031"/>
                </a:cubicBezTo>
                <a:cubicBezTo>
                  <a:pt x="1216896" y="395173"/>
                  <a:pt x="1210724" y="368044"/>
                  <a:pt x="1222217" y="425512"/>
                </a:cubicBezTo>
                <a:cubicBezTo>
                  <a:pt x="1233230" y="645765"/>
                  <a:pt x="1231271" y="546150"/>
                  <a:pt x="1231271" y="72427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6074342" y="3630440"/>
            <a:ext cx="634276" cy="443619"/>
          </a:xfrm>
          <a:custGeom>
            <a:avLst/>
            <a:gdLst>
              <a:gd name="connsiteX0" fmla="*/ 634276 w 634276"/>
              <a:gd name="connsiteY0" fmla="*/ 443619 h 443619"/>
              <a:gd name="connsiteX1" fmla="*/ 607115 w 634276"/>
              <a:gd name="connsiteY1" fmla="*/ 334978 h 443619"/>
              <a:gd name="connsiteX2" fmla="*/ 589008 w 634276"/>
              <a:gd name="connsiteY2" fmla="*/ 280657 h 443619"/>
              <a:gd name="connsiteX3" fmla="*/ 579955 w 634276"/>
              <a:gd name="connsiteY3" fmla="*/ 244443 h 443619"/>
              <a:gd name="connsiteX4" fmla="*/ 561848 w 634276"/>
              <a:gd name="connsiteY4" fmla="*/ 208229 h 443619"/>
              <a:gd name="connsiteX5" fmla="*/ 552795 w 634276"/>
              <a:gd name="connsiteY5" fmla="*/ 181069 h 443619"/>
              <a:gd name="connsiteX6" fmla="*/ 498474 w 634276"/>
              <a:gd name="connsiteY6" fmla="*/ 90534 h 443619"/>
              <a:gd name="connsiteX7" fmla="*/ 480367 w 634276"/>
              <a:gd name="connsiteY7" fmla="*/ 63374 h 443619"/>
              <a:gd name="connsiteX8" fmla="*/ 426046 w 634276"/>
              <a:gd name="connsiteY8" fmla="*/ 18107 h 443619"/>
              <a:gd name="connsiteX9" fmla="*/ 371725 w 634276"/>
              <a:gd name="connsiteY9" fmla="*/ 0 h 443619"/>
              <a:gd name="connsiteX10" fmla="*/ 235923 w 634276"/>
              <a:gd name="connsiteY10" fmla="*/ 27160 h 443619"/>
              <a:gd name="connsiteX11" fmla="*/ 181603 w 634276"/>
              <a:gd name="connsiteY11" fmla="*/ 45267 h 443619"/>
              <a:gd name="connsiteX12" fmla="*/ 127282 w 634276"/>
              <a:gd name="connsiteY12" fmla="*/ 81481 h 443619"/>
              <a:gd name="connsiteX13" fmla="*/ 100121 w 634276"/>
              <a:gd name="connsiteY13" fmla="*/ 99588 h 443619"/>
              <a:gd name="connsiteX14" fmla="*/ 63908 w 634276"/>
              <a:gd name="connsiteY14" fmla="*/ 153909 h 443619"/>
              <a:gd name="connsiteX15" fmla="*/ 45801 w 634276"/>
              <a:gd name="connsiteY15" fmla="*/ 208229 h 443619"/>
              <a:gd name="connsiteX16" fmla="*/ 18640 w 634276"/>
              <a:gd name="connsiteY16" fmla="*/ 262550 h 443619"/>
              <a:gd name="connsiteX17" fmla="*/ 9587 w 634276"/>
              <a:gd name="connsiteY17" fmla="*/ 325924 h 443619"/>
              <a:gd name="connsiteX18" fmla="*/ 533 w 634276"/>
              <a:gd name="connsiteY18" fmla="*/ 380245 h 443619"/>
              <a:gd name="connsiteX19" fmla="*/ 533 w 634276"/>
              <a:gd name="connsiteY19" fmla="*/ 416459 h 443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34276" h="443619">
                <a:moveTo>
                  <a:pt x="634276" y="443619"/>
                </a:moveTo>
                <a:cubicBezTo>
                  <a:pt x="625222" y="407405"/>
                  <a:pt x="618919" y="370391"/>
                  <a:pt x="607115" y="334978"/>
                </a:cubicBezTo>
                <a:cubicBezTo>
                  <a:pt x="601079" y="316871"/>
                  <a:pt x="594492" y="298939"/>
                  <a:pt x="589008" y="280657"/>
                </a:cubicBezTo>
                <a:cubicBezTo>
                  <a:pt x="585433" y="268739"/>
                  <a:pt x="584324" y="256094"/>
                  <a:pt x="579955" y="244443"/>
                </a:cubicBezTo>
                <a:cubicBezTo>
                  <a:pt x="575216" y="231806"/>
                  <a:pt x="567164" y="220634"/>
                  <a:pt x="561848" y="208229"/>
                </a:cubicBezTo>
                <a:cubicBezTo>
                  <a:pt x="558089" y="199458"/>
                  <a:pt x="556554" y="189840"/>
                  <a:pt x="552795" y="181069"/>
                </a:cubicBezTo>
                <a:cubicBezTo>
                  <a:pt x="536092" y="142095"/>
                  <a:pt x="524217" y="129149"/>
                  <a:pt x="498474" y="90534"/>
                </a:cubicBezTo>
                <a:cubicBezTo>
                  <a:pt x="492438" y="81481"/>
                  <a:pt x="488061" y="71068"/>
                  <a:pt x="480367" y="63374"/>
                </a:cubicBezTo>
                <a:cubicBezTo>
                  <a:pt x="463307" y="46314"/>
                  <a:pt x="448738" y="28192"/>
                  <a:pt x="426046" y="18107"/>
                </a:cubicBezTo>
                <a:cubicBezTo>
                  <a:pt x="408604" y="10355"/>
                  <a:pt x="371725" y="0"/>
                  <a:pt x="371725" y="0"/>
                </a:cubicBezTo>
                <a:cubicBezTo>
                  <a:pt x="271272" y="11161"/>
                  <a:pt x="316171" y="411"/>
                  <a:pt x="235923" y="27160"/>
                </a:cubicBezTo>
                <a:cubicBezTo>
                  <a:pt x="235918" y="27162"/>
                  <a:pt x="181607" y="45264"/>
                  <a:pt x="181603" y="45267"/>
                </a:cubicBezTo>
                <a:lnTo>
                  <a:pt x="127282" y="81481"/>
                </a:lnTo>
                <a:lnTo>
                  <a:pt x="100121" y="99588"/>
                </a:lnTo>
                <a:cubicBezTo>
                  <a:pt x="88050" y="117695"/>
                  <a:pt x="70790" y="133264"/>
                  <a:pt x="63908" y="153909"/>
                </a:cubicBezTo>
                <a:cubicBezTo>
                  <a:pt x="57872" y="172016"/>
                  <a:pt x="56388" y="192348"/>
                  <a:pt x="45801" y="208229"/>
                </a:cubicBezTo>
                <a:cubicBezTo>
                  <a:pt x="22400" y="243330"/>
                  <a:pt x="31135" y="225067"/>
                  <a:pt x="18640" y="262550"/>
                </a:cubicBezTo>
                <a:cubicBezTo>
                  <a:pt x="15622" y="283675"/>
                  <a:pt x="12832" y="304833"/>
                  <a:pt x="9587" y="325924"/>
                </a:cubicBezTo>
                <a:cubicBezTo>
                  <a:pt x="6796" y="344067"/>
                  <a:pt x="2360" y="361979"/>
                  <a:pt x="533" y="380245"/>
                </a:cubicBezTo>
                <a:cubicBezTo>
                  <a:pt x="-668" y="392256"/>
                  <a:pt x="533" y="404388"/>
                  <a:pt x="533" y="41645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944008" y="3603279"/>
            <a:ext cx="742386" cy="470780"/>
          </a:xfrm>
          <a:custGeom>
            <a:avLst/>
            <a:gdLst>
              <a:gd name="connsiteX0" fmla="*/ 0 w 742386"/>
              <a:gd name="connsiteY0" fmla="*/ 470780 h 470780"/>
              <a:gd name="connsiteX1" fmla="*/ 9053 w 742386"/>
              <a:gd name="connsiteY1" fmla="*/ 235390 h 470780"/>
              <a:gd name="connsiteX2" fmla="*/ 27160 w 742386"/>
              <a:gd name="connsiteY2" fmla="*/ 144856 h 470780"/>
              <a:gd name="connsiteX3" fmla="*/ 81481 w 742386"/>
              <a:gd name="connsiteY3" fmla="*/ 99588 h 470780"/>
              <a:gd name="connsiteX4" fmla="*/ 99588 w 742386"/>
              <a:gd name="connsiteY4" fmla="*/ 72428 h 470780"/>
              <a:gd name="connsiteX5" fmla="*/ 153909 w 742386"/>
              <a:gd name="connsiteY5" fmla="*/ 45268 h 470780"/>
              <a:gd name="connsiteX6" fmla="*/ 235390 w 742386"/>
              <a:gd name="connsiteY6" fmla="*/ 9054 h 470780"/>
              <a:gd name="connsiteX7" fmla="*/ 262550 w 742386"/>
              <a:gd name="connsiteY7" fmla="*/ 0 h 470780"/>
              <a:gd name="connsiteX8" fmla="*/ 497941 w 742386"/>
              <a:gd name="connsiteY8" fmla="*/ 9054 h 470780"/>
              <a:gd name="connsiteX9" fmla="*/ 525101 w 742386"/>
              <a:gd name="connsiteY9" fmla="*/ 18107 h 470780"/>
              <a:gd name="connsiteX10" fmla="*/ 552261 w 742386"/>
              <a:gd name="connsiteY10" fmla="*/ 36214 h 470780"/>
              <a:gd name="connsiteX11" fmla="*/ 606582 w 742386"/>
              <a:gd name="connsiteY11" fmla="*/ 117695 h 470780"/>
              <a:gd name="connsiteX12" fmla="*/ 624689 w 742386"/>
              <a:gd name="connsiteY12" fmla="*/ 144856 h 470780"/>
              <a:gd name="connsiteX13" fmla="*/ 660903 w 742386"/>
              <a:gd name="connsiteY13" fmla="*/ 190123 h 470780"/>
              <a:gd name="connsiteX14" fmla="*/ 679010 w 742386"/>
              <a:gd name="connsiteY14" fmla="*/ 217283 h 470780"/>
              <a:gd name="connsiteX15" fmla="*/ 706170 w 742386"/>
              <a:gd name="connsiteY15" fmla="*/ 244444 h 470780"/>
              <a:gd name="connsiteX16" fmla="*/ 724277 w 742386"/>
              <a:gd name="connsiteY16" fmla="*/ 298765 h 470780"/>
              <a:gd name="connsiteX17" fmla="*/ 733331 w 742386"/>
              <a:gd name="connsiteY17" fmla="*/ 325925 h 470780"/>
              <a:gd name="connsiteX18" fmla="*/ 742384 w 742386"/>
              <a:gd name="connsiteY18" fmla="*/ 407406 h 47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42386" h="470780">
                <a:moveTo>
                  <a:pt x="0" y="470780"/>
                </a:moveTo>
                <a:cubicBezTo>
                  <a:pt x="3018" y="392317"/>
                  <a:pt x="4303" y="313768"/>
                  <a:pt x="9053" y="235390"/>
                </a:cubicBezTo>
                <a:cubicBezTo>
                  <a:pt x="9334" y="230755"/>
                  <a:pt x="15886" y="161767"/>
                  <a:pt x="27160" y="144856"/>
                </a:cubicBezTo>
                <a:cubicBezTo>
                  <a:pt x="41102" y="123944"/>
                  <a:pt x="61440" y="112949"/>
                  <a:pt x="81481" y="99588"/>
                </a:cubicBezTo>
                <a:cubicBezTo>
                  <a:pt x="87517" y="90535"/>
                  <a:pt x="91894" y="80122"/>
                  <a:pt x="99588" y="72428"/>
                </a:cubicBezTo>
                <a:cubicBezTo>
                  <a:pt x="117140" y="54876"/>
                  <a:pt x="131817" y="52631"/>
                  <a:pt x="153909" y="45268"/>
                </a:cubicBezTo>
                <a:cubicBezTo>
                  <a:pt x="196951" y="16573"/>
                  <a:pt x="170745" y="30603"/>
                  <a:pt x="235390" y="9054"/>
                </a:cubicBezTo>
                <a:lnTo>
                  <a:pt x="262550" y="0"/>
                </a:lnTo>
                <a:cubicBezTo>
                  <a:pt x="341014" y="3018"/>
                  <a:pt x="419605" y="3652"/>
                  <a:pt x="497941" y="9054"/>
                </a:cubicBezTo>
                <a:cubicBezTo>
                  <a:pt x="507461" y="9711"/>
                  <a:pt x="516565" y="13839"/>
                  <a:pt x="525101" y="18107"/>
                </a:cubicBezTo>
                <a:cubicBezTo>
                  <a:pt x="534833" y="22973"/>
                  <a:pt x="543208" y="30178"/>
                  <a:pt x="552261" y="36214"/>
                </a:cubicBezTo>
                <a:lnTo>
                  <a:pt x="606582" y="117695"/>
                </a:lnTo>
                <a:lnTo>
                  <a:pt x="624689" y="144856"/>
                </a:lnTo>
                <a:cubicBezTo>
                  <a:pt x="642313" y="197730"/>
                  <a:pt x="619952" y="149173"/>
                  <a:pt x="660903" y="190123"/>
                </a:cubicBezTo>
                <a:cubicBezTo>
                  <a:pt x="668597" y="197817"/>
                  <a:pt x="672044" y="208924"/>
                  <a:pt x="679010" y="217283"/>
                </a:cubicBezTo>
                <a:cubicBezTo>
                  <a:pt x="687207" y="227119"/>
                  <a:pt x="697117" y="235390"/>
                  <a:pt x="706170" y="244444"/>
                </a:cubicBezTo>
                <a:lnTo>
                  <a:pt x="724277" y="298765"/>
                </a:lnTo>
                <a:lnTo>
                  <a:pt x="733331" y="325925"/>
                </a:lnTo>
                <a:cubicBezTo>
                  <a:pt x="742758" y="401347"/>
                  <a:pt x="742384" y="374022"/>
                  <a:pt x="742384" y="407406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64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Choice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21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to do about this?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Pick a standard and stick with 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00261" y="3827706"/>
            <a:ext cx="3991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wash cats and </a:t>
            </a:r>
            <a:r>
              <a:rPr lang="en-US" sz="3200" u="sng" dirty="0"/>
              <a:t>dogs</a:t>
            </a:r>
          </a:p>
        </p:txBody>
      </p:sp>
      <p:sp>
        <p:nvSpPr>
          <p:cNvPr id="6" name="Freeform 5"/>
          <p:cNvSpPr/>
          <p:nvPr/>
        </p:nvSpPr>
        <p:spPr>
          <a:xfrm>
            <a:off x="4442099" y="3708000"/>
            <a:ext cx="777901" cy="338400"/>
          </a:xfrm>
          <a:custGeom>
            <a:avLst/>
            <a:gdLst>
              <a:gd name="connsiteX0" fmla="*/ 777901 w 777901"/>
              <a:gd name="connsiteY0" fmla="*/ 309600 h 338400"/>
              <a:gd name="connsiteX1" fmla="*/ 770701 w 777901"/>
              <a:gd name="connsiteY1" fmla="*/ 280800 h 338400"/>
              <a:gd name="connsiteX2" fmla="*/ 749101 w 777901"/>
              <a:gd name="connsiteY2" fmla="*/ 180000 h 338400"/>
              <a:gd name="connsiteX3" fmla="*/ 734701 w 777901"/>
              <a:gd name="connsiteY3" fmla="*/ 136800 h 338400"/>
              <a:gd name="connsiteX4" fmla="*/ 691501 w 777901"/>
              <a:gd name="connsiteY4" fmla="*/ 93600 h 338400"/>
              <a:gd name="connsiteX5" fmla="*/ 655501 w 777901"/>
              <a:gd name="connsiteY5" fmla="*/ 57600 h 338400"/>
              <a:gd name="connsiteX6" fmla="*/ 641101 w 777901"/>
              <a:gd name="connsiteY6" fmla="*/ 36000 h 338400"/>
              <a:gd name="connsiteX7" fmla="*/ 597901 w 777901"/>
              <a:gd name="connsiteY7" fmla="*/ 21600 h 338400"/>
              <a:gd name="connsiteX8" fmla="*/ 547501 w 777901"/>
              <a:gd name="connsiteY8" fmla="*/ 7200 h 338400"/>
              <a:gd name="connsiteX9" fmla="*/ 504301 w 777901"/>
              <a:gd name="connsiteY9" fmla="*/ 0 h 338400"/>
              <a:gd name="connsiteX10" fmla="*/ 252301 w 777901"/>
              <a:gd name="connsiteY10" fmla="*/ 7200 h 338400"/>
              <a:gd name="connsiteX11" fmla="*/ 187501 w 777901"/>
              <a:gd name="connsiteY11" fmla="*/ 43200 h 338400"/>
              <a:gd name="connsiteX12" fmla="*/ 144301 w 777901"/>
              <a:gd name="connsiteY12" fmla="*/ 79200 h 338400"/>
              <a:gd name="connsiteX13" fmla="*/ 122701 w 777901"/>
              <a:gd name="connsiteY13" fmla="*/ 93600 h 338400"/>
              <a:gd name="connsiteX14" fmla="*/ 93901 w 777901"/>
              <a:gd name="connsiteY14" fmla="*/ 136800 h 338400"/>
              <a:gd name="connsiteX15" fmla="*/ 72301 w 777901"/>
              <a:gd name="connsiteY15" fmla="*/ 158400 h 338400"/>
              <a:gd name="connsiteX16" fmla="*/ 43501 w 777901"/>
              <a:gd name="connsiteY16" fmla="*/ 201600 h 338400"/>
              <a:gd name="connsiteX17" fmla="*/ 29101 w 777901"/>
              <a:gd name="connsiteY17" fmla="*/ 223200 h 338400"/>
              <a:gd name="connsiteX18" fmla="*/ 14701 w 777901"/>
              <a:gd name="connsiteY18" fmla="*/ 266400 h 338400"/>
              <a:gd name="connsiteX19" fmla="*/ 7501 w 777901"/>
              <a:gd name="connsiteY19" fmla="*/ 288000 h 338400"/>
              <a:gd name="connsiteX20" fmla="*/ 301 w 777901"/>
              <a:gd name="connsiteY20" fmla="*/ 324000 h 338400"/>
              <a:gd name="connsiteX21" fmla="*/ 301 w 777901"/>
              <a:gd name="connsiteY21" fmla="*/ 338400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77901" h="338400">
                <a:moveTo>
                  <a:pt x="777901" y="309600"/>
                </a:moveTo>
                <a:cubicBezTo>
                  <a:pt x="775501" y="300000"/>
                  <a:pt x="772774" y="290476"/>
                  <a:pt x="770701" y="280800"/>
                </a:cubicBezTo>
                <a:cubicBezTo>
                  <a:pt x="766521" y="261291"/>
                  <a:pt x="757321" y="207399"/>
                  <a:pt x="749101" y="180000"/>
                </a:cubicBezTo>
                <a:cubicBezTo>
                  <a:pt x="744739" y="165461"/>
                  <a:pt x="745434" y="147533"/>
                  <a:pt x="734701" y="136800"/>
                </a:cubicBezTo>
                <a:cubicBezTo>
                  <a:pt x="720301" y="122400"/>
                  <a:pt x="702797" y="110544"/>
                  <a:pt x="691501" y="93600"/>
                </a:cubicBezTo>
                <a:cubicBezTo>
                  <a:pt x="672301" y="64800"/>
                  <a:pt x="684301" y="76800"/>
                  <a:pt x="655501" y="57600"/>
                </a:cubicBezTo>
                <a:cubicBezTo>
                  <a:pt x="650701" y="50400"/>
                  <a:pt x="648439" y="40586"/>
                  <a:pt x="641101" y="36000"/>
                </a:cubicBezTo>
                <a:cubicBezTo>
                  <a:pt x="628229" y="27955"/>
                  <a:pt x="612301" y="26400"/>
                  <a:pt x="597901" y="21600"/>
                </a:cubicBezTo>
                <a:cubicBezTo>
                  <a:pt x="577314" y="14738"/>
                  <a:pt x="570103" y="11720"/>
                  <a:pt x="547501" y="7200"/>
                </a:cubicBezTo>
                <a:cubicBezTo>
                  <a:pt x="533186" y="4337"/>
                  <a:pt x="518701" y="2400"/>
                  <a:pt x="504301" y="0"/>
                </a:cubicBezTo>
                <a:cubicBezTo>
                  <a:pt x="420301" y="2400"/>
                  <a:pt x="336219" y="2783"/>
                  <a:pt x="252301" y="7200"/>
                </a:cubicBezTo>
                <a:cubicBezTo>
                  <a:pt x="231662" y="8286"/>
                  <a:pt x="197384" y="36612"/>
                  <a:pt x="187501" y="43200"/>
                </a:cubicBezTo>
                <a:cubicBezTo>
                  <a:pt x="133872" y="78952"/>
                  <a:pt x="199739" y="33002"/>
                  <a:pt x="144301" y="79200"/>
                </a:cubicBezTo>
                <a:cubicBezTo>
                  <a:pt x="137653" y="84740"/>
                  <a:pt x="129901" y="88800"/>
                  <a:pt x="122701" y="93600"/>
                </a:cubicBezTo>
                <a:cubicBezTo>
                  <a:pt x="113101" y="108000"/>
                  <a:pt x="106139" y="124562"/>
                  <a:pt x="93901" y="136800"/>
                </a:cubicBezTo>
                <a:cubicBezTo>
                  <a:pt x="86701" y="144000"/>
                  <a:pt x="78552" y="150363"/>
                  <a:pt x="72301" y="158400"/>
                </a:cubicBezTo>
                <a:cubicBezTo>
                  <a:pt x="61676" y="172061"/>
                  <a:pt x="53101" y="187200"/>
                  <a:pt x="43501" y="201600"/>
                </a:cubicBezTo>
                <a:cubicBezTo>
                  <a:pt x="38701" y="208800"/>
                  <a:pt x="31837" y="214991"/>
                  <a:pt x="29101" y="223200"/>
                </a:cubicBezTo>
                <a:lnTo>
                  <a:pt x="14701" y="266400"/>
                </a:lnTo>
                <a:cubicBezTo>
                  <a:pt x="12301" y="273600"/>
                  <a:pt x="8989" y="280558"/>
                  <a:pt x="7501" y="288000"/>
                </a:cubicBezTo>
                <a:cubicBezTo>
                  <a:pt x="5101" y="300000"/>
                  <a:pt x="2032" y="311885"/>
                  <a:pt x="301" y="324000"/>
                </a:cubicBezTo>
                <a:cubicBezTo>
                  <a:pt x="-378" y="328752"/>
                  <a:pt x="301" y="333600"/>
                  <a:pt x="301" y="33840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335200" y="3578400"/>
            <a:ext cx="309600" cy="446400"/>
          </a:xfrm>
          <a:custGeom>
            <a:avLst/>
            <a:gdLst>
              <a:gd name="connsiteX0" fmla="*/ 0 w 309600"/>
              <a:gd name="connsiteY0" fmla="*/ 446400 h 446400"/>
              <a:gd name="connsiteX1" fmla="*/ 14400 w 309600"/>
              <a:gd name="connsiteY1" fmla="*/ 381600 h 446400"/>
              <a:gd name="connsiteX2" fmla="*/ 28800 w 309600"/>
              <a:gd name="connsiteY2" fmla="*/ 230400 h 446400"/>
              <a:gd name="connsiteX3" fmla="*/ 36000 w 309600"/>
              <a:gd name="connsiteY3" fmla="*/ 201600 h 446400"/>
              <a:gd name="connsiteX4" fmla="*/ 86400 w 309600"/>
              <a:gd name="connsiteY4" fmla="*/ 144000 h 446400"/>
              <a:gd name="connsiteX5" fmla="*/ 129600 w 309600"/>
              <a:gd name="connsiteY5" fmla="*/ 115200 h 446400"/>
              <a:gd name="connsiteX6" fmla="*/ 165600 w 309600"/>
              <a:gd name="connsiteY6" fmla="*/ 86400 h 446400"/>
              <a:gd name="connsiteX7" fmla="*/ 208800 w 309600"/>
              <a:gd name="connsiteY7" fmla="*/ 57600 h 446400"/>
              <a:gd name="connsiteX8" fmla="*/ 230400 w 309600"/>
              <a:gd name="connsiteY8" fmla="*/ 43200 h 446400"/>
              <a:gd name="connsiteX9" fmla="*/ 252000 w 309600"/>
              <a:gd name="connsiteY9" fmla="*/ 36000 h 446400"/>
              <a:gd name="connsiteX10" fmla="*/ 295200 w 309600"/>
              <a:gd name="connsiteY10" fmla="*/ 7200 h 446400"/>
              <a:gd name="connsiteX11" fmla="*/ 309600 w 309600"/>
              <a:gd name="connsiteY11" fmla="*/ 0 h 4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9600" h="446400">
                <a:moveTo>
                  <a:pt x="0" y="446400"/>
                </a:moveTo>
                <a:cubicBezTo>
                  <a:pt x="4361" y="428957"/>
                  <a:pt x="12441" y="398576"/>
                  <a:pt x="14400" y="381600"/>
                </a:cubicBezTo>
                <a:cubicBezTo>
                  <a:pt x="20203" y="331306"/>
                  <a:pt x="16521" y="279516"/>
                  <a:pt x="28800" y="230400"/>
                </a:cubicBezTo>
                <a:cubicBezTo>
                  <a:pt x="31200" y="220800"/>
                  <a:pt x="31575" y="210451"/>
                  <a:pt x="36000" y="201600"/>
                </a:cubicBezTo>
                <a:cubicBezTo>
                  <a:pt x="65486" y="142629"/>
                  <a:pt x="52457" y="172286"/>
                  <a:pt x="86400" y="144000"/>
                </a:cubicBezTo>
                <a:cubicBezTo>
                  <a:pt x="122355" y="114037"/>
                  <a:pt x="91640" y="127853"/>
                  <a:pt x="129600" y="115200"/>
                </a:cubicBezTo>
                <a:cubicBezTo>
                  <a:pt x="156207" y="75289"/>
                  <a:pt x="128777" y="106857"/>
                  <a:pt x="165600" y="86400"/>
                </a:cubicBezTo>
                <a:cubicBezTo>
                  <a:pt x="180729" y="77995"/>
                  <a:pt x="194400" y="67200"/>
                  <a:pt x="208800" y="57600"/>
                </a:cubicBezTo>
                <a:cubicBezTo>
                  <a:pt x="216000" y="52800"/>
                  <a:pt x="222191" y="45936"/>
                  <a:pt x="230400" y="43200"/>
                </a:cubicBezTo>
                <a:cubicBezTo>
                  <a:pt x="237600" y="40800"/>
                  <a:pt x="245366" y="39686"/>
                  <a:pt x="252000" y="36000"/>
                </a:cubicBezTo>
                <a:cubicBezTo>
                  <a:pt x="267129" y="27595"/>
                  <a:pt x="279720" y="14940"/>
                  <a:pt x="295200" y="7200"/>
                </a:cubicBezTo>
                <a:lnTo>
                  <a:pt x="30960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41989" y="4823592"/>
            <a:ext cx="4972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second conjunct is the head of the NP</a:t>
            </a:r>
          </a:p>
        </p:txBody>
      </p:sp>
      <p:sp>
        <p:nvSpPr>
          <p:cNvPr id="3" name="Freeform 2"/>
          <p:cNvSpPr/>
          <p:nvPr/>
        </p:nvSpPr>
        <p:spPr>
          <a:xfrm>
            <a:off x="5631255" y="3295461"/>
            <a:ext cx="2073371" cy="733331"/>
          </a:xfrm>
          <a:custGeom>
            <a:avLst/>
            <a:gdLst>
              <a:gd name="connsiteX0" fmla="*/ 0 w 2073371"/>
              <a:gd name="connsiteY0" fmla="*/ 316872 h 733331"/>
              <a:gd name="connsiteX1" fmla="*/ 36214 w 2073371"/>
              <a:gd name="connsiteY1" fmla="*/ 289711 h 733331"/>
              <a:gd name="connsiteX2" fmla="*/ 63375 w 2073371"/>
              <a:gd name="connsiteY2" fmla="*/ 262551 h 733331"/>
              <a:gd name="connsiteX3" fmla="*/ 144856 w 2073371"/>
              <a:gd name="connsiteY3" fmla="*/ 208230 h 733331"/>
              <a:gd name="connsiteX4" fmla="*/ 199177 w 2073371"/>
              <a:gd name="connsiteY4" fmla="*/ 172016 h 733331"/>
              <a:gd name="connsiteX5" fmla="*/ 226337 w 2073371"/>
              <a:gd name="connsiteY5" fmla="*/ 162963 h 733331"/>
              <a:gd name="connsiteX6" fmla="*/ 307818 w 2073371"/>
              <a:gd name="connsiteY6" fmla="*/ 126749 h 733331"/>
              <a:gd name="connsiteX7" fmla="*/ 334979 w 2073371"/>
              <a:gd name="connsiteY7" fmla="*/ 117695 h 733331"/>
              <a:gd name="connsiteX8" fmla="*/ 362139 w 2073371"/>
              <a:gd name="connsiteY8" fmla="*/ 99589 h 733331"/>
              <a:gd name="connsiteX9" fmla="*/ 416460 w 2073371"/>
              <a:gd name="connsiteY9" fmla="*/ 81482 h 733331"/>
              <a:gd name="connsiteX10" fmla="*/ 443620 w 2073371"/>
              <a:gd name="connsiteY10" fmla="*/ 72428 h 733331"/>
              <a:gd name="connsiteX11" fmla="*/ 470781 w 2073371"/>
              <a:gd name="connsiteY11" fmla="*/ 63375 h 733331"/>
              <a:gd name="connsiteX12" fmla="*/ 497941 w 2073371"/>
              <a:gd name="connsiteY12" fmla="*/ 45268 h 733331"/>
              <a:gd name="connsiteX13" fmla="*/ 525101 w 2073371"/>
              <a:gd name="connsiteY13" fmla="*/ 36214 h 733331"/>
              <a:gd name="connsiteX14" fmla="*/ 615636 w 2073371"/>
              <a:gd name="connsiteY14" fmla="*/ 18107 h 733331"/>
              <a:gd name="connsiteX15" fmla="*/ 841973 w 2073371"/>
              <a:gd name="connsiteY15" fmla="*/ 0 h 733331"/>
              <a:gd name="connsiteX16" fmla="*/ 1059256 w 2073371"/>
              <a:gd name="connsiteY16" fmla="*/ 9054 h 733331"/>
              <a:gd name="connsiteX17" fmla="*/ 1095470 w 2073371"/>
              <a:gd name="connsiteY17" fmla="*/ 18107 h 733331"/>
              <a:gd name="connsiteX18" fmla="*/ 1149791 w 2073371"/>
              <a:gd name="connsiteY18" fmla="*/ 27161 h 733331"/>
              <a:gd name="connsiteX19" fmla="*/ 1240325 w 2073371"/>
              <a:gd name="connsiteY19" fmla="*/ 45268 h 733331"/>
              <a:gd name="connsiteX20" fmla="*/ 1312753 w 2073371"/>
              <a:gd name="connsiteY20" fmla="*/ 63375 h 733331"/>
              <a:gd name="connsiteX21" fmla="*/ 1358020 w 2073371"/>
              <a:gd name="connsiteY21" fmla="*/ 72428 h 733331"/>
              <a:gd name="connsiteX22" fmla="*/ 1412341 w 2073371"/>
              <a:gd name="connsiteY22" fmla="*/ 90535 h 733331"/>
              <a:gd name="connsiteX23" fmla="*/ 1466662 w 2073371"/>
              <a:gd name="connsiteY23" fmla="*/ 126749 h 733331"/>
              <a:gd name="connsiteX24" fmla="*/ 1502876 w 2073371"/>
              <a:gd name="connsiteY24" fmla="*/ 144856 h 733331"/>
              <a:gd name="connsiteX25" fmla="*/ 1557196 w 2073371"/>
              <a:gd name="connsiteY25" fmla="*/ 181070 h 733331"/>
              <a:gd name="connsiteX26" fmla="*/ 1584357 w 2073371"/>
              <a:gd name="connsiteY26" fmla="*/ 199177 h 733331"/>
              <a:gd name="connsiteX27" fmla="*/ 1611517 w 2073371"/>
              <a:gd name="connsiteY27" fmla="*/ 217284 h 733331"/>
              <a:gd name="connsiteX28" fmla="*/ 1629624 w 2073371"/>
              <a:gd name="connsiteY28" fmla="*/ 244444 h 733331"/>
              <a:gd name="connsiteX29" fmla="*/ 1711105 w 2073371"/>
              <a:gd name="connsiteY29" fmla="*/ 307818 h 733331"/>
              <a:gd name="connsiteX30" fmla="*/ 1738266 w 2073371"/>
              <a:gd name="connsiteY30" fmla="*/ 316872 h 733331"/>
              <a:gd name="connsiteX31" fmla="*/ 1792587 w 2073371"/>
              <a:gd name="connsiteY31" fmla="*/ 344032 h 733331"/>
              <a:gd name="connsiteX32" fmla="*/ 1846907 w 2073371"/>
              <a:gd name="connsiteY32" fmla="*/ 398353 h 733331"/>
              <a:gd name="connsiteX33" fmla="*/ 1919335 w 2073371"/>
              <a:gd name="connsiteY33" fmla="*/ 479834 h 733331"/>
              <a:gd name="connsiteX34" fmla="*/ 1973656 w 2073371"/>
              <a:gd name="connsiteY34" fmla="*/ 525101 h 733331"/>
              <a:gd name="connsiteX35" fmla="*/ 2009870 w 2073371"/>
              <a:gd name="connsiteY35" fmla="*/ 579422 h 733331"/>
              <a:gd name="connsiteX36" fmla="*/ 2027977 w 2073371"/>
              <a:gd name="connsiteY36" fmla="*/ 606583 h 733331"/>
              <a:gd name="connsiteX37" fmla="*/ 2064191 w 2073371"/>
              <a:gd name="connsiteY37" fmla="*/ 688064 h 733331"/>
              <a:gd name="connsiteX38" fmla="*/ 2073244 w 2073371"/>
              <a:gd name="connsiteY38" fmla="*/ 733331 h 73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073371" h="733331">
                <a:moveTo>
                  <a:pt x="0" y="316872"/>
                </a:moveTo>
                <a:cubicBezTo>
                  <a:pt x="12071" y="307818"/>
                  <a:pt x="24757" y="299531"/>
                  <a:pt x="36214" y="289711"/>
                </a:cubicBezTo>
                <a:cubicBezTo>
                  <a:pt x="45935" y="281379"/>
                  <a:pt x="53268" y="270412"/>
                  <a:pt x="63375" y="262551"/>
                </a:cubicBezTo>
                <a:cubicBezTo>
                  <a:pt x="63392" y="262538"/>
                  <a:pt x="131267" y="217289"/>
                  <a:pt x="144856" y="208230"/>
                </a:cubicBezTo>
                <a:lnTo>
                  <a:pt x="199177" y="172016"/>
                </a:lnTo>
                <a:lnTo>
                  <a:pt x="226337" y="162963"/>
                </a:lnTo>
                <a:cubicBezTo>
                  <a:pt x="269378" y="134268"/>
                  <a:pt x="243174" y="148297"/>
                  <a:pt x="307818" y="126749"/>
                </a:cubicBezTo>
                <a:cubicBezTo>
                  <a:pt x="316872" y="123731"/>
                  <a:pt x="327038" y="122989"/>
                  <a:pt x="334979" y="117695"/>
                </a:cubicBezTo>
                <a:cubicBezTo>
                  <a:pt x="344032" y="111660"/>
                  <a:pt x="352196" y="104008"/>
                  <a:pt x="362139" y="99589"/>
                </a:cubicBezTo>
                <a:cubicBezTo>
                  <a:pt x="379580" y="91837"/>
                  <a:pt x="398353" y="87518"/>
                  <a:pt x="416460" y="81482"/>
                </a:cubicBezTo>
                <a:lnTo>
                  <a:pt x="443620" y="72428"/>
                </a:lnTo>
                <a:lnTo>
                  <a:pt x="470781" y="63375"/>
                </a:lnTo>
                <a:cubicBezTo>
                  <a:pt x="479834" y="57339"/>
                  <a:pt x="488209" y="50134"/>
                  <a:pt x="497941" y="45268"/>
                </a:cubicBezTo>
                <a:cubicBezTo>
                  <a:pt x="506477" y="41000"/>
                  <a:pt x="515925" y="38836"/>
                  <a:pt x="525101" y="36214"/>
                </a:cubicBezTo>
                <a:cubicBezTo>
                  <a:pt x="556580" y="27220"/>
                  <a:pt x="582300" y="22552"/>
                  <a:pt x="615636" y="18107"/>
                </a:cubicBezTo>
                <a:cubicBezTo>
                  <a:pt x="704540" y="6253"/>
                  <a:pt x="741826" y="6260"/>
                  <a:pt x="841973" y="0"/>
                </a:cubicBezTo>
                <a:cubicBezTo>
                  <a:pt x="914401" y="3018"/>
                  <a:pt x="986950" y="3889"/>
                  <a:pt x="1059256" y="9054"/>
                </a:cubicBezTo>
                <a:cubicBezTo>
                  <a:pt x="1071667" y="9941"/>
                  <a:pt x="1083269" y="15667"/>
                  <a:pt x="1095470" y="18107"/>
                </a:cubicBezTo>
                <a:cubicBezTo>
                  <a:pt x="1113470" y="21707"/>
                  <a:pt x="1131749" y="23778"/>
                  <a:pt x="1149791" y="27161"/>
                </a:cubicBezTo>
                <a:cubicBezTo>
                  <a:pt x="1180040" y="32833"/>
                  <a:pt x="1210147" y="39232"/>
                  <a:pt x="1240325" y="45268"/>
                </a:cubicBezTo>
                <a:cubicBezTo>
                  <a:pt x="1407201" y="78643"/>
                  <a:pt x="1201382" y="35532"/>
                  <a:pt x="1312753" y="63375"/>
                </a:cubicBezTo>
                <a:cubicBezTo>
                  <a:pt x="1327681" y="67107"/>
                  <a:pt x="1343174" y="68379"/>
                  <a:pt x="1358020" y="72428"/>
                </a:cubicBezTo>
                <a:cubicBezTo>
                  <a:pt x="1376434" y="77450"/>
                  <a:pt x="1412341" y="90535"/>
                  <a:pt x="1412341" y="90535"/>
                </a:cubicBezTo>
                <a:cubicBezTo>
                  <a:pt x="1430448" y="102606"/>
                  <a:pt x="1447198" y="117017"/>
                  <a:pt x="1466662" y="126749"/>
                </a:cubicBezTo>
                <a:cubicBezTo>
                  <a:pt x="1478733" y="132785"/>
                  <a:pt x="1491303" y="137912"/>
                  <a:pt x="1502876" y="144856"/>
                </a:cubicBezTo>
                <a:cubicBezTo>
                  <a:pt x="1521536" y="156052"/>
                  <a:pt x="1539089" y="168999"/>
                  <a:pt x="1557196" y="181070"/>
                </a:cubicBezTo>
                <a:lnTo>
                  <a:pt x="1584357" y="199177"/>
                </a:lnTo>
                <a:lnTo>
                  <a:pt x="1611517" y="217284"/>
                </a:lnTo>
                <a:cubicBezTo>
                  <a:pt x="1617553" y="226337"/>
                  <a:pt x="1622658" y="236085"/>
                  <a:pt x="1629624" y="244444"/>
                </a:cubicBezTo>
                <a:cubicBezTo>
                  <a:pt x="1647650" y="266074"/>
                  <a:pt x="1687813" y="300054"/>
                  <a:pt x="1711105" y="307818"/>
                </a:cubicBezTo>
                <a:cubicBezTo>
                  <a:pt x="1720159" y="310836"/>
                  <a:pt x="1729730" y="312604"/>
                  <a:pt x="1738266" y="316872"/>
                </a:cubicBezTo>
                <a:cubicBezTo>
                  <a:pt x="1808461" y="351970"/>
                  <a:pt x="1724323" y="321279"/>
                  <a:pt x="1792587" y="344032"/>
                </a:cubicBezTo>
                <a:cubicBezTo>
                  <a:pt x="1810694" y="362139"/>
                  <a:pt x="1832703" y="377047"/>
                  <a:pt x="1846907" y="398353"/>
                </a:cubicBezTo>
                <a:cubicBezTo>
                  <a:pt x="1868678" y="431009"/>
                  <a:pt x="1882126" y="455028"/>
                  <a:pt x="1919335" y="479834"/>
                </a:cubicBezTo>
                <a:cubicBezTo>
                  <a:pt x="1943475" y="495928"/>
                  <a:pt x="1954890" y="500973"/>
                  <a:pt x="1973656" y="525101"/>
                </a:cubicBezTo>
                <a:cubicBezTo>
                  <a:pt x="1987017" y="542279"/>
                  <a:pt x="1997799" y="561315"/>
                  <a:pt x="2009870" y="579422"/>
                </a:cubicBezTo>
                <a:lnTo>
                  <a:pt x="2027977" y="606583"/>
                </a:lnTo>
                <a:cubicBezTo>
                  <a:pt x="2049525" y="671226"/>
                  <a:pt x="2035497" y="645022"/>
                  <a:pt x="2064191" y="688064"/>
                </a:cubicBezTo>
                <a:cubicBezTo>
                  <a:pt x="2075153" y="720950"/>
                  <a:pt x="2073244" y="705681"/>
                  <a:pt x="2073244" y="733331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957180" y="3476531"/>
            <a:ext cx="1611517" cy="561315"/>
          </a:xfrm>
          <a:custGeom>
            <a:avLst/>
            <a:gdLst>
              <a:gd name="connsiteX0" fmla="*/ 1611517 w 1611517"/>
              <a:gd name="connsiteY0" fmla="*/ 561315 h 561315"/>
              <a:gd name="connsiteX1" fmla="*/ 1448555 w 1611517"/>
              <a:gd name="connsiteY1" fmla="*/ 289711 h 561315"/>
              <a:gd name="connsiteX2" fmla="*/ 1412341 w 1611517"/>
              <a:gd name="connsiteY2" fmla="*/ 262550 h 561315"/>
              <a:gd name="connsiteX3" fmla="*/ 1385180 w 1611517"/>
              <a:gd name="connsiteY3" fmla="*/ 226336 h 561315"/>
              <a:gd name="connsiteX4" fmla="*/ 1358020 w 1611517"/>
              <a:gd name="connsiteY4" fmla="*/ 208229 h 561315"/>
              <a:gd name="connsiteX5" fmla="*/ 1330860 w 1611517"/>
              <a:gd name="connsiteY5" fmla="*/ 181069 h 561315"/>
              <a:gd name="connsiteX6" fmla="*/ 1249378 w 1611517"/>
              <a:gd name="connsiteY6" fmla="*/ 153909 h 561315"/>
              <a:gd name="connsiteX7" fmla="*/ 1195058 w 1611517"/>
              <a:gd name="connsiteY7" fmla="*/ 135802 h 561315"/>
              <a:gd name="connsiteX8" fmla="*/ 1167897 w 1611517"/>
              <a:gd name="connsiteY8" fmla="*/ 126748 h 561315"/>
              <a:gd name="connsiteX9" fmla="*/ 1068309 w 1611517"/>
              <a:gd name="connsiteY9" fmla="*/ 99588 h 561315"/>
              <a:gd name="connsiteX10" fmla="*/ 1041149 w 1611517"/>
              <a:gd name="connsiteY10" fmla="*/ 81481 h 561315"/>
              <a:gd name="connsiteX11" fmla="*/ 986828 w 1611517"/>
              <a:gd name="connsiteY11" fmla="*/ 63374 h 561315"/>
              <a:gd name="connsiteX12" fmla="*/ 959668 w 1611517"/>
              <a:gd name="connsiteY12" fmla="*/ 54320 h 561315"/>
              <a:gd name="connsiteX13" fmla="*/ 905347 w 1611517"/>
              <a:gd name="connsiteY13" fmla="*/ 36214 h 561315"/>
              <a:gd name="connsiteX14" fmla="*/ 878186 w 1611517"/>
              <a:gd name="connsiteY14" fmla="*/ 27160 h 561315"/>
              <a:gd name="connsiteX15" fmla="*/ 823866 w 1611517"/>
              <a:gd name="connsiteY15" fmla="*/ 18107 h 561315"/>
              <a:gd name="connsiteX16" fmla="*/ 733331 w 1611517"/>
              <a:gd name="connsiteY16" fmla="*/ 9053 h 561315"/>
              <a:gd name="connsiteX17" fmla="*/ 688064 w 1611517"/>
              <a:gd name="connsiteY17" fmla="*/ 0 h 561315"/>
              <a:gd name="connsiteX18" fmla="*/ 425513 w 1611517"/>
              <a:gd name="connsiteY18" fmla="*/ 9053 h 561315"/>
              <a:gd name="connsiteX19" fmla="*/ 353085 w 1611517"/>
              <a:gd name="connsiteY19" fmla="*/ 36214 h 561315"/>
              <a:gd name="connsiteX20" fmla="*/ 298765 w 1611517"/>
              <a:gd name="connsiteY20" fmla="*/ 54320 h 561315"/>
              <a:gd name="connsiteX21" fmla="*/ 217283 w 1611517"/>
              <a:gd name="connsiteY21" fmla="*/ 99588 h 561315"/>
              <a:gd name="connsiteX22" fmla="*/ 153909 w 1611517"/>
              <a:gd name="connsiteY22" fmla="*/ 181069 h 561315"/>
              <a:gd name="connsiteX23" fmla="*/ 135802 w 1611517"/>
              <a:gd name="connsiteY23" fmla="*/ 208229 h 561315"/>
              <a:gd name="connsiteX24" fmla="*/ 126749 w 1611517"/>
              <a:gd name="connsiteY24" fmla="*/ 235390 h 561315"/>
              <a:gd name="connsiteX25" fmla="*/ 90535 w 1611517"/>
              <a:gd name="connsiteY25" fmla="*/ 289711 h 561315"/>
              <a:gd name="connsiteX26" fmla="*/ 81481 w 1611517"/>
              <a:gd name="connsiteY26" fmla="*/ 316871 h 561315"/>
              <a:gd name="connsiteX27" fmla="*/ 45268 w 1611517"/>
              <a:gd name="connsiteY27" fmla="*/ 371192 h 561315"/>
              <a:gd name="connsiteX28" fmla="*/ 27161 w 1611517"/>
              <a:gd name="connsiteY28" fmla="*/ 398352 h 561315"/>
              <a:gd name="connsiteX29" fmla="*/ 9054 w 1611517"/>
              <a:gd name="connsiteY29" fmla="*/ 452673 h 561315"/>
              <a:gd name="connsiteX30" fmla="*/ 0 w 1611517"/>
              <a:gd name="connsiteY30" fmla="*/ 479833 h 561315"/>
              <a:gd name="connsiteX31" fmla="*/ 0 w 1611517"/>
              <a:gd name="connsiteY31" fmla="*/ 543208 h 56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611517" h="561315">
                <a:moveTo>
                  <a:pt x="1611517" y="561315"/>
                </a:moveTo>
                <a:cubicBezTo>
                  <a:pt x="1557196" y="470780"/>
                  <a:pt x="1507120" y="377559"/>
                  <a:pt x="1448555" y="289711"/>
                </a:cubicBezTo>
                <a:cubicBezTo>
                  <a:pt x="1440185" y="277156"/>
                  <a:pt x="1423011" y="273220"/>
                  <a:pt x="1412341" y="262550"/>
                </a:cubicBezTo>
                <a:cubicBezTo>
                  <a:pt x="1401671" y="251880"/>
                  <a:pt x="1395850" y="237006"/>
                  <a:pt x="1385180" y="226336"/>
                </a:cubicBezTo>
                <a:cubicBezTo>
                  <a:pt x="1377486" y="218642"/>
                  <a:pt x="1366379" y="215195"/>
                  <a:pt x="1358020" y="208229"/>
                </a:cubicBezTo>
                <a:cubicBezTo>
                  <a:pt x="1348184" y="200032"/>
                  <a:pt x="1342052" y="187287"/>
                  <a:pt x="1330860" y="181069"/>
                </a:cubicBezTo>
                <a:cubicBezTo>
                  <a:pt x="1330850" y="181063"/>
                  <a:pt x="1262963" y="158437"/>
                  <a:pt x="1249378" y="153909"/>
                </a:cubicBezTo>
                <a:lnTo>
                  <a:pt x="1195058" y="135802"/>
                </a:lnTo>
                <a:cubicBezTo>
                  <a:pt x="1186004" y="132784"/>
                  <a:pt x="1177155" y="129063"/>
                  <a:pt x="1167897" y="126748"/>
                </a:cubicBezTo>
                <a:cubicBezTo>
                  <a:pt x="1086212" y="106326"/>
                  <a:pt x="1119079" y="116510"/>
                  <a:pt x="1068309" y="99588"/>
                </a:cubicBezTo>
                <a:cubicBezTo>
                  <a:pt x="1059256" y="93552"/>
                  <a:pt x="1051092" y="85900"/>
                  <a:pt x="1041149" y="81481"/>
                </a:cubicBezTo>
                <a:cubicBezTo>
                  <a:pt x="1023708" y="73729"/>
                  <a:pt x="1004935" y="69410"/>
                  <a:pt x="986828" y="63374"/>
                </a:cubicBezTo>
                <a:lnTo>
                  <a:pt x="959668" y="54320"/>
                </a:lnTo>
                <a:lnTo>
                  <a:pt x="905347" y="36214"/>
                </a:lnTo>
                <a:cubicBezTo>
                  <a:pt x="896293" y="33196"/>
                  <a:pt x="887600" y="28729"/>
                  <a:pt x="878186" y="27160"/>
                </a:cubicBezTo>
                <a:cubicBezTo>
                  <a:pt x="860079" y="24142"/>
                  <a:pt x="842081" y="20384"/>
                  <a:pt x="823866" y="18107"/>
                </a:cubicBezTo>
                <a:cubicBezTo>
                  <a:pt x="793771" y="14345"/>
                  <a:pt x="763394" y="13061"/>
                  <a:pt x="733331" y="9053"/>
                </a:cubicBezTo>
                <a:cubicBezTo>
                  <a:pt x="718078" y="7019"/>
                  <a:pt x="703153" y="3018"/>
                  <a:pt x="688064" y="0"/>
                </a:cubicBezTo>
                <a:cubicBezTo>
                  <a:pt x="600547" y="3018"/>
                  <a:pt x="512931" y="3911"/>
                  <a:pt x="425513" y="9053"/>
                </a:cubicBezTo>
                <a:cubicBezTo>
                  <a:pt x="357488" y="13055"/>
                  <a:pt x="401598" y="14653"/>
                  <a:pt x="353085" y="36214"/>
                </a:cubicBezTo>
                <a:cubicBezTo>
                  <a:pt x="335644" y="43965"/>
                  <a:pt x="298765" y="54320"/>
                  <a:pt x="298765" y="54320"/>
                </a:cubicBezTo>
                <a:cubicBezTo>
                  <a:pt x="236503" y="95828"/>
                  <a:pt x="265089" y="83652"/>
                  <a:pt x="217283" y="99588"/>
                </a:cubicBezTo>
                <a:cubicBezTo>
                  <a:pt x="174735" y="142136"/>
                  <a:pt x="197226" y="116094"/>
                  <a:pt x="153909" y="181069"/>
                </a:cubicBezTo>
                <a:lnTo>
                  <a:pt x="135802" y="208229"/>
                </a:lnTo>
                <a:cubicBezTo>
                  <a:pt x="132784" y="217283"/>
                  <a:pt x="131384" y="227048"/>
                  <a:pt x="126749" y="235390"/>
                </a:cubicBezTo>
                <a:cubicBezTo>
                  <a:pt x="116181" y="254413"/>
                  <a:pt x="97417" y="269066"/>
                  <a:pt x="90535" y="289711"/>
                </a:cubicBezTo>
                <a:cubicBezTo>
                  <a:pt x="87517" y="298764"/>
                  <a:pt x="86116" y="308529"/>
                  <a:pt x="81481" y="316871"/>
                </a:cubicBezTo>
                <a:cubicBezTo>
                  <a:pt x="70913" y="335894"/>
                  <a:pt x="57339" y="353085"/>
                  <a:pt x="45268" y="371192"/>
                </a:cubicBezTo>
                <a:cubicBezTo>
                  <a:pt x="39232" y="380245"/>
                  <a:pt x="30602" y="388030"/>
                  <a:pt x="27161" y="398352"/>
                </a:cubicBezTo>
                <a:lnTo>
                  <a:pt x="9054" y="452673"/>
                </a:lnTo>
                <a:cubicBezTo>
                  <a:pt x="6036" y="461726"/>
                  <a:pt x="0" y="470290"/>
                  <a:pt x="0" y="479833"/>
                </a:cubicBezTo>
                <a:lnTo>
                  <a:pt x="0" y="543208"/>
                </a:ln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662782" y="3775295"/>
            <a:ext cx="634311" cy="280657"/>
          </a:xfrm>
          <a:custGeom>
            <a:avLst/>
            <a:gdLst>
              <a:gd name="connsiteX0" fmla="*/ 634311 w 634311"/>
              <a:gd name="connsiteY0" fmla="*/ 280657 h 280657"/>
              <a:gd name="connsiteX1" fmla="*/ 498509 w 634311"/>
              <a:gd name="connsiteY1" fmla="*/ 63374 h 280657"/>
              <a:gd name="connsiteX2" fmla="*/ 417028 w 634311"/>
              <a:gd name="connsiteY2" fmla="*/ 18107 h 280657"/>
              <a:gd name="connsiteX3" fmla="*/ 290279 w 634311"/>
              <a:gd name="connsiteY3" fmla="*/ 0 h 280657"/>
              <a:gd name="connsiteX4" fmla="*/ 109210 w 634311"/>
              <a:gd name="connsiteY4" fmla="*/ 9054 h 280657"/>
              <a:gd name="connsiteX5" fmla="*/ 45836 w 634311"/>
              <a:gd name="connsiteY5" fmla="*/ 81481 h 280657"/>
              <a:gd name="connsiteX6" fmla="*/ 18675 w 634311"/>
              <a:gd name="connsiteY6" fmla="*/ 172016 h 280657"/>
              <a:gd name="connsiteX7" fmla="*/ 568 w 634311"/>
              <a:gd name="connsiteY7" fmla="*/ 235390 h 280657"/>
              <a:gd name="connsiteX8" fmla="*/ 568 w 634311"/>
              <a:gd name="connsiteY8" fmla="*/ 262551 h 28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4311" h="280657">
                <a:moveTo>
                  <a:pt x="634311" y="280657"/>
                </a:moveTo>
                <a:cubicBezTo>
                  <a:pt x="589044" y="208229"/>
                  <a:pt x="545886" y="134440"/>
                  <a:pt x="498509" y="63374"/>
                </a:cubicBezTo>
                <a:cubicBezTo>
                  <a:pt x="475277" y="28526"/>
                  <a:pt x="457520" y="31604"/>
                  <a:pt x="417028" y="18107"/>
                </a:cubicBezTo>
                <a:cubicBezTo>
                  <a:pt x="358247" y="-1486"/>
                  <a:pt x="399365" y="9917"/>
                  <a:pt x="290279" y="0"/>
                </a:cubicBezTo>
                <a:cubicBezTo>
                  <a:pt x="229923" y="3018"/>
                  <a:pt x="169134" y="1238"/>
                  <a:pt x="109210" y="9054"/>
                </a:cubicBezTo>
                <a:cubicBezTo>
                  <a:pt x="83444" y="12415"/>
                  <a:pt x="49083" y="71741"/>
                  <a:pt x="45836" y="81481"/>
                </a:cubicBezTo>
                <a:cubicBezTo>
                  <a:pt x="2812" y="210553"/>
                  <a:pt x="46037" y="76249"/>
                  <a:pt x="18675" y="172016"/>
                </a:cubicBezTo>
                <a:cubicBezTo>
                  <a:pt x="11306" y="197806"/>
                  <a:pt x="4610" y="207095"/>
                  <a:pt x="568" y="235390"/>
                </a:cubicBezTo>
                <a:cubicBezTo>
                  <a:pt x="-712" y="244353"/>
                  <a:pt x="568" y="253497"/>
                  <a:pt x="568" y="262551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7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04630"/>
          </a:xfrm>
        </p:spPr>
        <p:txBody>
          <a:bodyPr/>
          <a:lstStyle/>
          <a:p>
            <a:r>
              <a:rPr lang="en-US" dirty="0"/>
              <a:t>A sentence's dependency parse is said to be </a:t>
            </a:r>
            <a:r>
              <a:rPr lang="en-US" u="sng" dirty="0"/>
              <a:t>projective</a:t>
            </a:r>
            <a:r>
              <a:rPr lang="en-US" dirty="0"/>
              <a:t> if every subtree (node and all its descendants) occupies a </a:t>
            </a:r>
            <a:r>
              <a:rPr lang="en-US" i="1" dirty="0"/>
              <a:t>contiguous span</a:t>
            </a:r>
            <a:r>
              <a:rPr lang="en-US" dirty="0"/>
              <a:t> of the sentence</a:t>
            </a:r>
          </a:p>
          <a:p>
            <a:r>
              <a:rPr lang="en-US" dirty="0"/>
              <a:t>This also means the dependency parse can be drawn on top of the sentence without any crossing edges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945" y="3937577"/>
            <a:ext cx="83312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165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Nonprojectivity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Other sentences are </a:t>
            </a:r>
            <a:r>
              <a:rPr lang="en-US" u="sng" dirty="0" err="1"/>
              <a:t>nonprojective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 err="1"/>
              <a:t>Nonprojectivity</a:t>
            </a:r>
            <a:r>
              <a:rPr lang="en-US" dirty="0"/>
              <a:t> is rare in English, but quite common in many languages</a:t>
            </a:r>
          </a:p>
          <a:p>
            <a:r>
              <a:rPr lang="en-US" dirty="0"/>
              <a:t>Note: in the above example, reordering the clauses would result in </a:t>
            </a:r>
            <a:r>
              <a:rPr lang="en-US" dirty="0" err="1"/>
              <a:t>projectivity</a:t>
            </a:r>
            <a:r>
              <a:rPr lang="en-US" dirty="0"/>
              <a:t> without changing the meaning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177" y="2270414"/>
            <a:ext cx="81915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4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1520-7811-1A44-9ACB-46AAD3202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7DBDC-B4E4-774E-9C5A-FF66604BB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course evaluation is up!</a:t>
            </a:r>
          </a:p>
          <a:p>
            <a:pPr lvl="1"/>
            <a:r>
              <a:rPr lang="en-US" dirty="0"/>
              <a:t>Please fill out the survey.</a:t>
            </a:r>
          </a:p>
          <a:p>
            <a:pPr lvl="1"/>
            <a:r>
              <a:rPr lang="en-US" dirty="0"/>
              <a:t>As we announced last Wednesday, if we get 80% turn out rate, everyone gets a +3% credit bump for the final exam.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pPr lvl="1"/>
            <a:r>
              <a:rPr lang="en-US" dirty="0"/>
              <a:t>Current status: 29/128</a:t>
            </a:r>
          </a:p>
          <a:p>
            <a:r>
              <a:rPr lang="en-US" dirty="0"/>
              <a:t>Project final report is due next Monday, March 18, 11:59pm.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07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7152"/>
            <a:ext cx="10515600" cy="5023103"/>
          </a:xfrm>
        </p:spPr>
        <p:txBody>
          <a:bodyPr>
            <a:normAutofit lnSpcReduction="10000"/>
          </a:bodyPr>
          <a:lstStyle/>
          <a:p>
            <a:r>
              <a:rPr lang="en-US" sz="3100" dirty="0"/>
              <a:t>constituency and project</a:t>
            </a:r>
          </a:p>
          <a:p>
            <a:pPr lvl="1"/>
            <a:r>
              <a:rPr lang="en-US" sz="2600" dirty="0"/>
              <a:t>pretty good for English, not as much for others</a:t>
            </a:r>
          </a:p>
          <a:p>
            <a:pPr lvl="1"/>
            <a:r>
              <a:rPr lang="en-US" sz="2600" dirty="0"/>
              <a:t>doesn't handle non-projective</a:t>
            </a:r>
          </a:p>
          <a:p>
            <a:r>
              <a:rPr lang="en-US" sz="3100" dirty="0"/>
              <a:t>graph based (Chiu-Liu Edmonds)</a:t>
            </a:r>
          </a:p>
          <a:p>
            <a:pPr lvl="1"/>
            <a:r>
              <a:rPr lang="en-US" sz="2800" dirty="0"/>
              <a:t>see reading: </a:t>
            </a:r>
            <a:r>
              <a:rPr lang="en-US" sz="2700" dirty="0"/>
              <a:t>http://</a:t>
            </a:r>
            <a:r>
              <a:rPr lang="en-US" sz="2700" dirty="0" err="1"/>
              <a:t>ufal.mff.cuni.cz</a:t>
            </a:r>
            <a:r>
              <a:rPr lang="en-US" sz="2700" dirty="0"/>
              <a:t>/~</a:t>
            </a:r>
            <a:r>
              <a:rPr lang="en-US" sz="2700" dirty="0" err="1"/>
              <a:t>bejcek</a:t>
            </a:r>
            <a:r>
              <a:rPr lang="en-US" sz="2700" dirty="0"/>
              <a:t>/</a:t>
            </a:r>
            <a:r>
              <a:rPr lang="en-US" sz="2700" dirty="0" err="1"/>
              <a:t>parseme</a:t>
            </a:r>
            <a:r>
              <a:rPr lang="en-US" sz="2700" dirty="0"/>
              <a:t>/</a:t>
            </a:r>
            <a:r>
              <a:rPr lang="en-US" sz="2700" dirty="0" err="1"/>
              <a:t>prague</a:t>
            </a:r>
            <a:r>
              <a:rPr lang="en-US" sz="2700" dirty="0"/>
              <a:t>/Nivre2.pdf</a:t>
            </a:r>
          </a:p>
          <a:p>
            <a:pPr lvl="1"/>
            <a:r>
              <a:rPr lang="en-US" sz="2600" dirty="0"/>
              <a:t>can handle non-projective</a:t>
            </a:r>
          </a:p>
          <a:p>
            <a:pPr lvl="1"/>
            <a:r>
              <a:rPr lang="en-US" sz="2600" dirty="0"/>
              <a:t>quadratic time</a:t>
            </a:r>
          </a:p>
          <a:p>
            <a:r>
              <a:rPr lang="en-US" sz="3100" b="1" dirty="0"/>
              <a:t>transition based</a:t>
            </a:r>
          </a:p>
          <a:p>
            <a:pPr lvl="1"/>
            <a:r>
              <a:rPr lang="en-US" sz="2600" dirty="0"/>
              <a:t>linear time</a:t>
            </a:r>
          </a:p>
          <a:p>
            <a:pPr lvl="1"/>
            <a:r>
              <a:rPr lang="en-US" sz="2600" dirty="0"/>
              <a:t>approximate solution</a:t>
            </a:r>
          </a:p>
          <a:p>
            <a:pPr lvl="1"/>
            <a:r>
              <a:rPr lang="en-US" sz="2600" dirty="0"/>
              <a:t>doesn't handle non-projective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33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Shift-Reduce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Big Idea: keep a stack of words and do work at the top of the stack</a:t>
            </a:r>
          </a:p>
          <a:p>
            <a:r>
              <a:rPr lang="en-US" dirty="0"/>
              <a:t>Fundamental operations:</a:t>
            </a:r>
          </a:p>
          <a:p>
            <a:pPr lvl="1"/>
            <a:r>
              <a:rPr lang="en-US" dirty="0"/>
              <a:t>SHIFT: add a word to the stack</a:t>
            </a:r>
          </a:p>
          <a:p>
            <a:pPr lvl="1"/>
            <a:r>
              <a:rPr lang="en-US" dirty="0"/>
              <a:t>REDUCE-LEFT: link top 2 stack members, pop one member, and create a dependency</a:t>
            </a:r>
          </a:p>
          <a:p>
            <a:pPr lvl="1"/>
            <a:r>
              <a:rPr lang="en-US" dirty="0"/>
              <a:t>REDUCE-RIGHT: link top 2 stack members, pop one member, and create a dependency</a:t>
            </a:r>
          </a:p>
          <a:p>
            <a:r>
              <a:rPr lang="en-US" dirty="0"/>
              <a:t>Difference between REDUCE operations is which direction the dependency goes and which member gets popped</a:t>
            </a:r>
          </a:p>
          <a:p>
            <a:r>
              <a:rPr lang="en-US" dirty="0"/>
              <a:t>(Note: In </a:t>
            </a:r>
            <a:r>
              <a:rPr lang="en-US" dirty="0" err="1"/>
              <a:t>Jurafsky</a:t>
            </a:r>
            <a:r>
              <a:rPr lang="en-US" dirty="0"/>
              <a:t>/Manning chapter, these are called "LEFT-ARC" and "RIGHT-ARC")</a:t>
            </a:r>
          </a:p>
        </p:txBody>
      </p:sp>
    </p:spTree>
    <p:extLst>
      <p:ext uri="{BB962C8B-B14F-4D97-AF65-F5344CB8AC3E}">
        <p14:creationId xmlns:p14="http://schemas.microsoft.com/office/powerpoint/2010/main" val="39035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2261"/>
          </a:xfrm>
        </p:spPr>
        <p:txBody>
          <a:bodyPr/>
          <a:lstStyle/>
          <a:p>
            <a:r>
              <a:rPr lang="en-US"/>
              <a:t>Very simple: just move one word over!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60813" y="4749381"/>
            <a:ext cx="758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walk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170163" y="430851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00449" y="3415881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73418" y="3402098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87751" y="5208813"/>
            <a:ext cx="902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[root</a:t>
            </a:r>
            <a:r>
              <a:rPr lang="en-US" sz="2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2470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33333E-6 L 2.91667E-6 0.00023 C -0.00456 -0.00416 -0.00899 -0.00833 -0.01341 -0.01203 C -0.0155 -0.01389 -0.01797 -0.01504 -0.02005 -0.01666 C -0.02188 -0.01828 -0.02331 -0.02014 -0.02513 -0.02152 C -0.0267 -0.02268 -0.02852 -0.02268 -0.03008 -0.02384 C -0.03347 -0.02662 -0.03672 -0.03032 -0.03998 -0.03333 L -0.04987 -0.04282 L -0.05495 -0.04768 C -0.06433 -0.06782 -0.04883 -0.03657 -0.0681 -0.06435 C -0.06927 -0.06597 -0.07019 -0.06805 -0.07149 -0.06921 C -0.07331 -0.0706 -0.08164 -0.07314 -0.08321 -0.07384 C -0.08659 -0.07523 -0.08972 -0.07708 -0.0931 -0.0787 L -0.09818 -0.08102 C -0.11615 -0.08958 -0.0888 -0.07592 -0.10795 -0.08819 C -0.11732 -0.09398 -0.12071 -0.09328 -0.13125 -0.09537 C -0.13295 -0.09606 -0.13464 -0.09652 -0.1362 -0.09768 C -0.14349 -0.10277 -0.14037 -0.10555 -0.15117 -0.10717 L -0.16784 -0.10949 C -0.17058 -0.11041 -0.17331 -0.1118 -0.17604 -0.1118 C -0.18477 -0.1118 -0.18972 -0.10856 -0.19766 -0.10486 L -0.20769 -0.1 L -0.2125 -0.09768 C -0.21706 -0.0787 -0.21042 -0.10092 -0.21927 -0.08819 C -0.22045 -0.08634 -0.22005 -0.0831 -0.22097 -0.08102 C -0.23047 -0.05648 -0.22539 -0.07569 -0.22917 -0.05949 C -0.22982 -0.05092 -0.22982 -0.04213 -0.23086 -0.03333 C -0.23138 -0.02847 -0.23295 -0.02384 -0.23412 -0.01921 L -0.23568 -0.01203 C -0.23529 -0.00162 -0.23477 0.00857 -0.23412 0.01898 C -0.23386 0.02523 -0.23321 0.03172 -0.23255 0.03797 C -0.23203 0.04283 -0.23112 0.04746 -0.23086 0.05232 C -0.23047 0.06343 -0.23086 0.07454 -0.23086 0.08565 L -0.23086 0.08588 L -0.23086 0.08565 " pathEditMode="relative" rAng="0" ptsTypes="AAAAAAAAAAAAAAAAAAAAAAAAAAAAAAAAA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84" y="-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Left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3877"/>
            <a:ext cx="10515600" cy="85226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Top of the stack is head, next on the stack is dependent.</a:t>
            </a:r>
          </a:p>
          <a:p>
            <a:r>
              <a:rPr lang="en-US" dirty="0"/>
              <a:t>Pop both, form relationship, push back head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60813" y="4749381"/>
            <a:ext cx="758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walk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170163" y="430851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160813" y="3902526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56989" y="3402098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87751" y="5208813"/>
            <a:ext cx="902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[root</a:t>
            </a:r>
            <a:r>
              <a:rPr lang="en-US" sz="2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2313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39 -0.00324 0.00091 -0.00625 0.0013 -0.00949 C 0.00182 -0.01505 0.00208 -0.0206 0.0026 -0.02616 C 0.003 -0.03102 0.00352 -0.03565 0.00391 -0.04051 C 0.00443 -0.05555 0.00482 -0.0706 0.00534 -0.08565 C 0.00573 -0.10231 0.00586 -0.11921 0.00664 -0.13565 C 0.00677 -0.13819 0.00664 -0.1419 0.00794 -0.14282 C 0.0112 -0.14537 0.0151 -0.14444 0.01875 -0.14514 L 0.08164 -0.14282 C 0.08867 -0.14236 0.09401 -0.14143 0.10039 -0.13819 C 0.10313 -0.13657 0.10573 -0.13495 0.10846 -0.13333 L 0.1125 -0.13102 C 0.1138 -0.1294 0.11524 -0.12801 0.11641 -0.12616 C 0.12604 -0.11273 0.11081 -0.13125 0.12318 -0.11667 C 0.12409 -0.11435 0.12513 -0.11227 0.12578 -0.10949 C 0.12578 -0.10949 0.12917 -0.09167 0.12982 -0.08819 L 0.13385 -0.06667 C 0.13385 -0.06667 0.13659 -0.05231 0.13659 -0.05231 C 0.13815 -0.03495 0.13724 -0.04282 0.13919 -0.0287 C 0.13971 -0.01505 0.14115 0.03426 0.14193 0.05 C 0.14219 0.05556 0.14284 0.06111 0.14323 0.06667 C 0.14375 0.07292 0.14414 0.0794 0.14466 0.08565 C 0.14323 0.10556 0.13971 0.10463 0.14466 0.10463 " pathEditMode="relative" ptsTypes="AAAAAAAAAAAAAAAAAAAAAAA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7.40741E-6 C 0.00182 -0.04746 0.00026 -0.01806 0.0026 -0.05001 C 0.00313 -0.05649 0.00339 -0.06274 0.00391 -0.06899 C 0.0043 -0.07223 0.00495 -0.07547 0.00534 -0.07871 C 0.00573 -0.08265 0.00612 -0.08658 0.00664 -0.09052 C 0.00703 -0.09376 0.00768 -0.09677 0.00794 -0.10001 C 0.00859 -0.10556 0.00899 -0.11112 0.00938 -0.11667 C 0.01198 -0.15487 0.00951 -0.12478 0.01198 -0.17848 C 0.01224 -0.1838 0.01289 -0.19607 0.01471 -0.20232 C 0.01537 -0.20487 0.01615 -0.20741 0.01732 -0.2095 C 0.01849 -0.21158 0.01992 -0.2132 0.02135 -0.21436 C 0.02552 -0.2176 0.03034 -0.21945 0.03477 -0.2213 C 0.0401 -0.22061 0.04544 -0.22015 0.05078 -0.21899 C 0.0526 -0.21853 0.05443 -0.21737 0.05625 -0.21667 C 0.05846 -0.21575 0.06068 -0.21528 0.06289 -0.21436 C 0.06563 -0.21297 0.06823 -0.21112 0.07096 -0.2095 L 0.075 -0.20718 C 0.07578 -0.20556 0.07708 -0.20441 0.0776 -0.20232 C 0.07891 -0.19792 0.07878 -0.19237 0.08034 -0.1882 L 0.08294 -0.18103 C 0.08425 -0.17246 0.08477 -0.16853 0.08568 -0.1595 C 0.0862 -0.15394 0.08659 -0.14839 0.08698 -0.14283 C 0.0875 -0.1301 0.08841 -0.1176 0.08841 -0.10487 C 0.08841 -0.0801 0.08776 -0.05556 0.08698 -0.03103 C 0.08659 -0.01621 0.08425 0.00509 0.08294 0.01897 C 0.08255 0.02385 0.08216 0.02847 0.08164 0.03333 C 0.08073 0.0412 0.08047 0.0493 0.07891 0.05717 C 0.07852 0.05948 0.07826 0.06203 0.0776 0.06411 C 0.07617 0.06967 0.07552 0.07036 0.07357 0.07384 " pathEditMode="relative" ptsTypes="AAAAAAAAAAAAAAAAAAAAAAAAAAAAA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Left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3877"/>
            <a:ext cx="10515600" cy="85226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Top of the stack is head, next on the stack is dependent.</a:t>
            </a:r>
          </a:p>
          <a:p>
            <a:r>
              <a:rPr lang="en-US" dirty="0"/>
              <a:t>Pop both, form relationship, push back head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60813" y="4749381"/>
            <a:ext cx="758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walk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56989" y="3402098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87751" y="5208813"/>
            <a:ext cx="902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[root</a:t>
            </a:r>
            <a:r>
              <a:rPr lang="en-US" sz="2400" dirty="0"/>
              <a:t>]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063496" y="4552357"/>
            <a:ext cx="1753112" cy="658689"/>
            <a:chOff x="3063496" y="4552357"/>
            <a:chExt cx="1753112" cy="658689"/>
          </a:xfrm>
        </p:grpSpPr>
        <p:sp>
          <p:nvSpPr>
            <p:cNvPr id="8" name="TextBox 7"/>
            <p:cNvSpPr txBox="1"/>
            <p:nvPr/>
          </p:nvSpPr>
          <p:spPr>
            <a:xfrm>
              <a:off x="3063496" y="4749381"/>
              <a:ext cx="7328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blue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43639" y="4552357"/>
              <a:ext cx="772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dogs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3631371" y="4913751"/>
              <a:ext cx="511130" cy="9797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01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94 -0.06436 C -0.01341 -0.0676 -0.0125 -0.07061 -0.0125 -0.07385 C -0.0125 -0.08959 -0.01537 -0.09375 -0.01654 -0.1095 C -0.01888 -0.13843 -0.0168 -0.11551 -0.01927 -0.13588 C -0.01979 -0.13982 -0.02005 -0.14375 -0.02058 -0.14769 C -0.02136 -0.15255 -0.0224 -0.15718 -0.02331 -0.16204 C -0.0237 -0.16436 -0.02422 -0.16667 -0.02461 -0.16922 C -0.025 -0.17223 -0.02526 -0.1757 -0.02591 -0.17871 C -0.02657 -0.18125 -0.02787 -0.18334 -0.02865 -0.18588 C -0.03125 -0.19514 -0.02878 -0.19167 -0.03125 -0.20255 C -0.0319 -0.2051 -0.03308 -0.20718 -0.03399 -0.20973 C -0.03477 -0.21598 -0.03607 -0.23056 -0.03802 -0.23588 L -0.04336 -0.25 C -0.04427 -0.25255 -0.04492 -0.25533 -0.0461 -0.25718 C -0.04896 -0.2625 -0.05039 -0.26575 -0.05404 -0.26922 C -0.05664 -0.27153 -0.06237 -0.27315 -0.06472 -0.27385 C -0.07019 -0.2757 -0.07552 -0.27686 -0.08086 -0.27871 C -0.08308 -0.2794 -0.08529 -0.28056 -0.0875 -0.28102 C -0.09245 -0.28218 -0.0974 -0.28264 -0.10222 -0.28334 C -0.11446 -0.28264 -0.13347 -0.28426 -0.14779 -0.27871 C -0.14909 -0.27825 -0.15052 -0.27732 -0.15183 -0.27639 C -0.15326 -0.275 -0.15443 -0.27315 -0.15586 -0.27153 C -0.15977 -0.26088 -0.16107 -0.26019 -0.1625 -0.25 C -0.16302 -0.24607 -0.16341 -0.24213 -0.1638 -0.2382 C -0.16433 -0.20811 -0.16511 -0.17778 -0.16511 -0.14769 C -0.16511 -0.14213 -0.1642 -0.13658 -0.1638 -0.13102 C -0.16328 -0.12223 -0.16289 -0.11366 -0.1625 -0.10487 C -0.16289 -0.1 -0.1638 -0.09537 -0.1638 -0.09051 C -0.1638 -0.05371 -0.16354 -0.05371 -0.1612 -0.02848 L -0.15847 -0.03565 " pathEditMode="relative" ptsTypes="AAAAAAAAAAAAAAAAAAAAAAAAAAAAAA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3877"/>
            <a:ext cx="10515600" cy="85226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Top of the stack is </a:t>
            </a:r>
            <a:r>
              <a:rPr lang="en-US" u="sng" dirty="0"/>
              <a:t>dependent</a:t>
            </a:r>
            <a:r>
              <a:rPr lang="en-US" dirty="0"/>
              <a:t>, next on the stack is </a:t>
            </a:r>
            <a:r>
              <a:rPr lang="en-US" u="sng" dirty="0"/>
              <a:t>head</a:t>
            </a:r>
            <a:r>
              <a:rPr lang="en-US" dirty="0"/>
              <a:t>.</a:t>
            </a:r>
          </a:p>
          <a:p>
            <a:r>
              <a:rPr lang="en-US" dirty="0"/>
              <a:t>Pop both, form relationship, push back head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60813" y="4749381"/>
            <a:ext cx="758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walk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56989" y="3402098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87751" y="5208813"/>
            <a:ext cx="902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[root</a:t>
            </a:r>
            <a:r>
              <a:rPr lang="en-US" sz="2400" dirty="0"/>
              <a:t>]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160632" y="4336702"/>
            <a:ext cx="1753112" cy="658689"/>
            <a:chOff x="3063496" y="4552357"/>
            <a:chExt cx="1753112" cy="658689"/>
          </a:xfrm>
        </p:grpSpPr>
        <p:sp>
          <p:nvSpPr>
            <p:cNvPr id="19" name="TextBox 18"/>
            <p:cNvSpPr txBox="1"/>
            <p:nvPr/>
          </p:nvSpPr>
          <p:spPr>
            <a:xfrm>
              <a:off x="3063496" y="4749381"/>
              <a:ext cx="7328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blue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43639" y="4552357"/>
              <a:ext cx="772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dogs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3631371" y="4913751"/>
              <a:ext cx="511130" cy="9797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915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0.00024 C 0.00104 -0.00763 0.00208 -0.01574 0.00351 -0.02361 C 0.00416 -0.02662 0.00495 -0.02986 0.00534 -0.0331 C 0.00586 -0.03634 0.01015 -0.07615 0.0108 -0.08564 C 0.01328 -0.11967 0.01276 -0.13426 0.0164 -0.1618 C 0.01705 -0.16782 0.01862 -0.17731 0.02005 -0.18333 C 0.0207 -0.18564 0.02096 -0.18819 0.02187 -0.19051 C 0.02278 -0.19305 0.0237 -0.19606 0.02565 -0.19768 C 0.0289 -0.20023 0.03294 -0.20069 0.03659 -0.20231 L 0.04205 -0.20463 C 0.05013 -0.20393 0.05794 -0.2037 0.06601 -0.20231 C 0.06797 -0.20208 0.06992 -0.20162 0.07148 -0.2 C 0.07317 -0.19814 0.0737 -0.1949 0.07513 -0.19282 C 0.07799 -0.18865 0.08437 -0.18101 0.08437 -0.18078 C 0.08958 -0.16064 0.08229 -0.18541 0.08997 -0.16898 C 0.09075 -0.16689 0.09075 -0.16412 0.09166 -0.1618 C 0.09258 -0.15926 0.09427 -0.15717 0.09531 -0.15463 C 0.09674 -0.15162 0.09765 -0.14838 0.09909 -0.14513 C 0.10013 -0.14282 0.10182 -0.14074 0.10273 -0.13796 C 0.10416 -0.13356 0.10416 -0.12801 0.10638 -0.12384 C 0.10755 -0.12129 0.10898 -0.11921 0.11015 -0.11666 C 0.11159 -0.11273 0.11276 -0.1037 0.11367 -0.1 C 0.11497 -0.09513 0.11614 -0.09051 0.11745 -0.08564 L 0.11914 -0.07847 C 0.11992 -0.07615 0.12057 -0.07384 0.12096 -0.07129 C 0.12435 -0.05393 0.12239 -0.06504 0.12656 -0.03773 C 0.12721 -0.03379 0.12747 -0.02963 0.12851 -0.02592 C 0.12903 -0.02361 0.12968 -0.02106 0.13034 -0.01875 C 0.13151 -0.0125 0.13242 -0.00578 0.13385 0.00024 C 0.1345 0.00278 0.13528 0.0051 0.1358 0.00741 C 0.13659 0.01135 0.13672 0.01551 0.13763 0.01945 C 0.14531 0.04885 0.13724 0.00348 0.14492 0.04329 C 0.14883 0.06389 0.14401 0.04144 0.15039 0.06227 C 0.15612 0.08056 0.15078 0.07223 0.15781 0.08125 L 0.16146 0.09561 C 0.16354 0.10324 0.16289 0.10324 0.16705 0.10996 C 0.16705 0.11019 0.17148 0.11574 0.17265 0.11737 " pathEditMode="relative" rAng="0" ptsTypes="AAAAAAAAAAAAAAAAAAAAAAAAAAAAAAAAAAAAA">
                                      <p:cBhvr>
                                        <p:cTn id="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33" y="-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59259E-6 C 0.00065 -0.0375 0.00078 -0.06273 0.0026 -0.09769 C 0.00391 -0.12292 0.00352 -0.10903 0.00534 -0.1287 C 0.00586 -0.13426 0.00625 -0.13981 0.00664 -0.14537 C 0.00716 -0.15162 0.00755 -0.1581 0.00794 -0.16435 C 0.00846 -0.17315 0.00872 -0.18194 0.00938 -0.19051 C 0.00964 -0.19468 0.01029 -0.19838 0.01068 -0.20255 C 0.01159 -0.21204 0.01328 -0.23333 0.01471 -0.24051 C 0.01563 -0.24537 0.0151 -0.25185 0.01732 -0.25486 C 0.01862 -0.25648 0.02474 -0.26505 0.02669 -0.26667 C 0.02891 -0.26875 0.03412 -0.2706 0.03607 -0.27153 C 0.04531 -0.27616 0.03372 -0.27199 0.04818 -0.27616 C 0.07865 -0.27431 0.07539 -0.27731 0.09375 -0.27153 C 0.10208 -0.26875 0.09961 -0.26968 0.10846 -0.26435 L 0.1125 -0.26204 C 0.1138 -0.25949 0.11497 -0.25694 0.11654 -0.25486 C 0.11901 -0.25139 0.12201 -0.24884 0.12448 -0.24537 C 0.1263 -0.24282 0.12813 -0.24051 0.12995 -0.23819 C 0.13255 -0.23495 0.13568 -0.23264 0.13789 -0.2287 L 0.14466 -0.21667 C 0.14557 -0.21366 0.14609 -0.20995 0.14727 -0.20718 C 0.14922 -0.20278 0.15182 -0.19931 0.15404 -0.19537 L 0.15807 -0.18819 C 0.15938 -0.18588 0.16094 -0.1838 0.16211 -0.18102 C 0.16354 -0.17708 0.16706 -0.16736 0.16875 -0.16435 C 0.16992 -0.16227 0.17162 -0.16157 0.17279 -0.15949 C 0.17604 -0.1544 0.17865 -0.14769 0.18216 -0.14282 C 0.18399 -0.14051 0.18581 -0.13843 0.1875 -0.13588 C 0.1944 -0.12546 0.18906 -0.13264 0.19414 -0.12153 C 0.19544 -0.11898 0.19688 -0.11667 0.19818 -0.11435 C 0.20052 -0.10185 0.19883 -0.10926 0.20495 -0.09282 C 0.20586 -0.09051 0.20703 -0.08843 0.20755 -0.08588 C 0.21094 -0.06782 0.20638 -0.09005 0.21159 -0.07153 C 0.21719 -0.05185 0.20794 -0.07778 0.21563 -0.05718 C 0.21797 -0.04074 0.21615 -0.05069 0.2224 -0.0287 C 0.22318 -0.02546 0.22396 -0.02199 0.225 -0.01921 L 0.23034 -0.00486 C 0.23242 0.00972 0.23047 0.00069 0.23568 0.01412 C 0.23763 0.01898 0.24115 0.02847 0.24115 0.02847 C 0.24193 0.03333 0.24219 0.03866 0.24375 0.04282 C 0.24466 0.04514 0.2457 0.04745 0.24649 0.05 C 0.2474 0.05301 0.24805 0.05648 0.24909 0.05949 C 0.25078 0.06435 0.25456 0.07384 0.25456 0.07384 " pathEditMode="relative" ptsTypes="AAAAAAAAAAAAAAAAAAAAAAAAAAAAAAAAAAAAAAAAAAA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3877"/>
            <a:ext cx="10515600" cy="85226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Top of the stack is </a:t>
            </a:r>
            <a:r>
              <a:rPr lang="en-US" u="sng" dirty="0"/>
              <a:t>dependent</a:t>
            </a:r>
            <a:r>
              <a:rPr lang="en-US" dirty="0"/>
              <a:t>, next on the stack is </a:t>
            </a:r>
            <a:r>
              <a:rPr lang="en-US" u="sng" dirty="0"/>
              <a:t>head</a:t>
            </a:r>
            <a:r>
              <a:rPr lang="en-US" dirty="0"/>
              <a:t>.</a:t>
            </a:r>
          </a:p>
          <a:p>
            <a:r>
              <a:rPr lang="en-US" dirty="0"/>
              <a:t>Pop both, form relationship, push back head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56989" y="3402098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87751" y="5208813"/>
            <a:ext cx="902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[root</a:t>
            </a:r>
            <a:r>
              <a:rPr lang="en-US" sz="2400" dirty="0"/>
              <a:t>]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265878" y="5154982"/>
            <a:ext cx="2810141" cy="658689"/>
            <a:chOff x="3265878" y="5154982"/>
            <a:chExt cx="2810141" cy="658689"/>
          </a:xfrm>
        </p:grpSpPr>
        <p:cxnSp>
          <p:nvCxnSpPr>
            <p:cNvPr id="22" name="Straight Arrow Connector 21"/>
            <p:cNvCxnSpPr/>
            <p:nvPr/>
          </p:nvCxnSpPr>
          <p:spPr>
            <a:xfrm flipH="1" flipV="1">
              <a:off x="4931229" y="5421086"/>
              <a:ext cx="408215" cy="1632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17670" y="5293668"/>
              <a:ext cx="7583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walk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265878" y="5154982"/>
              <a:ext cx="1753112" cy="658689"/>
              <a:chOff x="3063496" y="4552357"/>
              <a:chExt cx="1753112" cy="658689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3063496" y="4749381"/>
                <a:ext cx="7328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blue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043639" y="4552357"/>
                <a:ext cx="7729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dogs</a:t>
                </a: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H="1">
                <a:off x="3631371" y="4913751"/>
                <a:ext cx="511130" cy="9797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0070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C 0.00013 -0.00116 0.00052 -0.00209 0.00052 -0.00301 C 0.00052 -0.0132 0.00026 -0.02338 -6.25E-7 -0.03357 C -6.25E-7 -0.03634 -0.00065 -0.0419 -0.00117 -0.04445 C -0.00143 -0.04584 -0.00143 -0.04746 -0.00195 -0.04861 C -0.0026 -0.05047 -0.00312 -0.05162 -0.00351 -0.05371 C -0.00377 -0.05463 -0.00377 -0.05556 -0.0039 -0.05648 C -0.00416 -0.05718 -0.00455 -0.05787 -0.00481 -0.05857 C -0.00703 -0.06597 -0.00533 -0.0625 -0.00755 -0.06644 C -0.00794 -0.06852 -0.00794 -0.06898 -0.00872 -0.07084 C -0.00911 -0.07153 -0.00963 -0.07199 -0.01002 -0.07292 C -0.01054 -0.07431 -0.01093 -0.07593 -0.01158 -0.07709 C -0.01198 -0.07778 -0.01237 -0.07847 -0.01276 -0.0794 C -0.01315 -0.08009 -0.01354 -0.08125 -0.01393 -0.08218 C -0.01445 -0.08287 -0.0151 -0.08357 -0.01562 -0.08426 C -0.01614 -0.08519 -0.01666 -0.08634 -0.01718 -0.08704 C -0.01836 -0.08889 -0.01953 -0.09051 -0.02083 -0.09213 C -0.02122 -0.09259 -0.02161 -0.09306 -0.022 -0.09352 C -0.02239 -0.09422 -0.02278 -0.09514 -0.02317 -0.0956 C -0.02369 -0.0963 -0.02435 -0.09653 -0.02487 -0.09722 C -0.02565 -0.09792 -0.02643 -0.09908 -0.02721 -0.1 C -0.02825 -0.10139 -0.02916 -0.10324 -0.03047 -0.10417 C -0.03099 -0.10463 -0.03151 -0.10509 -0.03203 -0.10579 C -0.03307 -0.10672 -0.03411 -0.10834 -0.03528 -0.10926 C -0.03658 -0.11042 -0.0375 -0.11111 -0.0388 -0.11273 C -0.03997 -0.11412 -0.04088 -0.11597 -0.04205 -0.11713 C -0.04257 -0.11759 -0.0431 -0.11783 -0.04362 -0.11852 C -0.0444 -0.11945 -0.04492 -0.1206 -0.0457 -0.1213 C -0.04635 -0.12222 -0.047 -0.12269 -0.04765 -0.12361 C -0.05117 -0.12755 -0.04713 -0.12384 -0.05169 -0.12778 C -0.05481 -0.13357 -0.05039 -0.12593 -0.05481 -0.13218 C -0.05547 -0.13287 -0.05586 -0.13403 -0.05651 -0.13496 C -0.05716 -0.13588 -0.05781 -0.13611 -0.05846 -0.13704 C -0.05911 -0.13797 -0.0595 -0.13912 -0.06015 -0.13982 C -0.06119 -0.14167 -0.06263 -0.14306 -0.06367 -0.14491 C -0.06419 -0.14584 -0.06471 -0.14676 -0.06536 -0.14769 C -0.06692 -0.15023 -0.06862 -0.15232 -0.07005 -0.15486 C -0.07148 -0.15718 -0.07265 -0.15996 -0.07408 -0.16204 C -0.07487 -0.1632 -0.07578 -0.16435 -0.07656 -0.16551 C -0.08125 -0.17408 -0.07474 -0.16412 -0.08007 -0.17269 C -0.0806 -0.17361 -0.08125 -0.17408 -0.08177 -0.17477 C -0.08307 -0.17732 -0.08411 -0.18009 -0.08541 -0.18264 C -0.08593 -0.1838 -0.08632 -0.18519 -0.08698 -0.18634 C -0.08815 -0.18843 -0.08945 -0.19028 -0.09062 -0.19259 C -0.09179 -0.19537 -0.09297 -0.19792 -0.09414 -0.20047 C -0.09453 -0.20139 -0.09492 -0.20255 -0.09544 -0.20347 C -0.09583 -0.20417 -0.09622 -0.20486 -0.09661 -0.20556 C -0.09974 -0.21227 -0.09531 -0.20347 -0.09778 -0.20972 C -0.09856 -0.21204 -0.1 -0.21366 -0.10065 -0.21621 C -0.10104 -0.21783 -0.1013 -0.21968 -0.10182 -0.2213 C -0.10247 -0.22338 -0.10338 -0.22547 -0.10416 -0.22755 C -0.10468 -0.22917 -0.1052 -0.23056 -0.10586 -0.23195 C -0.10625 -0.23287 -0.10664 -0.2338 -0.10703 -0.23472 C -0.10781 -0.23704 -0.10898 -0.23935 -0.10937 -0.2419 C -0.11028 -0.24676 -0.10911 -0.24097 -0.11106 -0.24769 C -0.11132 -0.24884 -0.11145 -0.25 -0.11185 -0.25116 C -0.11328 -0.25672 -0.11263 -0.25417 -0.11419 -0.25903 C -0.11445 -0.25996 -0.11471 -0.26088 -0.11497 -0.26181 C -0.11575 -0.26435 -0.11679 -0.26644 -0.11744 -0.26898 C -0.1177 -0.26991 -0.11797 -0.27107 -0.11823 -0.27176 C -0.11927 -0.27477 -0.1194 -0.27408 -0.12018 -0.27685 C -0.1207 -0.27824 -0.12096 -0.27986 -0.12148 -0.28125 C -0.12226 -0.28334 -0.12278 -0.28426 -0.12382 -0.28611 C -0.12461 -0.29051 -0.12369 -0.28611 -0.12591 -0.2919 C -0.12617 -0.29283 -0.1263 -0.29375 -0.12669 -0.29468 C -0.12734 -0.29676 -0.12825 -0.29838 -0.12903 -0.30047 C -0.13086 -0.30533 -0.12851 -0.29931 -0.13151 -0.30533 C -0.13372 -0.30996 -0.13033 -0.30463 -0.13385 -0.31111 C -0.13463 -0.3125 -0.13554 -0.31343 -0.13632 -0.31459 C -0.13737 -0.31644 -0.13841 -0.31852 -0.13945 -0.32037 C -0.13997 -0.3213 -0.14049 -0.32246 -0.14114 -0.32315 C -0.14192 -0.32431 -0.14323 -0.3257 -0.14388 -0.32685 C -0.14479 -0.32824 -0.14531 -0.33009 -0.14635 -0.33102 C -0.15377 -0.33912 -0.14244 -0.32685 -0.15026 -0.33611 C -0.1513 -0.33727 -0.15208 -0.3375 -0.15312 -0.3382 C -0.15651 -0.34213 -0.15182 -0.33681 -0.15599 -0.34097 C -0.15703 -0.34213 -0.15794 -0.34375 -0.15911 -0.34468 C -0.16067 -0.34584 -0.16132 -0.34607 -0.16276 -0.34746 C -0.16341 -0.34815 -0.16406 -0.34908 -0.16471 -0.34954 C -0.1651 -0.35 -0.16562 -0.35 -0.16588 -0.35023 C -0.16705 -0.35116 -0.16797 -0.35255 -0.16914 -0.35324 C -0.1707 -0.35417 -0.17226 -0.35533 -0.17395 -0.35602 C -0.17448 -0.35625 -0.175 -0.35648 -0.17552 -0.35672 C -0.18033 -0.35996 -0.17643 -0.3581 -0.18033 -0.35949 C -0.18177 -0.36065 -0.18294 -0.36181 -0.18437 -0.3625 C -0.18945 -0.36459 -0.18151 -0.36134 -0.18841 -0.36389 C -0.18945 -0.36435 -0.19049 -0.36482 -0.19166 -0.36528 C -0.19218 -0.36551 -0.1927 -0.36574 -0.19323 -0.36597 C -0.19362 -0.36621 -0.19401 -0.36667 -0.1944 -0.36667 C -0.19544 -0.36713 -0.19661 -0.36713 -0.19765 -0.36736 C -0.1983 -0.36759 -0.19895 -0.36806 -0.19961 -0.36806 C -0.20312 -0.36852 -0.20664 -0.36852 -0.21002 -0.36875 C -0.21458 -0.36852 -0.21914 -0.36875 -0.22369 -0.36806 C -0.22578 -0.36783 -0.23007 -0.36667 -0.23007 -0.36667 C -0.23307 -0.36505 -0.22942 -0.36736 -0.23255 -0.36459 C -0.23294 -0.36435 -0.23333 -0.36435 -0.23372 -0.36389 C -0.23398 -0.36366 -0.23724 -0.35972 -0.23776 -0.3588 C -0.23815 -0.3581 -0.23854 -0.35695 -0.23893 -0.35602 C -0.23984 -0.3544 -0.24075 -0.35278 -0.24179 -0.35093 C -0.24362 -0.34769 -0.2427 -0.34884 -0.24453 -0.34676 C -0.24505 -0.34537 -0.24596 -0.34306 -0.24648 -0.34167 C -0.24726 -0.34028 -0.24843 -0.33935 -0.24895 -0.3375 C -0.25117 -0.32963 -0.24856 -0.33959 -0.25013 -0.33172 C -0.25104 -0.32778 -0.25091 -0.33033 -0.2513 -0.32685 C -0.25169 -0.32477 -0.25195 -0.32084 -0.25221 -0.31898 C -0.25234 -0.31459 -0.25234 -0.31042 -0.2526 -0.30602 C -0.2526 -0.30417 -0.25286 -0.30232 -0.25299 -0.30047 C -0.25312 -0.29746 -0.25325 -0.29468 -0.25338 -0.2919 C -0.25351 -0.28681 -0.25364 -0.28195 -0.25377 -0.27685 C -0.25364 -0.25996 -0.25338 -0.24306 -0.25338 -0.22616 C -0.25338 -0.13403 -0.25338 -0.19028 -0.25416 -0.14769 C -0.25429 -0.14097 -0.25442 -0.11968 -0.25494 -0.10996 C -0.25507 -0.10903 -0.2552 -0.1081 -0.25533 -0.10718 C -0.2556 -0.10463 -0.2556 -0.10209 -0.25612 -0.1 C -0.25638 -0.09908 -0.25677 -0.09815 -0.25703 -0.09722 C -0.25794 -0.09236 -0.25677 -0.09607 -0.25781 -0.09213 C -0.25807 -0.09121 -0.25833 -0.09028 -0.25859 -0.08935 C -0.25898 -0.08727 -0.25924 -0.08496 -0.25976 -0.08287 C -0.26002 -0.08172 -0.26028 -0.08056 -0.26054 -0.0794 C -0.2608 -0.07824 -0.26119 -0.07732 -0.26132 -0.07639 C -0.26158 -0.07547 -0.26158 -0.07454 -0.26172 -0.07361 C -0.26158 -0.07176 -0.26158 -0.06968 -0.26132 -0.06783 C -0.26132 -0.06667 -0.26106 -0.06551 -0.26093 -0.06435 C -0.2608 -0.05926 -0.26041 -0.0544 -0.26054 -0.04931 C -0.26054 -0.04884 -0.26106 -0.04977 -0.26132 -0.05 " pathEditMode="relative" ptsTypes="AAAAAAAAAAAAAAAAAAAAAAAAAAAAAAAAAAAAAAAAAAAAAAAAAAAAAAAAAAAAAAAAAAAAAAAAAAAAAAAAAAAAAAAAAAAAAAAAAAAAAAAAAAAAAAAAAAAAAAAAAAA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0842" y="2355272"/>
            <a:ext cx="10720377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879381" y="1978532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85007" y="2644440"/>
            <a:ext cx="786074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First, can we draw the tree ourselves using intuition?</a:t>
            </a:r>
          </a:p>
          <a:p>
            <a:pPr marL="342900" indent="-342900">
              <a:buAutoNum type="arabicParenR"/>
            </a:pPr>
            <a:r>
              <a:rPr lang="en-US" sz="2800" dirty="0"/>
              <a:t>Agree on an interpretation</a:t>
            </a:r>
          </a:p>
          <a:p>
            <a:pPr marL="342900" indent="-342900">
              <a:buAutoNum type="arabicParenR"/>
            </a:pPr>
            <a:r>
              <a:rPr lang="en-US" sz="2800" dirty="0"/>
              <a:t>Agree on a head standard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5103" y="4391094"/>
            <a:ext cx="80956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Start off with a stack seeded with the root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Actions are Reduce Left (RL), Reduce Right (RR), Shift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(If arcs are labeled, each reduce would also have a label)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Nothing to reduce at the beginning, so Shift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4484FDF-5156-5431-055A-3EB09DA02ACD}"/>
              </a:ext>
            </a:extLst>
          </p:cNvPr>
          <p:cNvGrpSpPr/>
          <p:nvPr/>
        </p:nvGrpSpPr>
        <p:grpSpPr>
          <a:xfrm>
            <a:off x="7103165" y="165652"/>
            <a:ext cx="3597965" cy="622852"/>
            <a:chOff x="7103165" y="165652"/>
            <a:chExt cx="3597965" cy="622852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5064738B-CC8F-62B8-ACA6-6BE1CBF138BA}"/>
                </a:ext>
              </a:extLst>
            </p:cNvPr>
            <p:cNvSpPr/>
            <p:nvPr/>
          </p:nvSpPr>
          <p:spPr>
            <a:xfrm>
              <a:off x="7822504" y="338203"/>
              <a:ext cx="764088" cy="407096"/>
            </a:xfrm>
            <a:custGeom>
              <a:avLst/>
              <a:gdLst>
                <a:gd name="connsiteX0" fmla="*/ 0 w 764088"/>
                <a:gd name="connsiteY0" fmla="*/ 407096 h 407096"/>
                <a:gd name="connsiteX1" fmla="*/ 25052 w 764088"/>
                <a:gd name="connsiteY1" fmla="*/ 356992 h 407096"/>
                <a:gd name="connsiteX2" fmla="*/ 37578 w 764088"/>
                <a:gd name="connsiteY2" fmla="*/ 331939 h 407096"/>
                <a:gd name="connsiteX3" fmla="*/ 43841 w 764088"/>
                <a:gd name="connsiteY3" fmla="*/ 313150 h 407096"/>
                <a:gd name="connsiteX4" fmla="*/ 62630 w 764088"/>
                <a:gd name="connsiteY4" fmla="*/ 275572 h 407096"/>
                <a:gd name="connsiteX5" fmla="*/ 81419 w 764088"/>
                <a:gd name="connsiteY5" fmla="*/ 244257 h 407096"/>
                <a:gd name="connsiteX6" fmla="*/ 93945 w 764088"/>
                <a:gd name="connsiteY6" fmla="*/ 206679 h 407096"/>
                <a:gd name="connsiteX7" fmla="*/ 125260 w 764088"/>
                <a:gd name="connsiteY7" fmla="*/ 162838 h 407096"/>
                <a:gd name="connsiteX8" fmla="*/ 175364 w 764088"/>
                <a:gd name="connsiteY8" fmla="*/ 112734 h 407096"/>
                <a:gd name="connsiteX9" fmla="*/ 187891 w 764088"/>
                <a:gd name="connsiteY9" fmla="*/ 100208 h 407096"/>
                <a:gd name="connsiteX10" fmla="*/ 200417 w 764088"/>
                <a:gd name="connsiteY10" fmla="*/ 81419 h 407096"/>
                <a:gd name="connsiteX11" fmla="*/ 219206 w 764088"/>
                <a:gd name="connsiteY11" fmla="*/ 68893 h 407096"/>
                <a:gd name="connsiteX12" fmla="*/ 294362 w 764088"/>
                <a:gd name="connsiteY12" fmla="*/ 18789 h 407096"/>
                <a:gd name="connsiteX13" fmla="*/ 325677 w 764088"/>
                <a:gd name="connsiteY13" fmla="*/ 12526 h 407096"/>
                <a:gd name="connsiteX14" fmla="*/ 363255 w 764088"/>
                <a:gd name="connsiteY14" fmla="*/ 0 h 407096"/>
                <a:gd name="connsiteX15" fmla="*/ 569934 w 764088"/>
                <a:gd name="connsiteY15" fmla="*/ 6263 h 407096"/>
                <a:gd name="connsiteX16" fmla="*/ 607512 w 764088"/>
                <a:gd name="connsiteY16" fmla="*/ 18789 h 407096"/>
                <a:gd name="connsiteX17" fmla="*/ 632564 w 764088"/>
                <a:gd name="connsiteY17" fmla="*/ 25052 h 407096"/>
                <a:gd name="connsiteX18" fmla="*/ 670143 w 764088"/>
                <a:gd name="connsiteY18" fmla="*/ 43841 h 407096"/>
                <a:gd name="connsiteX19" fmla="*/ 688932 w 764088"/>
                <a:gd name="connsiteY19" fmla="*/ 56367 h 407096"/>
                <a:gd name="connsiteX20" fmla="*/ 713984 w 764088"/>
                <a:gd name="connsiteY20" fmla="*/ 93945 h 407096"/>
                <a:gd name="connsiteX21" fmla="*/ 726510 w 764088"/>
                <a:gd name="connsiteY21" fmla="*/ 137786 h 407096"/>
                <a:gd name="connsiteX22" fmla="*/ 745299 w 764088"/>
                <a:gd name="connsiteY22" fmla="*/ 194153 h 407096"/>
                <a:gd name="connsiteX23" fmla="*/ 757825 w 764088"/>
                <a:gd name="connsiteY23" fmla="*/ 231731 h 407096"/>
                <a:gd name="connsiteX24" fmla="*/ 764088 w 764088"/>
                <a:gd name="connsiteY24" fmla="*/ 250520 h 407096"/>
                <a:gd name="connsiteX25" fmla="*/ 764088 w 764088"/>
                <a:gd name="connsiteY25" fmla="*/ 388307 h 407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64088" h="407096">
                  <a:moveTo>
                    <a:pt x="0" y="407096"/>
                  </a:moveTo>
                  <a:lnTo>
                    <a:pt x="25052" y="356992"/>
                  </a:lnTo>
                  <a:cubicBezTo>
                    <a:pt x="29227" y="348641"/>
                    <a:pt x="34625" y="340797"/>
                    <a:pt x="37578" y="331939"/>
                  </a:cubicBezTo>
                  <a:cubicBezTo>
                    <a:pt x="39666" y="325676"/>
                    <a:pt x="41160" y="319183"/>
                    <a:pt x="43841" y="313150"/>
                  </a:cubicBezTo>
                  <a:cubicBezTo>
                    <a:pt x="49529" y="300353"/>
                    <a:pt x="55924" y="287866"/>
                    <a:pt x="62630" y="275572"/>
                  </a:cubicBezTo>
                  <a:cubicBezTo>
                    <a:pt x="68459" y="264885"/>
                    <a:pt x="76382" y="255339"/>
                    <a:pt x="81419" y="244257"/>
                  </a:cubicBezTo>
                  <a:cubicBezTo>
                    <a:pt x="86883" y="232237"/>
                    <a:pt x="86621" y="217665"/>
                    <a:pt x="93945" y="206679"/>
                  </a:cubicBezTo>
                  <a:cubicBezTo>
                    <a:pt x="102302" y="194143"/>
                    <a:pt x="115765" y="173196"/>
                    <a:pt x="125260" y="162838"/>
                  </a:cubicBezTo>
                  <a:cubicBezTo>
                    <a:pt x="141220" y="145427"/>
                    <a:pt x="158663" y="129435"/>
                    <a:pt x="175364" y="112734"/>
                  </a:cubicBezTo>
                  <a:cubicBezTo>
                    <a:pt x="179540" y="108559"/>
                    <a:pt x="184615" y="105121"/>
                    <a:pt x="187891" y="100208"/>
                  </a:cubicBezTo>
                  <a:cubicBezTo>
                    <a:pt x="192066" y="93945"/>
                    <a:pt x="195094" y="86742"/>
                    <a:pt x="200417" y="81419"/>
                  </a:cubicBezTo>
                  <a:cubicBezTo>
                    <a:pt x="205740" y="76096"/>
                    <a:pt x="213580" y="73894"/>
                    <a:pt x="219206" y="68893"/>
                  </a:cubicBezTo>
                  <a:cubicBezTo>
                    <a:pt x="259565" y="33018"/>
                    <a:pt x="244864" y="28689"/>
                    <a:pt x="294362" y="18789"/>
                  </a:cubicBezTo>
                  <a:cubicBezTo>
                    <a:pt x="304800" y="16701"/>
                    <a:pt x="315407" y="15327"/>
                    <a:pt x="325677" y="12526"/>
                  </a:cubicBezTo>
                  <a:cubicBezTo>
                    <a:pt x="338415" y="9052"/>
                    <a:pt x="363255" y="0"/>
                    <a:pt x="363255" y="0"/>
                  </a:cubicBezTo>
                  <a:cubicBezTo>
                    <a:pt x="432148" y="2088"/>
                    <a:pt x="501212" y="977"/>
                    <a:pt x="569934" y="6263"/>
                  </a:cubicBezTo>
                  <a:cubicBezTo>
                    <a:pt x="583099" y="7276"/>
                    <a:pt x="594703" y="15587"/>
                    <a:pt x="607512" y="18789"/>
                  </a:cubicBezTo>
                  <a:lnTo>
                    <a:pt x="632564" y="25052"/>
                  </a:lnTo>
                  <a:cubicBezTo>
                    <a:pt x="686419" y="60954"/>
                    <a:pt x="618277" y="17908"/>
                    <a:pt x="670143" y="43841"/>
                  </a:cubicBezTo>
                  <a:cubicBezTo>
                    <a:pt x="676876" y="47207"/>
                    <a:pt x="682669" y="52192"/>
                    <a:pt x="688932" y="56367"/>
                  </a:cubicBezTo>
                  <a:cubicBezTo>
                    <a:pt x="697283" y="68893"/>
                    <a:pt x="709223" y="79663"/>
                    <a:pt x="713984" y="93945"/>
                  </a:cubicBezTo>
                  <a:cubicBezTo>
                    <a:pt x="735032" y="157089"/>
                    <a:pt x="702917" y="59144"/>
                    <a:pt x="726510" y="137786"/>
                  </a:cubicBezTo>
                  <a:lnTo>
                    <a:pt x="745299" y="194153"/>
                  </a:lnTo>
                  <a:lnTo>
                    <a:pt x="757825" y="231731"/>
                  </a:lnTo>
                  <a:cubicBezTo>
                    <a:pt x="759913" y="237994"/>
                    <a:pt x="764088" y="243918"/>
                    <a:pt x="764088" y="250520"/>
                  </a:cubicBezTo>
                  <a:lnTo>
                    <a:pt x="764088" y="388307"/>
                  </a:lnTo>
                </a:path>
              </a:pathLst>
            </a:custGeom>
            <a:noFill/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0EBF15D6-F59A-1464-491D-0858D05426E6}"/>
                </a:ext>
              </a:extLst>
            </p:cNvPr>
            <p:cNvSpPr/>
            <p:nvPr/>
          </p:nvSpPr>
          <p:spPr>
            <a:xfrm>
              <a:off x="9413309" y="400833"/>
              <a:ext cx="1059388" cy="375781"/>
            </a:xfrm>
            <a:custGeom>
              <a:avLst/>
              <a:gdLst>
                <a:gd name="connsiteX0" fmla="*/ 0 w 1283991"/>
                <a:gd name="connsiteY0" fmla="*/ 397062 h 409588"/>
                <a:gd name="connsiteX1" fmla="*/ 18789 w 1283991"/>
                <a:gd name="connsiteY1" fmla="*/ 372010 h 409588"/>
                <a:gd name="connsiteX2" fmla="*/ 31315 w 1283991"/>
                <a:gd name="connsiteY2" fmla="*/ 353221 h 409588"/>
                <a:gd name="connsiteX3" fmla="*/ 56367 w 1283991"/>
                <a:gd name="connsiteY3" fmla="*/ 328168 h 409588"/>
                <a:gd name="connsiteX4" fmla="*/ 68893 w 1283991"/>
                <a:gd name="connsiteY4" fmla="*/ 309379 h 409588"/>
                <a:gd name="connsiteX5" fmla="*/ 620038 w 1283991"/>
                <a:gd name="connsiteY5" fmla="*/ 8755 h 409588"/>
                <a:gd name="connsiteX6" fmla="*/ 739035 w 1283991"/>
                <a:gd name="connsiteY6" fmla="*/ 2492 h 409588"/>
                <a:gd name="connsiteX7" fmla="*/ 964504 w 1283991"/>
                <a:gd name="connsiteY7" fmla="*/ 15018 h 409588"/>
                <a:gd name="connsiteX8" fmla="*/ 1020871 w 1283991"/>
                <a:gd name="connsiteY8" fmla="*/ 27544 h 409588"/>
                <a:gd name="connsiteX9" fmla="*/ 1089764 w 1283991"/>
                <a:gd name="connsiteY9" fmla="*/ 40070 h 409588"/>
                <a:gd name="connsiteX10" fmla="*/ 1127342 w 1283991"/>
                <a:gd name="connsiteY10" fmla="*/ 58859 h 409588"/>
                <a:gd name="connsiteX11" fmla="*/ 1146131 w 1283991"/>
                <a:gd name="connsiteY11" fmla="*/ 65122 h 409588"/>
                <a:gd name="connsiteX12" fmla="*/ 1183709 w 1283991"/>
                <a:gd name="connsiteY12" fmla="*/ 83911 h 409588"/>
                <a:gd name="connsiteX13" fmla="*/ 1202498 w 1283991"/>
                <a:gd name="connsiteY13" fmla="*/ 102700 h 409588"/>
                <a:gd name="connsiteX14" fmla="*/ 1221287 w 1283991"/>
                <a:gd name="connsiteY14" fmla="*/ 108963 h 409588"/>
                <a:gd name="connsiteX15" fmla="*/ 1258865 w 1283991"/>
                <a:gd name="connsiteY15" fmla="*/ 134015 h 409588"/>
                <a:gd name="connsiteX16" fmla="*/ 1277654 w 1283991"/>
                <a:gd name="connsiteY16" fmla="*/ 146541 h 409588"/>
                <a:gd name="connsiteX17" fmla="*/ 1271391 w 1283991"/>
                <a:gd name="connsiteY17" fmla="*/ 271801 h 409588"/>
                <a:gd name="connsiteX18" fmla="*/ 1277654 w 1283991"/>
                <a:gd name="connsiteY18" fmla="*/ 359484 h 409588"/>
                <a:gd name="connsiteX19" fmla="*/ 1283917 w 1283991"/>
                <a:gd name="connsiteY19" fmla="*/ 409588 h 409588"/>
                <a:gd name="connsiteX0" fmla="*/ 0 w 1283991"/>
                <a:gd name="connsiteY0" fmla="*/ 394570 h 407096"/>
                <a:gd name="connsiteX1" fmla="*/ 18789 w 1283991"/>
                <a:gd name="connsiteY1" fmla="*/ 369518 h 407096"/>
                <a:gd name="connsiteX2" fmla="*/ 31315 w 1283991"/>
                <a:gd name="connsiteY2" fmla="*/ 350729 h 407096"/>
                <a:gd name="connsiteX3" fmla="*/ 56367 w 1283991"/>
                <a:gd name="connsiteY3" fmla="*/ 325676 h 407096"/>
                <a:gd name="connsiteX4" fmla="*/ 68893 w 1283991"/>
                <a:gd name="connsiteY4" fmla="*/ 306887 h 407096"/>
                <a:gd name="connsiteX5" fmla="*/ 300624 w 1283991"/>
                <a:gd name="connsiteY5" fmla="*/ 144049 h 407096"/>
                <a:gd name="connsiteX6" fmla="*/ 739035 w 1283991"/>
                <a:gd name="connsiteY6" fmla="*/ 0 h 407096"/>
                <a:gd name="connsiteX7" fmla="*/ 964504 w 1283991"/>
                <a:gd name="connsiteY7" fmla="*/ 12526 h 407096"/>
                <a:gd name="connsiteX8" fmla="*/ 1020871 w 1283991"/>
                <a:gd name="connsiteY8" fmla="*/ 25052 h 407096"/>
                <a:gd name="connsiteX9" fmla="*/ 1089764 w 1283991"/>
                <a:gd name="connsiteY9" fmla="*/ 37578 h 407096"/>
                <a:gd name="connsiteX10" fmla="*/ 1127342 w 1283991"/>
                <a:gd name="connsiteY10" fmla="*/ 56367 h 407096"/>
                <a:gd name="connsiteX11" fmla="*/ 1146131 w 1283991"/>
                <a:gd name="connsiteY11" fmla="*/ 62630 h 407096"/>
                <a:gd name="connsiteX12" fmla="*/ 1183709 w 1283991"/>
                <a:gd name="connsiteY12" fmla="*/ 81419 h 407096"/>
                <a:gd name="connsiteX13" fmla="*/ 1202498 w 1283991"/>
                <a:gd name="connsiteY13" fmla="*/ 100208 h 407096"/>
                <a:gd name="connsiteX14" fmla="*/ 1221287 w 1283991"/>
                <a:gd name="connsiteY14" fmla="*/ 106471 h 407096"/>
                <a:gd name="connsiteX15" fmla="*/ 1258865 w 1283991"/>
                <a:gd name="connsiteY15" fmla="*/ 131523 h 407096"/>
                <a:gd name="connsiteX16" fmla="*/ 1277654 w 1283991"/>
                <a:gd name="connsiteY16" fmla="*/ 144049 h 407096"/>
                <a:gd name="connsiteX17" fmla="*/ 1271391 w 1283991"/>
                <a:gd name="connsiteY17" fmla="*/ 269309 h 407096"/>
                <a:gd name="connsiteX18" fmla="*/ 1277654 w 1283991"/>
                <a:gd name="connsiteY18" fmla="*/ 356992 h 407096"/>
                <a:gd name="connsiteX19" fmla="*/ 1283917 w 1283991"/>
                <a:gd name="connsiteY19" fmla="*/ 407096 h 407096"/>
                <a:gd name="connsiteX0" fmla="*/ 0 w 1283991"/>
                <a:gd name="connsiteY0" fmla="*/ 383464 h 395990"/>
                <a:gd name="connsiteX1" fmla="*/ 18789 w 1283991"/>
                <a:gd name="connsiteY1" fmla="*/ 358412 h 395990"/>
                <a:gd name="connsiteX2" fmla="*/ 31315 w 1283991"/>
                <a:gd name="connsiteY2" fmla="*/ 339623 h 395990"/>
                <a:gd name="connsiteX3" fmla="*/ 56367 w 1283991"/>
                <a:gd name="connsiteY3" fmla="*/ 314570 h 395990"/>
                <a:gd name="connsiteX4" fmla="*/ 68893 w 1283991"/>
                <a:gd name="connsiteY4" fmla="*/ 295781 h 395990"/>
                <a:gd name="connsiteX5" fmla="*/ 300624 w 1283991"/>
                <a:gd name="connsiteY5" fmla="*/ 132943 h 395990"/>
                <a:gd name="connsiteX6" fmla="*/ 457200 w 1283991"/>
                <a:gd name="connsiteY6" fmla="*/ 45261 h 395990"/>
                <a:gd name="connsiteX7" fmla="*/ 964504 w 1283991"/>
                <a:gd name="connsiteY7" fmla="*/ 1420 h 395990"/>
                <a:gd name="connsiteX8" fmla="*/ 1020871 w 1283991"/>
                <a:gd name="connsiteY8" fmla="*/ 13946 h 395990"/>
                <a:gd name="connsiteX9" fmla="*/ 1089764 w 1283991"/>
                <a:gd name="connsiteY9" fmla="*/ 26472 h 395990"/>
                <a:gd name="connsiteX10" fmla="*/ 1127342 w 1283991"/>
                <a:gd name="connsiteY10" fmla="*/ 45261 h 395990"/>
                <a:gd name="connsiteX11" fmla="*/ 1146131 w 1283991"/>
                <a:gd name="connsiteY11" fmla="*/ 51524 h 395990"/>
                <a:gd name="connsiteX12" fmla="*/ 1183709 w 1283991"/>
                <a:gd name="connsiteY12" fmla="*/ 70313 h 395990"/>
                <a:gd name="connsiteX13" fmla="*/ 1202498 w 1283991"/>
                <a:gd name="connsiteY13" fmla="*/ 89102 h 395990"/>
                <a:gd name="connsiteX14" fmla="*/ 1221287 w 1283991"/>
                <a:gd name="connsiteY14" fmla="*/ 95365 h 395990"/>
                <a:gd name="connsiteX15" fmla="*/ 1258865 w 1283991"/>
                <a:gd name="connsiteY15" fmla="*/ 120417 h 395990"/>
                <a:gd name="connsiteX16" fmla="*/ 1277654 w 1283991"/>
                <a:gd name="connsiteY16" fmla="*/ 132943 h 395990"/>
                <a:gd name="connsiteX17" fmla="*/ 1271391 w 1283991"/>
                <a:gd name="connsiteY17" fmla="*/ 258203 h 395990"/>
                <a:gd name="connsiteX18" fmla="*/ 1277654 w 1283991"/>
                <a:gd name="connsiteY18" fmla="*/ 345886 h 395990"/>
                <a:gd name="connsiteX19" fmla="*/ 1283917 w 1283991"/>
                <a:gd name="connsiteY19" fmla="*/ 395990 h 395990"/>
                <a:gd name="connsiteX0" fmla="*/ 0 w 1283991"/>
                <a:gd name="connsiteY0" fmla="*/ 370850 h 383376"/>
                <a:gd name="connsiteX1" fmla="*/ 18789 w 1283991"/>
                <a:gd name="connsiteY1" fmla="*/ 345798 h 383376"/>
                <a:gd name="connsiteX2" fmla="*/ 31315 w 1283991"/>
                <a:gd name="connsiteY2" fmla="*/ 327009 h 383376"/>
                <a:gd name="connsiteX3" fmla="*/ 56367 w 1283991"/>
                <a:gd name="connsiteY3" fmla="*/ 301956 h 383376"/>
                <a:gd name="connsiteX4" fmla="*/ 68893 w 1283991"/>
                <a:gd name="connsiteY4" fmla="*/ 283167 h 383376"/>
                <a:gd name="connsiteX5" fmla="*/ 300624 w 1283991"/>
                <a:gd name="connsiteY5" fmla="*/ 120329 h 383376"/>
                <a:gd name="connsiteX6" fmla="*/ 457200 w 1283991"/>
                <a:gd name="connsiteY6" fmla="*/ 32647 h 383376"/>
                <a:gd name="connsiteX7" fmla="*/ 663879 w 1283991"/>
                <a:gd name="connsiteY7" fmla="*/ 38910 h 383376"/>
                <a:gd name="connsiteX8" fmla="*/ 1020871 w 1283991"/>
                <a:gd name="connsiteY8" fmla="*/ 1332 h 383376"/>
                <a:gd name="connsiteX9" fmla="*/ 1089764 w 1283991"/>
                <a:gd name="connsiteY9" fmla="*/ 13858 h 383376"/>
                <a:gd name="connsiteX10" fmla="*/ 1127342 w 1283991"/>
                <a:gd name="connsiteY10" fmla="*/ 32647 h 383376"/>
                <a:gd name="connsiteX11" fmla="*/ 1146131 w 1283991"/>
                <a:gd name="connsiteY11" fmla="*/ 38910 h 383376"/>
                <a:gd name="connsiteX12" fmla="*/ 1183709 w 1283991"/>
                <a:gd name="connsiteY12" fmla="*/ 57699 h 383376"/>
                <a:gd name="connsiteX13" fmla="*/ 1202498 w 1283991"/>
                <a:gd name="connsiteY13" fmla="*/ 76488 h 383376"/>
                <a:gd name="connsiteX14" fmla="*/ 1221287 w 1283991"/>
                <a:gd name="connsiteY14" fmla="*/ 82751 h 383376"/>
                <a:gd name="connsiteX15" fmla="*/ 1258865 w 1283991"/>
                <a:gd name="connsiteY15" fmla="*/ 107803 h 383376"/>
                <a:gd name="connsiteX16" fmla="*/ 1277654 w 1283991"/>
                <a:gd name="connsiteY16" fmla="*/ 120329 h 383376"/>
                <a:gd name="connsiteX17" fmla="*/ 1271391 w 1283991"/>
                <a:gd name="connsiteY17" fmla="*/ 245589 h 383376"/>
                <a:gd name="connsiteX18" fmla="*/ 1277654 w 1283991"/>
                <a:gd name="connsiteY18" fmla="*/ 333272 h 383376"/>
                <a:gd name="connsiteX19" fmla="*/ 1283917 w 1283991"/>
                <a:gd name="connsiteY19" fmla="*/ 383376 h 383376"/>
                <a:gd name="connsiteX0" fmla="*/ 0 w 1283991"/>
                <a:gd name="connsiteY0" fmla="*/ 357999 h 370525"/>
                <a:gd name="connsiteX1" fmla="*/ 18789 w 1283991"/>
                <a:gd name="connsiteY1" fmla="*/ 332947 h 370525"/>
                <a:gd name="connsiteX2" fmla="*/ 31315 w 1283991"/>
                <a:gd name="connsiteY2" fmla="*/ 314158 h 370525"/>
                <a:gd name="connsiteX3" fmla="*/ 56367 w 1283991"/>
                <a:gd name="connsiteY3" fmla="*/ 289105 h 370525"/>
                <a:gd name="connsiteX4" fmla="*/ 68893 w 1283991"/>
                <a:gd name="connsiteY4" fmla="*/ 270316 h 370525"/>
                <a:gd name="connsiteX5" fmla="*/ 300624 w 1283991"/>
                <a:gd name="connsiteY5" fmla="*/ 107478 h 370525"/>
                <a:gd name="connsiteX6" fmla="*/ 457200 w 1283991"/>
                <a:gd name="connsiteY6" fmla="*/ 19796 h 370525"/>
                <a:gd name="connsiteX7" fmla="*/ 663879 w 1283991"/>
                <a:gd name="connsiteY7" fmla="*/ 26059 h 370525"/>
                <a:gd name="connsiteX8" fmla="*/ 858032 w 1283991"/>
                <a:gd name="connsiteY8" fmla="*/ 38585 h 370525"/>
                <a:gd name="connsiteX9" fmla="*/ 1089764 w 1283991"/>
                <a:gd name="connsiteY9" fmla="*/ 1007 h 370525"/>
                <a:gd name="connsiteX10" fmla="*/ 1127342 w 1283991"/>
                <a:gd name="connsiteY10" fmla="*/ 19796 h 370525"/>
                <a:gd name="connsiteX11" fmla="*/ 1146131 w 1283991"/>
                <a:gd name="connsiteY11" fmla="*/ 26059 h 370525"/>
                <a:gd name="connsiteX12" fmla="*/ 1183709 w 1283991"/>
                <a:gd name="connsiteY12" fmla="*/ 44848 h 370525"/>
                <a:gd name="connsiteX13" fmla="*/ 1202498 w 1283991"/>
                <a:gd name="connsiteY13" fmla="*/ 63637 h 370525"/>
                <a:gd name="connsiteX14" fmla="*/ 1221287 w 1283991"/>
                <a:gd name="connsiteY14" fmla="*/ 69900 h 370525"/>
                <a:gd name="connsiteX15" fmla="*/ 1258865 w 1283991"/>
                <a:gd name="connsiteY15" fmla="*/ 94952 h 370525"/>
                <a:gd name="connsiteX16" fmla="*/ 1277654 w 1283991"/>
                <a:gd name="connsiteY16" fmla="*/ 107478 h 370525"/>
                <a:gd name="connsiteX17" fmla="*/ 1271391 w 1283991"/>
                <a:gd name="connsiteY17" fmla="*/ 232738 h 370525"/>
                <a:gd name="connsiteX18" fmla="*/ 1277654 w 1283991"/>
                <a:gd name="connsiteY18" fmla="*/ 320421 h 370525"/>
                <a:gd name="connsiteX19" fmla="*/ 1283917 w 1283991"/>
                <a:gd name="connsiteY19" fmla="*/ 370525 h 370525"/>
                <a:gd name="connsiteX0" fmla="*/ 0 w 1292412"/>
                <a:gd name="connsiteY0" fmla="*/ 357999 h 395577"/>
                <a:gd name="connsiteX1" fmla="*/ 18789 w 1292412"/>
                <a:gd name="connsiteY1" fmla="*/ 332947 h 395577"/>
                <a:gd name="connsiteX2" fmla="*/ 31315 w 1292412"/>
                <a:gd name="connsiteY2" fmla="*/ 314158 h 395577"/>
                <a:gd name="connsiteX3" fmla="*/ 56367 w 1292412"/>
                <a:gd name="connsiteY3" fmla="*/ 289105 h 395577"/>
                <a:gd name="connsiteX4" fmla="*/ 68893 w 1292412"/>
                <a:gd name="connsiteY4" fmla="*/ 270316 h 395577"/>
                <a:gd name="connsiteX5" fmla="*/ 300624 w 1292412"/>
                <a:gd name="connsiteY5" fmla="*/ 107478 h 395577"/>
                <a:gd name="connsiteX6" fmla="*/ 457200 w 1292412"/>
                <a:gd name="connsiteY6" fmla="*/ 19796 h 395577"/>
                <a:gd name="connsiteX7" fmla="*/ 663879 w 1292412"/>
                <a:gd name="connsiteY7" fmla="*/ 26059 h 395577"/>
                <a:gd name="connsiteX8" fmla="*/ 858032 w 1292412"/>
                <a:gd name="connsiteY8" fmla="*/ 38585 h 395577"/>
                <a:gd name="connsiteX9" fmla="*/ 1089764 w 1292412"/>
                <a:gd name="connsiteY9" fmla="*/ 1007 h 395577"/>
                <a:gd name="connsiteX10" fmla="*/ 1127342 w 1292412"/>
                <a:gd name="connsiteY10" fmla="*/ 19796 h 395577"/>
                <a:gd name="connsiteX11" fmla="*/ 1146131 w 1292412"/>
                <a:gd name="connsiteY11" fmla="*/ 26059 h 395577"/>
                <a:gd name="connsiteX12" fmla="*/ 1183709 w 1292412"/>
                <a:gd name="connsiteY12" fmla="*/ 44848 h 395577"/>
                <a:gd name="connsiteX13" fmla="*/ 1202498 w 1292412"/>
                <a:gd name="connsiteY13" fmla="*/ 63637 h 395577"/>
                <a:gd name="connsiteX14" fmla="*/ 1221287 w 1292412"/>
                <a:gd name="connsiteY14" fmla="*/ 69900 h 395577"/>
                <a:gd name="connsiteX15" fmla="*/ 1258865 w 1292412"/>
                <a:gd name="connsiteY15" fmla="*/ 94952 h 395577"/>
                <a:gd name="connsiteX16" fmla="*/ 1277654 w 1292412"/>
                <a:gd name="connsiteY16" fmla="*/ 107478 h 395577"/>
                <a:gd name="connsiteX17" fmla="*/ 1271391 w 1292412"/>
                <a:gd name="connsiteY17" fmla="*/ 232738 h 395577"/>
                <a:gd name="connsiteX18" fmla="*/ 1277654 w 1292412"/>
                <a:gd name="connsiteY18" fmla="*/ 320421 h 395577"/>
                <a:gd name="connsiteX19" fmla="*/ 1052186 w 1292412"/>
                <a:gd name="connsiteY19" fmla="*/ 395577 h 395577"/>
                <a:gd name="connsiteX0" fmla="*/ 0 w 1289808"/>
                <a:gd name="connsiteY0" fmla="*/ 357999 h 395577"/>
                <a:gd name="connsiteX1" fmla="*/ 18789 w 1289808"/>
                <a:gd name="connsiteY1" fmla="*/ 332947 h 395577"/>
                <a:gd name="connsiteX2" fmla="*/ 31315 w 1289808"/>
                <a:gd name="connsiteY2" fmla="*/ 314158 h 395577"/>
                <a:gd name="connsiteX3" fmla="*/ 56367 w 1289808"/>
                <a:gd name="connsiteY3" fmla="*/ 289105 h 395577"/>
                <a:gd name="connsiteX4" fmla="*/ 68893 w 1289808"/>
                <a:gd name="connsiteY4" fmla="*/ 270316 h 395577"/>
                <a:gd name="connsiteX5" fmla="*/ 300624 w 1289808"/>
                <a:gd name="connsiteY5" fmla="*/ 107478 h 395577"/>
                <a:gd name="connsiteX6" fmla="*/ 457200 w 1289808"/>
                <a:gd name="connsiteY6" fmla="*/ 19796 h 395577"/>
                <a:gd name="connsiteX7" fmla="*/ 663879 w 1289808"/>
                <a:gd name="connsiteY7" fmla="*/ 26059 h 395577"/>
                <a:gd name="connsiteX8" fmla="*/ 858032 w 1289808"/>
                <a:gd name="connsiteY8" fmla="*/ 38585 h 395577"/>
                <a:gd name="connsiteX9" fmla="*/ 1089764 w 1289808"/>
                <a:gd name="connsiteY9" fmla="*/ 1007 h 395577"/>
                <a:gd name="connsiteX10" fmla="*/ 1127342 w 1289808"/>
                <a:gd name="connsiteY10" fmla="*/ 19796 h 395577"/>
                <a:gd name="connsiteX11" fmla="*/ 1146131 w 1289808"/>
                <a:gd name="connsiteY11" fmla="*/ 26059 h 395577"/>
                <a:gd name="connsiteX12" fmla="*/ 1183709 w 1289808"/>
                <a:gd name="connsiteY12" fmla="*/ 44848 h 395577"/>
                <a:gd name="connsiteX13" fmla="*/ 1202498 w 1289808"/>
                <a:gd name="connsiteY13" fmla="*/ 63637 h 395577"/>
                <a:gd name="connsiteX14" fmla="*/ 1221287 w 1289808"/>
                <a:gd name="connsiteY14" fmla="*/ 69900 h 395577"/>
                <a:gd name="connsiteX15" fmla="*/ 1258865 w 1289808"/>
                <a:gd name="connsiteY15" fmla="*/ 94952 h 395577"/>
                <a:gd name="connsiteX16" fmla="*/ 1277654 w 1289808"/>
                <a:gd name="connsiteY16" fmla="*/ 107478 h 395577"/>
                <a:gd name="connsiteX17" fmla="*/ 1271391 w 1289808"/>
                <a:gd name="connsiteY17" fmla="*/ 232738 h 395577"/>
                <a:gd name="connsiteX18" fmla="*/ 1045923 w 1289808"/>
                <a:gd name="connsiteY18" fmla="*/ 320421 h 395577"/>
                <a:gd name="connsiteX19" fmla="*/ 1052186 w 1289808"/>
                <a:gd name="connsiteY19" fmla="*/ 395577 h 395577"/>
                <a:gd name="connsiteX0" fmla="*/ 0 w 1271391"/>
                <a:gd name="connsiteY0" fmla="*/ 357999 h 395577"/>
                <a:gd name="connsiteX1" fmla="*/ 18789 w 1271391"/>
                <a:gd name="connsiteY1" fmla="*/ 332947 h 395577"/>
                <a:gd name="connsiteX2" fmla="*/ 31315 w 1271391"/>
                <a:gd name="connsiteY2" fmla="*/ 314158 h 395577"/>
                <a:gd name="connsiteX3" fmla="*/ 56367 w 1271391"/>
                <a:gd name="connsiteY3" fmla="*/ 289105 h 395577"/>
                <a:gd name="connsiteX4" fmla="*/ 68893 w 1271391"/>
                <a:gd name="connsiteY4" fmla="*/ 270316 h 395577"/>
                <a:gd name="connsiteX5" fmla="*/ 300624 w 1271391"/>
                <a:gd name="connsiteY5" fmla="*/ 107478 h 395577"/>
                <a:gd name="connsiteX6" fmla="*/ 457200 w 1271391"/>
                <a:gd name="connsiteY6" fmla="*/ 19796 h 395577"/>
                <a:gd name="connsiteX7" fmla="*/ 663879 w 1271391"/>
                <a:gd name="connsiteY7" fmla="*/ 26059 h 395577"/>
                <a:gd name="connsiteX8" fmla="*/ 858032 w 1271391"/>
                <a:gd name="connsiteY8" fmla="*/ 38585 h 395577"/>
                <a:gd name="connsiteX9" fmla="*/ 1089764 w 1271391"/>
                <a:gd name="connsiteY9" fmla="*/ 1007 h 395577"/>
                <a:gd name="connsiteX10" fmla="*/ 1127342 w 1271391"/>
                <a:gd name="connsiteY10" fmla="*/ 19796 h 395577"/>
                <a:gd name="connsiteX11" fmla="*/ 1146131 w 1271391"/>
                <a:gd name="connsiteY11" fmla="*/ 26059 h 395577"/>
                <a:gd name="connsiteX12" fmla="*/ 1183709 w 1271391"/>
                <a:gd name="connsiteY12" fmla="*/ 44848 h 395577"/>
                <a:gd name="connsiteX13" fmla="*/ 1202498 w 1271391"/>
                <a:gd name="connsiteY13" fmla="*/ 63637 h 395577"/>
                <a:gd name="connsiteX14" fmla="*/ 1221287 w 1271391"/>
                <a:gd name="connsiteY14" fmla="*/ 69900 h 395577"/>
                <a:gd name="connsiteX15" fmla="*/ 1258865 w 1271391"/>
                <a:gd name="connsiteY15" fmla="*/ 94952 h 395577"/>
                <a:gd name="connsiteX16" fmla="*/ 1045923 w 1271391"/>
                <a:gd name="connsiteY16" fmla="*/ 126267 h 395577"/>
                <a:gd name="connsiteX17" fmla="*/ 1271391 w 1271391"/>
                <a:gd name="connsiteY17" fmla="*/ 232738 h 395577"/>
                <a:gd name="connsiteX18" fmla="*/ 1045923 w 1271391"/>
                <a:gd name="connsiteY18" fmla="*/ 320421 h 395577"/>
                <a:gd name="connsiteX19" fmla="*/ 1052186 w 1271391"/>
                <a:gd name="connsiteY19" fmla="*/ 395577 h 395577"/>
                <a:gd name="connsiteX0" fmla="*/ 0 w 1267456"/>
                <a:gd name="connsiteY0" fmla="*/ 357999 h 395577"/>
                <a:gd name="connsiteX1" fmla="*/ 18789 w 1267456"/>
                <a:gd name="connsiteY1" fmla="*/ 332947 h 395577"/>
                <a:gd name="connsiteX2" fmla="*/ 31315 w 1267456"/>
                <a:gd name="connsiteY2" fmla="*/ 314158 h 395577"/>
                <a:gd name="connsiteX3" fmla="*/ 56367 w 1267456"/>
                <a:gd name="connsiteY3" fmla="*/ 289105 h 395577"/>
                <a:gd name="connsiteX4" fmla="*/ 68893 w 1267456"/>
                <a:gd name="connsiteY4" fmla="*/ 270316 h 395577"/>
                <a:gd name="connsiteX5" fmla="*/ 300624 w 1267456"/>
                <a:gd name="connsiteY5" fmla="*/ 107478 h 395577"/>
                <a:gd name="connsiteX6" fmla="*/ 457200 w 1267456"/>
                <a:gd name="connsiteY6" fmla="*/ 19796 h 395577"/>
                <a:gd name="connsiteX7" fmla="*/ 663879 w 1267456"/>
                <a:gd name="connsiteY7" fmla="*/ 26059 h 395577"/>
                <a:gd name="connsiteX8" fmla="*/ 858032 w 1267456"/>
                <a:gd name="connsiteY8" fmla="*/ 38585 h 395577"/>
                <a:gd name="connsiteX9" fmla="*/ 1089764 w 1267456"/>
                <a:gd name="connsiteY9" fmla="*/ 1007 h 395577"/>
                <a:gd name="connsiteX10" fmla="*/ 1127342 w 1267456"/>
                <a:gd name="connsiteY10" fmla="*/ 19796 h 395577"/>
                <a:gd name="connsiteX11" fmla="*/ 1146131 w 1267456"/>
                <a:gd name="connsiteY11" fmla="*/ 26059 h 395577"/>
                <a:gd name="connsiteX12" fmla="*/ 1183709 w 1267456"/>
                <a:gd name="connsiteY12" fmla="*/ 44848 h 395577"/>
                <a:gd name="connsiteX13" fmla="*/ 1202498 w 1267456"/>
                <a:gd name="connsiteY13" fmla="*/ 63637 h 395577"/>
                <a:gd name="connsiteX14" fmla="*/ 1221287 w 1267456"/>
                <a:gd name="connsiteY14" fmla="*/ 69900 h 395577"/>
                <a:gd name="connsiteX15" fmla="*/ 1258865 w 1267456"/>
                <a:gd name="connsiteY15" fmla="*/ 94952 h 395577"/>
                <a:gd name="connsiteX16" fmla="*/ 1045923 w 1267456"/>
                <a:gd name="connsiteY16" fmla="*/ 126267 h 395577"/>
                <a:gd name="connsiteX17" fmla="*/ 1058449 w 1267456"/>
                <a:gd name="connsiteY17" fmla="*/ 232738 h 395577"/>
                <a:gd name="connsiteX18" fmla="*/ 1045923 w 1267456"/>
                <a:gd name="connsiteY18" fmla="*/ 320421 h 395577"/>
                <a:gd name="connsiteX19" fmla="*/ 1052186 w 1267456"/>
                <a:gd name="connsiteY19" fmla="*/ 395577 h 395577"/>
                <a:gd name="connsiteX0" fmla="*/ 0 w 1230136"/>
                <a:gd name="connsiteY0" fmla="*/ 357999 h 395577"/>
                <a:gd name="connsiteX1" fmla="*/ 18789 w 1230136"/>
                <a:gd name="connsiteY1" fmla="*/ 332947 h 395577"/>
                <a:gd name="connsiteX2" fmla="*/ 31315 w 1230136"/>
                <a:gd name="connsiteY2" fmla="*/ 314158 h 395577"/>
                <a:gd name="connsiteX3" fmla="*/ 56367 w 1230136"/>
                <a:gd name="connsiteY3" fmla="*/ 289105 h 395577"/>
                <a:gd name="connsiteX4" fmla="*/ 68893 w 1230136"/>
                <a:gd name="connsiteY4" fmla="*/ 270316 h 395577"/>
                <a:gd name="connsiteX5" fmla="*/ 300624 w 1230136"/>
                <a:gd name="connsiteY5" fmla="*/ 107478 h 395577"/>
                <a:gd name="connsiteX6" fmla="*/ 457200 w 1230136"/>
                <a:gd name="connsiteY6" fmla="*/ 19796 h 395577"/>
                <a:gd name="connsiteX7" fmla="*/ 663879 w 1230136"/>
                <a:gd name="connsiteY7" fmla="*/ 26059 h 395577"/>
                <a:gd name="connsiteX8" fmla="*/ 858032 w 1230136"/>
                <a:gd name="connsiteY8" fmla="*/ 38585 h 395577"/>
                <a:gd name="connsiteX9" fmla="*/ 1089764 w 1230136"/>
                <a:gd name="connsiteY9" fmla="*/ 1007 h 395577"/>
                <a:gd name="connsiteX10" fmla="*/ 1127342 w 1230136"/>
                <a:gd name="connsiteY10" fmla="*/ 19796 h 395577"/>
                <a:gd name="connsiteX11" fmla="*/ 1146131 w 1230136"/>
                <a:gd name="connsiteY11" fmla="*/ 26059 h 395577"/>
                <a:gd name="connsiteX12" fmla="*/ 1183709 w 1230136"/>
                <a:gd name="connsiteY12" fmla="*/ 44848 h 395577"/>
                <a:gd name="connsiteX13" fmla="*/ 1202498 w 1230136"/>
                <a:gd name="connsiteY13" fmla="*/ 63637 h 395577"/>
                <a:gd name="connsiteX14" fmla="*/ 1221287 w 1230136"/>
                <a:gd name="connsiteY14" fmla="*/ 69900 h 395577"/>
                <a:gd name="connsiteX15" fmla="*/ 1045923 w 1230136"/>
                <a:gd name="connsiteY15" fmla="*/ 101215 h 395577"/>
                <a:gd name="connsiteX16" fmla="*/ 1045923 w 1230136"/>
                <a:gd name="connsiteY16" fmla="*/ 126267 h 395577"/>
                <a:gd name="connsiteX17" fmla="*/ 1058449 w 1230136"/>
                <a:gd name="connsiteY17" fmla="*/ 232738 h 395577"/>
                <a:gd name="connsiteX18" fmla="*/ 1045923 w 1230136"/>
                <a:gd name="connsiteY18" fmla="*/ 320421 h 395577"/>
                <a:gd name="connsiteX19" fmla="*/ 1052186 w 1230136"/>
                <a:gd name="connsiteY19" fmla="*/ 395577 h 395577"/>
                <a:gd name="connsiteX0" fmla="*/ 0 w 1230136"/>
                <a:gd name="connsiteY0" fmla="*/ 357426 h 395004"/>
                <a:gd name="connsiteX1" fmla="*/ 18789 w 1230136"/>
                <a:gd name="connsiteY1" fmla="*/ 332374 h 395004"/>
                <a:gd name="connsiteX2" fmla="*/ 31315 w 1230136"/>
                <a:gd name="connsiteY2" fmla="*/ 313585 h 395004"/>
                <a:gd name="connsiteX3" fmla="*/ 56367 w 1230136"/>
                <a:gd name="connsiteY3" fmla="*/ 288532 h 395004"/>
                <a:gd name="connsiteX4" fmla="*/ 68893 w 1230136"/>
                <a:gd name="connsiteY4" fmla="*/ 269743 h 395004"/>
                <a:gd name="connsiteX5" fmla="*/ 300624 w 1230136"/>
                <a:gd name="connsiteY5" fmla="*/ 106905 h 395004"/>
                <a:gd name="connsiteX6" fmla="*/ 457200 w 1230136"/>
                <a:gd name="connsiteY6" fmla="*/ 19223 h 395004"/>
                <a:gd name="connsiteX7" fmla="*/ 663879 w 1230136"/>
                <a:gd name="connsiteY7" fmla="*/ 25486 h 395004"/>
                <a:gd name="connsiteX8" fmla="*/ 858032 w 1230136"/>
                <a:gd name="connsiteY8" fmla="*/ 38012 h 395004"/>
                <a:gd name="connsiteX9" fmla="*/ 1089764 w 1230136"/>
                <a:gd name="connsiteY9" fmla="*/ 434 h 395004"/>
                <a:gd name="connsiteX10" fmla="*/ 1127342 w 1230136"/>
                <a:gd name="connsiteY10" fmla="*/ 19223 h 395004"/>
                <a:gd name="connsiteX11" fmla="*/ 1183709 w 1230136"/>
                <a:gd name="connsiteY11" fmla="*/ 44275 h 395004"/>
                <a:gd name="connsiteX12" fmla="*/ 1202498 w 1230136"/>
                <a:gd name="connsiteY12" fmla="*/ 63064 h 395004"/>
                <a:gd name="connsiteX13" fmla="*/ 1221287 w 1230136"/>
                <a:gd name="connsiteY13" fmla="*/ 69327 h 395004"/>
                <a:gd name="connsiteX14" fmla="*/ 1045923 w 1230136"/>
                <a:gd name="connsiteY14" fmla="*/ 100642 h 395004"/>
                <a:gd name="connsiteX15" fmla="*/ 1045923 w 1230136"/>
                <a:gd name="connsiteY15" fmla="*/ 125694 h 395004"/>
                <a:gd name="connsiteX16" fmla="*/ 1058449 w 1230136"/>
                <a:gd name="connsiteY16" fmla="*/ 232165 h 395004"/>
                <a:gd name="connsiteX17" fmla="*/ 1045923 w 1230136"/>
                <a:gd name="connsiteY17" fmla="*/ 319848 h 395004"/>
                <a:gd name="connsiteX18" fmla="*/ 1052186 w 1230136"/>
                <a:gd name="connsiteY18" fmla="*/ 395004 h 395004"/>
                <a:gd name="connsiteX0" fmla="*/ 0 w 1230136"/>
                <a:gd name="connsiteY0" fmla="*/ 357016 h 394594"/>
                <a:gd name="connsiteX1" fmla="*/ 18789 w 1230136"/>
                <a:gd name="connsiteY1" fmla="*/ 331964 h 394594"/>
                <a:gd name="connsiteX2" fmla="*/ 31315 w 1230136"/>
                <a:gd name="connsiteY2" fmla="*/ 313175 h 394594"/>
                <a:gd name="connsiteX3" fmla="*/ 56367 w 1230136"/>
                <a:gd name="connsiteY3" fmla="*/ 288122 h 394594"/>
                <a:gd name="connsiteX4" fmla="*/ 68893 w 1230136"/>
                <a:gd name="connsiteY4" fmla="*/ 269333 h 394594"/>
                <a:gd name="connsiteX5" fmla="*/ 300624 w 1230136"/>
                <a:gd name="connsiteY5" fmla="*/ 106495 h 394594"/>
                <a:gd name="connsiteX6" fmla="*/ 457200 w 1230136"/>
                <a:gd name="connsiteY6" fmla="*/ 18813 h 394594"/>
                <a:gd name="connsiteX7" fmla="*/ 663879 w 1230136"/>
                <a:gd name="connsiteY7" fmla="*/ 25076 h 394594"/>
                <a:gd name="connsiteX8" fmla="*/ 858032 w 1230136"/>
                <a:gd name="connsiteY8" fmla="*/ 37602 h 394594"/>
                <a:gd name="connsiteX9" fmla="*/ 1089764 w 1230136"/>
                <a:gd name="connsiteY9" fmla="*/ 24 h 394594"/>
                <a:gd name="connsiteX10" fmla="*/ 1183709 w 1230136"/>
                <a:gd name="connsiteY10" fmla="*/ 43865 h 394594"/>
                <a:gd name="connsiteX11" fmla="*/ 1202498 w 1230136"/>
                <a:gd name="connsiteY11" fmla="*/ 62654 h 394594"/>
                <a:gd name="connsiteX12" fmla="*/ 1221287 w 1230136"/>
                <a:gd name="connsiteY12" fmla="*/ 68917 h 394594"/>
                <a:gd name="connsiteX13" fmla="*/ 1045923 w 1230136"/>
                <a:gd name="connsiteY13" fmla="*/ 100232 h 394594"/>
                <a:gd name="connsiteX14" fmla="*/ 1045923 w 1230136"/>
                <a:gd name="connsiteY14" fmla="*/ 125284 h 394594"/>
                <a:gd name="connsiteX15" fmla="*/ 1058449 w 1230136"/>
                <a:gd name="connsiteY15" fmla="*/ 231755 h 394594"/>
                <a:gd name="connsiteX16" fmla="*/ 1045923 w 1230136"/>
                <a:gd name="connsiteY16" fmla="*/ 319438 h 394594"/>
                <a:gd name="connsiteX17" fmla="*/ 1052186 w 1230136"/>
                <a:gd name="connsiteY17" fmla="*/ 394594 h 394594"/>
                <a:gd name="connsiteX0" fmla="*/ 0 w 1210143"/>
                <a:gd name="connsiteY0" fmla="*/ 357016 h 394594"/>
                <a:gd name="connsiteX1" fmla="*/ 18789 w 1210143"/>
                <a:gd name="connsiteY1" fmla="*/ 331964 h 394594"/>
                <a:gd name="connsiteX2" fmla="*/ 31315 w 1210143"/>
                <a:gd name="connsiteY2" fmla="*/ 313175 h 394594"/>
                <a:gd name="connsiteX3" fmla="*/ 56367 w 1210143"/>
                <a:gd name="connsiteY3" fmla="*/ 288122 h 394594"/>
                <a:gd name="connsiteX4" fmla="*/ 68893 w 1210143"/>
                <a:gd name="connsiteY4" fmla="*/ 269333 h 394594"/>
                <a:gd name="connsiteX5" fmla="*/ 300624 w 1210143"/>
                <a:gd name="connsiteY5" fmla="*/ 106495 h 394594"/>
                <a:gd name="connsiteX6" fmla="*/ 457200 w 1210143"/>
                <a:gd name="connsiteY6" fmla="*/ 18813 h 394594"/>
                <a:gd name="connsiteX7" fmla="*/ 663879 w 1210143"/>
                <a:gd name="connsiteY7" fmla="*/ 25076 h 394594"/>
                <a:gd name="connsiteX8" fmla="*/ 858032 w 1210143"/>
                <a:gd name="connsiteY8" fmla="*/ 37602 h 394594"/>
                <a:gd name="connsiteX9" fmla="*/ 1089764 w 1210143"/>
                <a:gd name="connsiteY9" fmla="*/ 24 h 394594"/>
                <a:gd name="connsiteX10" fmla="*/ 1183709 w 1210143"/>
                <a:gd name="connsiteY10" fmla="*/ 43865 h 394594"/>
                <a:gd name="connsiteX11" fmla="*/ 1202498 w 1210143"/>
                <a:gd name="connsiteY11" fmla="*/ 62654 h 394594"/>
                <a:gd name="connsiteX12" fmla="*/ 1045923 w 1210143"/>
                <a:gd name="connsiteY12" fmla="*/ 100232 h 394594"/>
                <a:gd name="connsiteX13" fmla="*/ 1045923 w 1210143"/>
                <a:gd name="connsiteY13" fmla="*/ 125284 h 394594"/>
                <a:gd name="connsiteX14" fmla="*/ 1058449 w 1210143"/>
                <a:gd name="connsiteY14" fmla="*/ 231755 h 394594"/>
                <a:gd name="connsiteX15" fmla="*/ 1045923 w 1210143"/>
                <a:gd name="connsiteY15" fmla="*/ 319438 h 394594"/>
                <a:gd name="connsiteX16" fmla="*/ 1052186 w 1210143"/>
                <a:gd name="connsiteY16" fmla="*/ 394594 h 394594"/>
                <a:gd name="connsiteX0" fmla="*/ 0 w 1183709"/>
                <a:gd name="connsiteY0" fmla="*/ 357016 h 394594"/>
                <a:gd name="connsiteX1" fmla="*/ 18789 w 1183709"/>
                <a:gd name="connsiteY1" fmla="*/ 331964 h 394594"/>
                <a:gd name="connsiteX2" fmla="*/ 31315 w 1183709"/>
                <a:gd name="connsiteY2" fmla="*/ 313175 h 394594"/>
                <a:gd name="connsiteX3" fmla="*/ 56367 w 1183709"/>
                <a:gd name="connsiteY3" fmla="*/ 288122 h 394594"/>
                <a:gd name="connsiteX4" fmla="*/ 68893 w 1183709"/>
                <a:gd name="connsiteY4" fmla="*/ 269333 h 394594"/>
                <a:gd name="connsiteX5" fmla="*/ 300624 w 1183709"/>
                <a:gd name="connsiteY5" fmla="*/ 106495 h 394594"/>
                <a:gd name="connsiteX6" fmla="*/ 457200 w 1183709"/>
                <a:gd name="connsiteY6" fmla="*/ 18813 h 394594"/>
                <a:gd name="connsiteX7" fmla="*/ 663879 w 1183709"/>
                <a:gd name="connsiteY7" fmla="*/ 25076 h 394594"/>
                <a:gd name="connsiteX8" fmla="*/ 858032 w 1183709"/>
                <a:gd name="connsiteY8" fmla="*/ 37602 h 394594"/>
                <a:gd name="connsiteX9" fmla="*/ 1089764 w 1183709"/>
                <a:gd name="connsiteY9" fmla="*/ 24 h 394594"/>
                <a:gd name="connsiteX10" fmla="*/ 1183709 w 1183709"/>
                <a:gd name="connsiteY10" fmla="*/ 43865 h 394594"/>
                <a:gd name="connsiteX11" fmla="*/ 1045923 w 1183709"/>
                <a:gd name="connsiteY11" fmla="*/ 100232 h 394594"/>
                <a:gd name="connsiteX12" fmla="*/ 1045923 w 1183709"/>
                <a:gd name="connsiteY12" fmla="*/ 125284 h 394594"/>
                <a:gd name="connsiteX13" fmla="*/ 1058449 w 1183709"/>
                <a:gd name="connsiteY13" fmla="*/ 231755 h 394594"/>
                <a:gd name="connsiteX14" fmla="*/ 1045923 w 1183709"/>
                <a:gd name="connsiteY14" fmla="*/ 319438 h 394594"/>
                <a:gd name="connsiteX15" fmla="*/ 1052186 w 1183709"/>
                <a:gd name="connsiteY15" fmla="*/ 394594 h 394594"/>
                <a:gd name="connsiteX0" fmla="*/ 0 w 1097973"/>
                <a:gd name="connsiteY0" fmla="*/ 358593 h 396171"/>
                <a:gd name="connsiteX1" fmla="*/ 18789 w 1097973"/>
                <a:gd name="connsiteY1" fmla="*/ 333541 h 396171"/>
                <a:gd name="connsiteX2" fmla="*/ 31315 w 1097973"/>
                <a:gd name="connsiteY2" fmla="*/ 314752 h 396171"/>
                <a:gd name="connsiteX3" fmla="*/ 56367 w 1097973"/>
                <a:gd name="connsiteY3" fmla="*/ 289699 h 396171"/>
                <a:gd name="connsiteX4" fmla="*/ 68893 w 1097973"/>
                <a:gd name="connsiteY4" fmla="*/ 270910 h 396171"/>
                <a:gd name="connsiteX5" fmla="*/ 300624 w 1097973"/>
                <a:gd name="connsiteY5" fmla="*/ 108072 h 396171"/>
                <a:gd name="connsiteX6" fmla="*/ 457200 w 1097973"/>
                <a:gd name="connsiteY6" fmla="*/ 20390 h 396171"/>
                <a:gd name="connsiteX7" fmla="*/ 663879 w 1097973"/>
                <a:gd name="connsiteY7" fmla="*/ 26653 h 396171"/>
                <a:gd name="connsiteX8" fmla="*/ 858032 w 1097973"/>
                <a:gd name="connsiteY8" fmla="*/ 39179 h 396171"/>
                <a:gd name="connsiteX9" fmla="*/ 1089764 w 1097973"/>
                <a:gd name="connsiteY9" fmla="*/ 1601 h 396171"/>
                <a:gd name="connsiteX10" fmla="*/ 1045923 w 1097973"/>
                <a:gd name="connsiteY10" fmla="*/ 101809 h 396171"/>
                <a:gd name="connsiteX11" fmla="*/ 1045923 w 1097973"/>
                <a:gd name="connsiteY11" fmla="*/ 126861 h 396171"/>
                <a:gd name="connsiteX12" fmla="*/ 1058449 w 1097973"/>
                <a:gd name="connsiteY12" fmla="*/ 233332 h 396171"/>
                <a:gd name="connsiteX13" fmla="*/ 1045923 w 1097973"/>
                <a:gd name="connsiteY13" fmla="*/ 321015 h 396171"/>
                <a:gd name="connsiteX14" fmla="*/ 1052186 w 1097973"/>
                <a:gd name="connsiteY14" fmla="*/ 396171 h 396171"/>
                <a:gd name="connsiteX0" fmla="*/ 0 w 1059388"/>
                <a:gd name="connsiteY0" fmla="*/ 338203 h 375781"/>
                <a:gd name="connsiteX1" fmla="*/ 18789 w 1059388"/>
                <a:gd name="connsiteY1" fmla="*/ 313151 h 375781"/>
                <a:gd name="connsiteX2" fmla="*/ 31315 w 1059388"/>
                <a:gd name="connsiteY2" fmla="*/ 294362 h 375781"/>
                <a:gd name="connsiteX3" fmla="*/ 56367 w 1059388"/>
                <a:gd name="connsiteY3" fmla="*/ 269309 h 375781"/>
                <a:gd name="connsiteX4" fmla="*/ 68893 w 1059388"/>
                <a:gd name="connsiteY4" fmla="*/ 250520 h 375781"/>
                <a:gd name="connsiteX5" fmla="*/ 300624 w 1059388"/>
                <a:gd name="connsiteY5" fmla="*/ 87682 h 375781"/>
                <a:gd name="connsiteX6" fmla="*/ 457200 w 1059388"/>
                <a:gd name="connsiteY6" fmla="*/ 0 h 375781"/>
                <a:gd name="connsiteX7" fmla="*/ 663879 w 1059388"/>
                <a:gd name="connsiteY7" fmla="*/ 6263 h 375781"/>
                <a:gd name="connsiteX8" fmla="*/ 858032 w 1059388"/>
                <a:gd name="connsiteY8" fmla="*/ 18789 h 375781"/>
                <a:gd name="connsiteX9" fmla="*/ 1045923 w 1059388"/>
                <a:gd name="connsiteY9" fmla="*/ 81419 h 375781"/>
                <a:gd name="connsiteX10" fmla="*/ 1045923 w 1059388"/>
                <a:gd name="connsiteY10" fmla="*/ 106471 h 375781"/>
                <a:gd name="connsiteX11" fmla="*/ 1058449 w 1059388"/>
                <a:gd name="connsiteY11" fmla="*/ 212942 h 375781"/>
                <a:gd name="connsiteX12" fmla="*/ 1045923 w 1059388"/>
                <a:gd name="connsiteY12" fmla="*/ 300625 h 375781"/>
                <a:gd name="connsiteX13" fmla="*/ 1052186 w 1059388"/>
                <a:gd name="connsiteY13" fmla="*/ 375781 h 375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59388" h="375781">
                  <a:moveTo>
                    <a:pt x="0" y="338203"/>
                  </a:moveTo>
                  <a:cubicBezTo>
                    <a:pt x="6263" y="329852"/>
                    <a:pt x="12722" y="321645"/>
                    <a:pt x="18789" y="313151"/>
                  </a:cubicBezTo>
                  <a:cubicBezTo>
                    <a:pt x="23164" y="307026"/>
                    <a:pt x="26416" y="300077"/>
                    <a:pt x="31315" y="294362"/>
                  </a:cubicBezTo>
                  <a:cubicBezTo>
                    <a:pt x="39001" y="285395"/>
                    <a:pt x="48681" y="278276"/>
                    <a:pt x="56367" y="269309"/>
                  </a:cubicBezTo>
                  <a:cubicBezTo>
                    <a:pt x="61266" y="263594"/>
                    <a:pt x="28184" y="280791"/>
                    <a:pt x="68893" y="250520"/>
                  </a:cubicBezTo>
                  <a:cubicBezTo>
                    <a:pt x="109602" y="220249"/>
                    <a:pt x="235906" y="129435"/>
                    <a:pt x="300624" y="87682"/>
                  </a:cubicBezTo>
                  <a:cubicBezTo>
                    <a:pt x="365342" y="45929"/>
                    <a:pt x="417534" y="2088"/>
                    <a:pt x="457200" y="0"/>
                  </a:cubicBezTo>
                  <a:lnTo>
                    <a:pt x="663879" y="6263"/>
                  </a:lnTo>
                  <a:cubicBezTo>
                    <a:pt x="730684" y="9395"/>
                    <a:pt x="794358" y="6263"/>
                    <a:pt x="858032" y="18789"/>
                  </a:cubicBezTo>
                  <a:cubicBezTo>
                    <a:pt x="921706" y="31315"/>
                    <a:pt x="1014608" y="66805"/>
                    <a:pt x="1045923" y="81419"/>
                  </a:cubicBezTo>
                  <a:cubicBezTo>
                    <a:pt x="1077238" y="96033"/>
                    <a:pt x="1043835" y="84550"/>
                    <a:pt x="1045923" y="106471"/>
                  </a:cubicBezTo>
                  <a:cubicBezTo>
                    <a:pt x="1048011" y="128392"/>
                    <a:pt x="1058449" y="180583"/>
                    <a:pt x="1058449" y="212942"/>
                  </a:cubicBezTo>
                  <a:cubicBezTo>
                    <a:pt x="1058449" y="245301"/>
                    <a:pt x="1046967" y="273485"/>
                    <a:pt x="1045923" y="300625"/>
                  </a:cubicBezTo>
                  <a:cubicBezTo>
                    <a:pt x="1044879" y="327765"/>
                    <a:pt x="1052186" y="326513"/>
                    <a:pt x="1052186" y="37578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F8E6779D-3634-E2CE-5AF7-C132217466B5}"/>
                </a:ext>
              </a:extLst>
            </p:cNvPr>
            <p:cNvSpPr/>
            <p:nvPr/>
          </p:nvSpPr>
          <p:spPr>
            <a:xfrm>
              <a:off x="8706652" y="192157"/>
              <a:ext cx="1994478" cy="556591"/>
            </a:xfrm>
            <a:custGeom>
              <a:avLst/>
              <a:gdLst>
                <a:gd name="connsiteX0" fmla="*/ 1994478 w 1994478"/>
                <a:gd name="connsiteY0" fmla="*/ 556591 h 556591"/>
                <a:gd name="connsiteX1" fmla="*/ 1861957 w 1994478"/>
                <a:gd name="connsiteY1" fmla="*/ 284921 h 556591"/>
                <a:gd name="connsiteX2" fmla="*/ 1848705 w 1994478"/>
                <a:gd name="connsiteY2" fmla="*/ 245165 h 556591"/>
                <a:gd name="connsiteX3" fmla="*/ 1842078 w 1994478"/>
                <a:gd name="connsiteY3" fmla="*/ 225286 h 556591"/>
                <a:gd name="connsiteX4" fmla="*/ 1815574 w 1994478"/>
                <a:gd name="connsiteY4" fmla="*/ 185530 h 556591"/>
                <a:gd name="connsiteX5" fmla="*/ 1795696 w 1994478"/>
                <a:gd name="connsiteY5" fmla="*/ 172278 h 556591"/>
                <a:gd name="connsiteX6" fmla="*/ 1762565 w 1994478"/>
                <a:gd name="connsiteY6" fmla="*/ 139147 h 556591"/>
                <a:gd name="connsiteX7" fmla="*/ 1722809 w 1994478"/>
                <a:gd name="connsiteY7" fmla="*/ 112643 h 556591"/>
                <a:gd name="connsiteX8" fmla="*/ 1702931 w 1994478"/>
                <a:gd name="connsiteY8" fmla="*/ 99391 h 556591"/>
                <a:gd name="connsiteX9" fmla="*/ 1689678 w 1994478"/>
                <a:gd name="connsiteY9" fmla="*/ 86139 h 556591"/>
                <a:gd name="connsiteX10" fmla="*/ 1649922 w 1994478"/>
                <a:gd name="connsiteY10" fmla="*/ 72886 h 556591"/>
                <a:gd name="connsiteX11" fmla="*/ 1510774 w 1994478"/>
                <a:gd name="connsiteY11" fmla="*/ 59634 h 556591"/>
                <a:gd name="connsiteX12" fmla="*/ 1437887 w 1994478"/>
                <a:gd name="connsiteY12" fmla="*/ 46382 h 556591"/>
                <a:gd name="connsiteX13" fmla="*/ 1398131 w 1994478"/>
                <a:gd name="connsiteY13" fmla="*/ 33130 h 556591"/>
                <a:gd name="connsiteX14" fmla="*/ 1358374 w 1994478"/>
                <a:gd name="connsiteY14" fmla="*/ 26504 h 556591"/>
                <a:gd name="connsiteX15" fmla="*/ 1318618 w 1994478"/>
                <a:gd name="connsiteY15" fmla="*/ 13252 h 556591"/>
                <a:gd name="connsiteX16" fmla="*/ 1245731 w 1994478"/>
                <a:gd name="connsiteY16" fmla="*/ 0 h 556591"/>
                <a:gd name="connsiteX17" fmla="*/ 1152965 w 1994478"/>
                <a:gd name="connsiteY17" fmla="*/ 6626 h 556591"/>
                <a:gd name="connsiteX18" fmla="*/ 1133087 w 1994478"/>
                <a:gd name="connsiteY18" fmla="*/ 13252 h 556591"/>
                <a:gd name="connsiteX19" fmla="*/ 1060200 w 1994478"/>
                <a:gd name="connsiteY19" fmla="*/ 19878 h 556591"/>
                <a:gd name="connsiteX20" fmla="*/ 967435 w 1994478"/>
                <a:gd name="connsiteY20" fmla="*/ 33130 h 556591"/>
                <a:gd name="connsiteX21" fmla="*/ 815035 w 1994478"/>
                <a:gd name="connsiteY21" fmla="*/ 46382 h 556591"/>
                <a:gd name="connsiteX22" fmla="*/ 755400 w 1994478"/>
                <a:gd name="connsiteY22" fmla="*/ 59634 h 556591"/>
                <a:gd name="connsiteX23" fmla="*/ 715644 w 1994478"/>
                <a:gd name="connsiteY23" fmla="*/ 72886 h 556591"/>
                <a:gd name="connsiteX24" fmla="*/ 689139 w 1994478"/>
                <a:gd name="connsiteY24" fmla="*/ 79513 h 556591"/>
                <a:gd name="connsiteX25" fmla="*/ 669261 w 1994478"/>
                <a:gd name="connsiteY25" fmla="*/ 86139 h 556591"/>
                <a:gd name="connsiteX26" fmla="*/ 616252 w 1994478"/>
                <a:gd name="connsiteY26" fmla="*/ 99391 h 556591"/>
                <a:gd name="connsiteX27" fmla="*/ 589748 w 1994478"/>
                <a:gd name="connsiteY27" fmla="*/ 106017 h 556591"/>
                <a:gd name="connsiteX28" fmla="*/ 543365 w 1994478"/>
                <a:gd name="connsiteY28" fmla="*/ 119269 h 556591"/>
                <a:gd name="connsiteX29" fmla="*/ 483731 w 1994478"/>
                <a:gd name="connsiteY29" fmla="*/ 125895 h 556591"/>
                <a:gd name="connsiteX30" fmla="*/ 390965 w 1994478"/>
                <a:gd name="connsiteY30" fmla="*/ 139147 h 556591"/>
                <a:gd name="connsiteX31" fmla="*/ 344583 w 1994478"/>
                <a:gd name="connsiteY31" fmla="*/ 152400 h 556591"/>
                <a:gd name="connsiteX32" fmla="*/ 284948 w 1994478"/>
                <a:gd name="connsiteY32" fmla="*/ 165652 h 556591"/>
                <a:gd name="connsiteX33" fmla="*/ 245191 w 1994478"/>
                <a:gd name="connsiteY33" fmla="*/ 178904 h 556591"/>
                <a:gd name="connsiteX34" fmla="*/ 178931 w 1994478"/>
                <a:gd name="connsiteY34" fmla="*/ 198782 h 556591"/>
                <a:gd name="connsiteX35" fmla="*/ 139174 w 1994478"/>
                <a:gd name="connsiteY35" fmla="*/ 212034 h 556591"/>
                <a:gd name="connsiteX36" fmla="*/ 119296 w 1994478"/>
                <a:gd name="connsiteY36" fmla="*/ 218660 h 556591"/>
                <a:gd name="connsiteX37" fmla="*/ 106044 w 1994478"/>
                <a:gd name="connsiteY37" fmla="*/ 238539 h 556591"/>
                <a:gd name="connsiteX38" fmla="*/ 92791 w 1994478"/>
                <a:gd name="connsiteY38" fmla="*/ 251791 h 556591"/>
                <a:gd name="connsiteX39" fmla="*/ 66287 w 1994478"/>
                <a:gd name="connsiteY39" fmla="*/ 291547 h 556591"/>
                <a:gd name="connsiteX40" fmla="*/ 33157 w 1994478"/>
                <a:gd name="connsiteY40" fmla="*/ 324678 h 556591"/>
                <a:gd name="connsiteX41" fmla="*/ 19905 w 1994478"/>
                <a:gd name="connsiteY41" fmla="*/ 344556 h 556591"/>
                <a:gd name="connsiteX42" fmla="*/ 6652 w 1994478"/>
                <a:gd name="connsiteY42" fmla="*/ 384313 h 556591"/>
                <a:gd name="connsiteX43" fmla="*/ 26 w 1994478"/>
                <a:gd name="connsiteY43" fmla="*/ 556591 h 556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994478" h="556591">
                  <a:moveTo>
                    <a:pt x="1994478" y="556591"/>
                  </a:moveTo>
                  <a:cubicBezTo>
                    <a:pt x="1950304" y="466034"/>
                    <a:pt x="1893819" y="380507"/>
                    <a:pt x="1861957" y="284921"/>
                  </a:cubicBezTo>
                  <a:lnTo>
                    <a:pt x="1848705" y="245165"/>
                  </a:lnTo>
                  <a:cubicBezTo>
                    <a:pt x="1846496" y="238539"/>
                    <a:pt x="1845952" y="231098"/>
                    <a:pt x="1842078" y="225286"/>
                  </a:cubicBezTo>
                  <a:cubicBezTo>
                    <a:pt x="1833243" y="212034"/>
                    <a:pt x="1828826" y="194365"/>
                    <a:pt x="1815574" y="185530"/>
                  </a:cubicBezTo>
                  <a:cubicBezTo>
                    <a:pt x="1808948" y="181113"/>
                    <a:pt x="1801689" y="177522"/>
                    <a:pt x="1795696" y="172278"/>
                  </a:cubicBezTo>
                  <a:cubicBezTo>
                    <a:pt x="1783942" y="161993"/>
                    <a:pt x="1775560" y="147810"/>
                    <a:pt x="1762565" y="139147"/>
                  </a:cubicBezTo>
                  <a:lnTo>
                    <a:pt x="1722809" y="112643"/>
                  </a:lnTo>
                  <a:cubicBezTo>
                    <a:pt x="1716183" y="108226"/>
                    <a:pt x="1708562" y="105022"/>
                    <a:pt x="1702931" y="99391"/>
                  </a:cubicBezTo>
                  <a:cubicBezTo>
                    <a:pt x="1698513" y="94974"/>
                    <a:pt x="1695266" y="88933"/>
                    <a:pt x="1689678" y="86139"/>
                  </a:cubicBezTo>
                  <a:cubicBezTo>
                    <a:pt x="1677184" y="79892"/>
                    <a:pt x="1663474" y="76274"/>
                    <a:pt x="1649922" y="72886"/>
                  </a:cubicBezTo>
                  <a:cubicBezTo>
                    <a:pt x="1586928" y="57138"/>
                    <a:pt x="1632509" y="66795"/>
                    <a:pt x="1510774" y="59634"/>
                  </a:cubicBezTo>
                  <a:cubicBezTo>
                    <a:pt x="1456371" y="41500"/>
                    <a:pt x="1542780" y="68859"/>
                    <a:pt x="1437887" y="46382"/>
                  </a:cubicBezTo>
                  <a:cubicBezTo>
                    <a:pt x="1424228" y="43455"/>
                    <a:pt x="1411910" y="35426"/>
                    <a:pt x="1398131" y="33130"/>
                  </a:cubicBezTo>
                  <a:lnTo>
                    <a:pt x="1358374" y="26504"/>
                  </a:lnTo>
                  <a:cubicBezTo>
                    <a:pt x="1345122" y="22087"/>
                    <a:pt x="1332316" y="15991"/>
                    <a:pt x="1318618" y="13252"/>
                  </a:cubicBezTo>
                  <a:cubicBezTo>
                    <a:pt x="1272313" y="3991"/>
                    <a:pt x="1296596" y="8478"/>
                    <a:pt x="1245731" y="0"/>
                  </a:cubicBezTo>
                  <a:cubicBezTo>
                    <a:pt x="1214809" y="2209"/>
                    <a:pt x="1183753" y="3004"/>
                    <a:pt x="1152965" y="6626"/>
                  </a:cubicBezTo>
                  <a:cubicBezTo>
                    <a:pt x="1146028" y="7442"/>
                    <a:pt x="1140001" y="12264"/>
                    <a:pt x="1133087" y="13252"/>
                  </a:cubicBezTo>
                  <a:cubicBezTo>
                    <a:pt x="1108936" y="16702"/>
                    <a:pt x="1084462" y="17324"/>
                    <a:pt x="1060200" y="19878"/>
                  </a:cubicBezTo>
                  <a:cubicBezTo>
                    <a:pt x="950279" y="31448"/>
                    <a:pt x="1057636" y="21103"/>
                    <a:pt x="967435" y="33130"/>
                  </a:cubicBezTo>
                  <a:cubicBezTo>
                    <a:pt x="909458" y="40860"/>
                    <a:pt x="877424" y="41926"/>
                    <a:pt x="815035" y="46382"/>
                  </a:cubicBezTo>
                  <a:cubicBezTo>
                    <a:pt x="796123" y="50164"/>
                    <a:pt x="774113" y="54020"/>
                    <a:pt x="755400" y="59634"/>
                  </a:cubicBezTo>
                  <a:cubicBezTo>
                    <a:pt x="742020" y="63648"/>
                    <a:pt x="728896" y="68469"/>
                    <a:pt x="715644" y="72886"/>
                  </a:cubicBezTo>
                  <a:cubicBezTo>
                    <a:pt x="707004" y="75766"/>
                    <a:pt x="697896" y="77011"/>
                    <a:pt x="689139" y="79513"/>
                  </a:cubicBezTo>
                  <a:cubicBezTo>
                    <a:pt x="682423" y="81432"/>
                    <a:pt x="675999" y="84301"/>
                    <a:pt x="669261" y="86139"/>
                  </a:cubicBezTo>
                  <a:cubicBezTo>
                    <a:pt x="651689" y="90931"/>
                    <a:pt x="633922" y="94974"/>
                    <a:pt x="616252" y="99391"/>
                  </a:cubicBezTo>
                  <a:cubicBezTo>
                    <a:pt x="607417" y="101600"/>
                    <a:pt x="598387" y="103137"/>
                    <a:pt x="589748" y="106017"/>
                  </a:cubicBezTo>
                  <a:cubicBezTo>
                    <a:pt x="574903" y="110965"/>
                    <a:pt x="558818" y="116892"/>
                    <a:pt x="543365" y="119269"/>
                  </a:cubicBezTo>
                  <a:cubicBezTo>
                    <a:pt x="523597" y="122310"/>
                    <a:pt x="503594" y="123558"/>
                    <a:pt x="483731" y="125895"/>
                  </a:cubicBezTo>
                  <a:cubicBezTo>
                    <a:pt x="454067" y="129385"/>
                    <a:pt x="420616" y="133217"/>
                    <a:pt x="390965" y="139147"/>
                  </a:cubicBezTo>
                  <a:cubicBezTo>
                    <a:pt x="328981" y="151544"/>
                    <a:pt x="395115" y="139766"/>
                    <a:pt x="344583" y="152400"/>
                  </a:cubicBezTo>
                  <a:cubicBezTo>
                    <a:pt x="306733" y="161863"/>
                    <a:pt x="318973" y="155445"/>
                    <a:pt x="284948" y="165652"/>
                  </a:cubicBezTo>
                  <a:cubicBezTo>
                    <a:pt x="271568" y="169666"/>
                    <a:pt x="258743" y="175516"/>
                    <a:pt x="245191" y="178904"/>
                  </a:cubicBezTo>
                  <a:cubicBezTo>
                    <a:pt x="205133" y="188918"/>
                    <a:pt x="227329" y="182649"/>
                    <a:pt x="178931" y="198782"/>
                  </a:cubicBezTo>
                  <a:lnTo>
                    <a:pt x="139174" y="212034"/>
                  </a:lnTo>
                  <a:lnTo>
                    <a:pt x="119296" y="218660"/>
                  </a:lnTo>
                  <a:cubicBezTo>
                    <a:pt x="114879" y="225286"/>
                    <a:pt x="111019" y="232320"/>
                    <a:pt x="106044" y="238539"/>
                  </a:cubicBezTo>
                  <a:cubicBezTo>
                    <a:pt x="102141" y="243417"/>
                    <a:pt x="96539" y="246793"/>
                    <a:pt x="92791" y="251791"/>
                  </a:cubicBezTo>
                  <a:cubicBezTo>
                    <a:pt x="83235" y="264532"/>
                    <a:pt x="77549" y="280285"/>
                    <a:pt x="66287" y="291547"/>
                  </a:cubicBezTo>
                  <a:cubicBezTo>
                    <a:pt x="55244" y="302591"/>
                    <a:pt x="41820" y="311683"/>
                    <a:pt x="33157" y="324678"/>
                  </a:cubicBezTo>
                  <a:cubicBezTo>
                    <a:pt x="28740" y="331304"/>
                    <a:pt x="23139" y="337279"/>
                    <a:pt x="19905" y="344556"/>
                  </a:cubicBezTo>
                  <a:cubicBezTo>
                    <a:pt x="14231" y="357321"/>
                    <a:pt x="6652" y="384313"/>
                    <a:pt x="6652" y="384313"/>
                  </a:cubicBezTo>
                  <a:cubicBezTo>
                    <a:pt x="-787" y="525648"/>
                    <a:pt x="26" y="468185"/>
                    <a:pt x="26" y="55659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528A30C-D5BF-03F5-A521-9FDED5F7875E}"/>
                </a:ext>
              </a:extLst>
            </p:cNvPr>
            <p:cNvSpPr/>
            <p:nvPr/>
          </p:nvSpPr>
          <p:spPr>
            <a:xfrm>
              <a:off x="7202557" y="238539"/>
              <a:ext cx="1437860" cy="549965"/>
            </a:xfrm>
            <a:custGeom>
              <a:avLst/>
              <a:gdLst>
                <a:gd name="connsiteX0" fmla="*/ 1437860 w 1437860"/>
                <a:gd name="connsiteY0" fmla="*/ 496957 h 549965"/>
                <a:gd name="connsiteX1" fmla="*/ 1424608 w 1437860"/>
                <a:gd name="connsiteY1" fmla="*/ 390939 h 549965"/>
                <a:gd name="connsiteX2" fmla="*/ 1411356 w 1437860"/>
                <a:gd name="connsiteY2" fmla="*/ 351183 h 549965"/>
                <a:gd name="connsiteX3" fmla="*/ 1398104 w 1437860"/>
                <a:gd name="connsiteY3" fmla="*/ 251791 h 549965"/>
                <a:gd name="connsiteX4" fmla="*/ 1391478 w 1437860"/>
                <a:gd name="connsiteY4" fmla="*/ 212035 h 549965"/>
                <a:gd name="connsiteX5" fmla="*/ 1378226 w 1437860"/>
                <a:gd name="connsiteY5" fmla="*/ 172278 h 549965"/>
                <a:gd name="connsiteX6" fmla="*/ 1364973 w 1437860"/>
                <a:gd name="connsiteY6" fmla="*/ 125896 h 549965"/>
                <a:gd name="connsiteX7" fmla="*/ 1338469 w 1437860"/>
                <a:gd name="connsiteY7" fmla="*/ 86139 h 549965"/>
                <a:gd name="connsiteX8" fmla="*/ 1318591 w 1437860"/>
                <a:gd name="connsiteY8" fmla="*/ 46383 h 549965"/>
                <a:gd name="connsiteX9" fmla="*/ 1311965 w 1437860"/>
                <a:gd name="connsiteY9" fmla="*/ 26504 h 549965"/>
                <a:gd name="connsiteX10" fmla="*/ 1272208 w 1437860"/>
                <a:gd name="connsiteY10" fmla="*/ 0 h 549965"/>
                <a:gd name="connsiteX11" fmla="*/ 960782 w 1437860"/>
                <a:gd name="connsiteY11" fmla="*/ 6626 h 549965"/>
                <a:gd name="connsiteX12" fmla="*/ 921026 w 1437860"/>
                <a:gd name="connsiteY12" fmla="*/ 13252 h 549965"/>
                <a:gd name="connsiteX13" fmla="*/ 848139 w 1437860"/>
                <a:gd name="connsiteY13" fmla="*/ 26504 h 549965"/>
                <a:gd name="connsiteX14" fmla="*/ 609600 w 1437860"/>
                <a:gd name="connsiteY14" fmla="*/ 46383 h 549965"/>
                <a:gd name="connsiteX15" fmla="*/ 536713 w 1437860"/>
                <a:gd name="connsiteY15" fmla="*/ 59635 h 549965"/>
                <a:gd name="connsiteX16" fmla="*/ 490330 w 1437860"/>
                <a:gd name="connsiteY16" fmla="*/ 72887 h 549965"/>
                <a:gd name="connsiteX17" fmla="*/ 457200 w 1437860"/>
                <a:gd name="connsiteY17" fmla="*/ 79513 h 549965"/>
                <a:gd name="connsiteX18" fmla="*/ 430695 w 1437860"/>
                <a:gd name="connsiteY18" fmla="*/ 86139 h 549965"/>
                <a:gd name="connsiteX19" fmla="*/ 371060 w 1437860"/>
                <a:gd name="connsiteY19" fmla="*/ 99391 h 549965"/>
                <a:gd name="connsiteX20" fmla="*/ 331304 w 1437860"/>
                <a:gd name="connsiteY20" fmla="*/ 119270 h 549965"/>
                <a:gd name="connsiteX21" fmla="*/ 284921 w 1437860"/>
                <a:gd name="connsiteY21" fmla="*/ 139148 h 549965"/>
                <a:gd name="connsiteX22" fmla="*/ 225286 w 1437860"/>
                <a:gd name="connsiteY22" fmla="*/ 172278 h 549965"/>
                <a:gd name="connsiteX23" fmla="*/ 212034 w 1437860"/>
                <a:gd name="connsiteY23" fmla="*/ 185531 h 549965"/>
                <a:gd name="connsiteX24" fmla="*/ 192156 w 1437860"/>
                <a:gd name="connsiteY24" fmla="*/ 198783 h 549965"/>
                <a:gd name="connsiteX25" fmla="*/ 159026 w 1437860"/>
                <a:gd name="connsiteY25" fmla="*/ 225287 h 549965"/>
                <a:gd name="connsiteX26" fmla="*/ 125895 w 1437860"/>
                <a:gd name="connsiteY26" fmla="*/ 258418 h 549965"/>
                <a:gd name="connsiteX27" fmla="*/ 106017 w 1437860"/>
                <a:gd name="connsiteY27" fmla="*/ 271670 h 549965"/>
                <a:gd name="connsiteX28" fmla="*/ 59634 w 1437860"/>
                <a:gd name="connsiteY28" fmla="*/ 324678 h 549965"/>
                <a:gd name="connsiteX29" fmla="*/ 46382 w 1437860"/>
                <a:gd name="connsiteY29" fmla="*/ 337931 h 549965"/>
                <a:gd name="connsiteX30" fmla="*/ 19878 w 1437860"/>
                <a:gd name="connsiteY30" fmla="*/ 377687 h 549965"/>
                <a:gd name="connsiteX31" fmla="*/ 6626 w 1437860"/>
                <a:gd name="connsiteY31" fmla="*/ 397565 h 549965"/>
                <a:gd name="connsiteX32" fmla="*/ 0 w 1437860"/>
                <a:gd name="connsiteY32" fmla="*/ 417444 h 549965"/>
                <a:gd name="connsiteX33" fmla="*/ 6626 w 1437860"/>
                <a:gd name="connsiteY33" fmla="*/ 549965 h 54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437860" h="549965">
                  <a:moveTo>
                    <a:pt x="1437860" y="496957"/>
                  </a:moveTo>
                  <a:cubicBezTo>
                    <a:pt x="1433443" y="461618"/>
                    <a:pt x="1430979" y="425979"/>
                    <a:pt x="1424608" y="390939"/>
                  </a:cubicBezTo>
                  <a:cubicBezTo>
                    <a:pt x="1422109" y="377195"/>
                    <a:pt x="1411356" y="351183"/>
                    <a:pt x="1411356" y="351183"/>
                  </a:cubicBezTo>
                  <a:cubicBezTo>
                    <a:pt x="1401205" y="249676"/>
                    <a:pt x="1410303" y="318885"/>
                    <a:pt x="1398104" y="251791"/>
                  </a:cubicBezTo>
                  <a:cubicBezTo>
                    <a:pt x="1395701" y="238573"/>
                    <a:pt x="1394736" y="225069"/>
                    <a:pt x="1391478" y="212035"/>
                  </a:cubicBezTo>
                  <a:cubicBezTo>
                    <a:pt x="1388090" y="198483"/>
                    <a:pt x="1381614" y="185830"/>
                    <a:pt x="1378226" y="172278"/>
                  </a:cubicBezTo>
                  <a:cubicBezTo>
                    <a:pt x="1376665" y="166033"/>
                    <a:pt x="1369296" y="133678"/>
                    <a:pt x="1364973" y="125896"/>
                  </a:cubicBezTo>
                  <a:cubicBezTo>
                    <a:pt x="1357238" y="111973"/>
                    <a:pt x="1343506" y="101249"/>
                    <a:pt x="1338469" y="86139"/>
                  </a:cubicBezTo>
                  <a:cubicBezTo>
                    <a:pt x="1329325" y="58706"/>
                    <a:pt x="1335717" y="72072"/>
                    <a:pt x="1318591" y="46383"/>
                  </a:cubicBezTo>
                  <a:cubicBezTo>
                    <a:pt x="1316382" y="39757"/>
                    <a:pt x="1316904" y="31443"/>
                    <a:pt x="1311965" y="26504"/>
                  </a:cubicBezTo>
                  <a:cubicBezTo>
                    <a:pt x="1300703" y="15242"/>
                    <a:pt x="1272208" y="0"/>
                    <a:pt x="1272208" y="0"/>
                  </a:cubicBezTo>
                  <a:lnTo>
                    <a:pt x="960782" y="6626"/>
                  </a:lnTo>
                  <a:cubicBezTo>
                    <a:pt x="947357" y="7133"/>
                    <a:pt x="934244" y="10849"/>
                    <a:pt x="921026" y="13252"/>
                  </a:cubicBezTo>
                  <a:cubicBezTo>
                    <a:pt x="819157" y="31773"/>
                    <a:pt x="965286" y="6979"/>
                    <a:pt x="848139" y="26504"/>
                  </a:cubicBezTo>
                  <a:cubicBezTo>
                    <a:pt x="745487" y="60723"/>
                    <a:pt x="822344" y="39292"/>
                    <a:pt x="609600" y="46383"/>
                  </a:cubicBezTo>
                  <a:cubicBezTo>
                    <a:pt x="566950" y="60599"/>
                    <a:pt x="611637" y="47148"/>
                    <a:pt x="536713" y="59635"/>
                  </a:cubicBezTo>
                  <a:cubicBezTo>
                    <a:pt x="499527" y="65833"/>
                    <a:pt x="521843" y="65009"/>
                    <a:pt x="490330" y="72887"/>
                  </a:cubicBezTo>
                  <a:cubicBezTo>
                    <a:pt x="479404" y="75618"/>
                    <a:pt x="468194" y="77070"/>
                    <a:pt x="457200" y="79513"/>
                  </a:cubicBezTo>
                  <a:cubicBezTo>
                    <a:pt x="448310" y="81489"/>
                    <a:pt x="439585" y="84163"/>
                    <a:pt x="430695" y="86139"/>
                  </a:cubicBezTo>
                  <a:cubicBezTo>
                    <a:pt x="354986" y="102963"/>
                    <a:pt x="435701" y="83231"/>
                    <a:pt x="371060" y="99391"/>
                  </a:cubicBezTo>
                  <a:cubicBezTo>
                    <a:pt x="314101" y="137366"/>
                    <a:pt x="386162" y="91841"/>
                    <a:pt x="331304" y="119270"/>
                  </a:cubicBezTo>
                  <a:cubicBezTo>
                    <a:pt x="285546" y="142149"/>
                    <a:pt x="340083" y="125358"/>
                    <a:pt x="284921" y="139148"/>
                  </a:cubicBezTo>
                  <a:cubicBezTo>
                    <a:pt x="239353" y="169526"/>
                    <a:pt x="260275" y="160616"/>
                    <a:pt x="225286" y="172278"/>
                  </a:cubicBezTo>
                  <a:cubicBezTo>
                    <a:pt x="220869" y="176696"/>
                    <a:pt x="216912" y="181628"/>
                    <a:pt x="212034" y="185531"/>
                  </a:cubicBezTo>
                  <a:cubicBezTo>
                    <a:pt x="205816" y="190506"/>
                    <a:pt x="197787" y="193152"/>
                    <a:pt x="192156" y="198783"/>
                  </a:cubicBezTo>
                  <a:cubicBezTo>
                    <a:pt x="162185" y="228754"/>
                    <a:pt x="197724" y="212388"/>
                    <a:pt x="159026" y="225287"/>
                  </a:cubicBezTo>
                  <a:cubicBezTo>
                    <a:pt x="147982" y="236331"/>
                    <a:pt x="138890" y="249755"/>
                    <a:pt x="125895" y="258418"/>
                  </a:cubicBezTo>
                  <a:cubicBezTo>
                    <a:pt x="119269" y="262835"/>
                    <a:pt x="112010" y="266426"/>
                    <a:pt x="106017" y="271670"/>
                  </a:cubicBezTo>
                  <a:cubicBezTo>
                    <a:pt x="51527" y="319347"/>
                    <a:pt x="89569" y="287259"/>
                    <a:pt x="59634" y="324678"/>
                  </a:cubicBezTo>
                  <a:cubicBezTo>
                    <a:pt x="55731" y="329556"/>
                    <a:pt x="50130" y="332933"/>
                    <a:pt x="46382" y="337931"/>
                  </a:cubicBezTo>
                  <a:cubicBezTo>
                    <a:pt x="36826" y="350673"/>
                    <a:pt x="28713" y="364435"/>
                    <a:pt x="19878" y="377687"/>
                  </a:cubicBezTo>
                  <a:lnTo>
                    <a:pt x="6626" y="397565"/>
                  </a:lnTo>
                  <a:cubicBezTo>
                    <a:pt x="4417" y="404191"/>
                    <a:pt x="0" y="410459"/>
                    <a:pt x="0" y="417444"/>
                  </a:cubicBezTo>
                  <a:cubicBezTo>
                    <a:pt x="0" y="461673"/>
                    <a:pt x="6626" y="549965"/>
                    <a:pt x="6626" y="549965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DEFB6FB7-452F-F4BA-400F-D55E23C0AA00}"/>
                </a:ext>
              </a:extLst>
            </p:cNvPr>
            <p:cNvSpPr/>
            <p:nvPr/>
          </p:nvSpPr>
          <p:spPr>
            <a:xfrm>
              <a:off x="7103165" y="165652"/>
              <a:ext cx="28564" cy="576470"/>
            </a:xfrm>
            <a:custGeom>
              <a:avLst/>
              <a:gdLst>
                <a:gd name="connsiteX0" fmla="*/ 0 w 28564"/>
                <a:gd name="connsiteY0" fmla="*/ 0 h 576470"/>
                <a:gd name="connsiteX1" fmla="*/ 26505 w 28564"/>
                <a:gd name="connsiteY1" fmla="*/ 576470 h 576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64" h="576470">
                  <a:moveTo>
                    <a:pt x="0" y="0"/>
                  </a:moveTo>
                  <a:cubicBezTo>
                    <a:pt x="39546" y="346023"/>
                    <a:pt x="26505" y="154105"/>
                    <a:pt x="26505" y="57647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75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6573" y="2724727"/>
            <a:ext cx="10720377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878154" y="2355272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77374" y="2927355"/>
            <a:ext cx="936412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Now, we can choose RR, RL, Shift, based on P(RR | ...) vs P(RL | ...) vs P(S | ...)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... = ??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What has been built?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What is in the stack (nothing other than those tokens)?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What is left in the symbol queue (most of the sentence)?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Note that 'book' probably should be the main verb in the sentence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But we want to build its children before we build it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So, a well-trained parser should "Shift" here</a:t>
            </a:r>
          </a:p>
        </p:txBody>
      </p:sp>
    </p:spTree>
    <p:extLst>
      <p:ext uri="{BB962C8B-B14F-4D97-AF65-F5344CB8AC3E}">
        <p14:creationId xmlns:p14="http://schemas.microsoft.com/office/powerpoint/2010/main" val="58131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83429" y="2732012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6859" y="3108752"/>
            <a:ext cx="10720377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3888" y="3253885"/>
            <a:ext cx="107280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Again we can choose RR, RL, Shift,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"the" is the head of "book"? (RL)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400" dirty="0"/>
              <a:t>No, that would be really weird...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"book" is the head of "the"? (RR)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400" dirty="0"/>
              <a:t>That would make sense in the noun phrase "the book" but not here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Again, a well-trained parser should "Shift" here</a:t>
            </a:r>
          </a:p>
        </p:txBody>
      </p:sp>
    </p:spTree>
    <p:extLst>
      <p:ext uri="{BB962C8B-B14F-4D97-AF65-F5344CB8AC3E}">
        <p14:creationId xmlns:p14="http://schemas.microsoft.com/office/powerpoint/2010/main" val="11159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037F-38EE-707F-1FAD-FADD6203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6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47C2B7-A3A8-4549-E44D-56D3E4C01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5903"/>
            <a:ext cx="10515600" cy="40307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0CBC03-8D09-1FAB-627E-CD7B22B02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740" y="2096404"/>
            <a:ext cx="10485853" cy="380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5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83429" y="3108752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0842" y="3429000"/>
            <a:ext cx="10720377" cy="2622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389032"/>
            <a:ext cx="116704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Now consider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"flight" is the head of "the"? (RL)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400" dirty="0"/>
              <a:t>Seems like a likely pairing. If we ran a POS tagger we would ask "noun head of a </a:t>
            </a:r>
            <a:r>
              <a:rPr lang="en-US" sz="2400" dirty="0" err="1"/>
              <a:t>det</a:t>
            </a:r>
            <a:r>
              <a:rPr lang="en-US" sz="2400" dirty="0"/>
              <a:t>?" and be confident. Order is good.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Which word should be put back to the stack?</a:t>
            </a:r>
          </a:p>
        </p:txBody>
      </p:sp>
    </p:spTree>
    <p:extLst>
      <p:ext uri="{BB962C8B-B14F-4D97-AF65-F5344CB8AC3E}">
        <p14:creationId xmlns:p14="http://schemas.microsoft.com/office/powerpoint/2010/main" val="24317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83429" y="3429000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0777" y="3826832"/>
            <a:ext cx="10720377" cy="27389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"flight" is the head of "book"? (RL)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it's two nouns, that might make sense (noun compound). We may note that there's no other likely verb in the sentence though, so hopefully this wouldn't happen. But it's a place we could go wrong!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"book" is the head of "flight"? (RR)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"book" is a verb (yes here), this seems likely. However, in this case we need to build the subtree for flight (the "flight through </a:t>
            </a:r>
            <a:r>
              <a:rPr lang="en-US" dirty="0" err="1">
                <a:solidFill>
                  <a:schemeClr val="tx1"/>
                </a:solidFill>
              </a:rPr>
              <a:t>houston</a:t>
            </a:r>
            <a:r>
              <a:rPr lang="en-US" dirty="0">
                <a:solidFill>
                  <a:schemeClr val="tx1"/>
                </a:solidFill>
              </a:rPr>
              <a:t>"). So hopefully we can encourage the parser to defer this decision. But it’s another place we could go wrong!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should we shift? (S)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This is a ambiguous case, but it is the "correct" action to take (hopefully a well-trained parser will learn)</a:t>
            </a:r>
          </a:p>
        </p:txBody>
      </p:sp>
      <p:sp>
        <p:nvSpPr>
          <p:cNvPr id="11" name="Freeform 10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25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83429" y="3826832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0777" y="4193308"/>
            <a:ext cx="10720377" cy="221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"through" is the head of "flight"? (RL)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Unlikely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"flight" is the head of "through"? (RR)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 a prepositional phrase, but then "through" would come first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should we shift? (S)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1" name="Freeform 10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02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83429" y="4203572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9288" y="4553525"/>
            <a:ext cx="10720377" cy="221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"</a:t>
            </a:r>
            <a:r>
              <a:rPr lang="en-US" dirty="0" err="1">
                <a:solidFill>
                  <a:schemeClr val="tx1"/>
                </a:solidFill>
              </a:rPr>
              <a:t>houston</a:t>
            </a:r>
            <a:r>
              <a:rPr lang="en-US" dirty="0">
                <a:solidFill>
                  <a:schemeClr val="tx1"/>
                </a:solidFill>
              </a:rPr>
              <a:t>" is the head of "through"? (RL)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Yes, in a prepositional phrase, with content heads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"through" is the head of "</a:t>
            </a:r>
            <a:r>
              <a:rPr lang="en-US" dirty="0" err="1">
                <a:solidFill>
                  <a:schemeClr val="tx1"/>
                </a:solidFill>
              </a:rPr>
              <a:t>houston</a:t>
            </a:r>
            <a:r>
              <a:rPr lang="en-US" dirty="0">
                <a:solidFill>
                  <a:schemeClr val="tx1"/>
                </a:solidFill>
              </a:rPr>
              <a:t>"? (RR)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No, because we're content-head not function-head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should we shift? (S)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 more symbols so this should have a probability of 0</a:t>
            </a:r>
          </a:p>
        </p:txBody>
      </p:sp>
      <p:sp>
        <p:nvSpPr>
          <p:cNvPr id="11" name="Freeform 10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659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97619" y="4553525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0842" y="4933809"/>
            <a:ext cx="10720377" cy="221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413309" y="400833"/>
            <a:ext cx="1059388" cy="375781"/>
          </a:xfrm>
          <a:custGeom>
            <a:avLst/>
            <a:gdLst>
              <a:gd name="connsiteX0" fmla="*/ 0 w 1283991"/>
              <a:gd name="connsiteY0" fmla="*/ 397062 h 409588"/>
              <a:gd name="connsiteX1" fmla="*/ 18789 w 1283991"/>
              <a:gd name="connsiteY1" fmla="*/ 372010 h 409588"/>
              <a:gd name="connsiteX2" fmla="*/ 31315 w 1283991"/>
              <a:gd name="connsiteY2" fmla="*/ 353221 h 409588"/>
              <a:gd name="connsiteX3" fmla="*/ 56367 w 1283991"/>
              <a:gd name="connsiteY3" fmla="*/ 328168 h 409588"/>
              <a:gd name="connsiteX4" fmla="*/ 68893 w 1283991"/>
              <a:gd name="connsiteY4" fmla="*/ 309379 h 409588"/>
              <a:gd name="connsiteX5" fmla="*/ 620038 w 1283991"/>
              <a:gd name="connsiteY5" fmla="*/ 8755 h 409588"/>
              <a:gd name="connsiteX6" fmla="*/ 739035 w 1283991"/>
              <a:gd name="connsiteY6" fmla="*/ 2492 h 409588"/>
              <a:gd name="connsiteX7" fmla="*/ 964504 w 1283991"/>
              <a:gd name="connsiteY7" fmla="*/ 15018 h 409588"/>
              <a:gd name="connsiteX8" fmla="*/ 1020871 w 1283991"/>
              <a:gd name="connsiteY8" fmla="*/ 27544 h 409588"/>
              <a:gd name="connsiteX9" fmla="*/ 1089764 w 1283991"/>
              <a:gd name="connsiteY9" fmla="*/ 40070 h 409588"/>
              <a:gd name="connsiteX10" fmla="*/ 1127342 w 1283991"/>
              <a:gd name="connsiteY10" fmla="*/ 58859 h 409588"/>
              <a:gd name="connsiteX11" fmla="*/ 1146131 w 1283991"/>
              <a:gd name="connsiteY11" fmla="*/ 65122 h 409588"/>
              <a:gd name="connsiteX12" fmla="*/ 1183709 w 1283991"/>
              <a:gd name="connsiteY12" fmla="*/ 83911 h 409588"/>
              <a:gd name="connsiteX13" fmla="*/ 1202498 w 1283991"/>
              <a:gd name="connsiteY13" fmla="*/ 102700 h 409588"/>
              <a:gd name="connsiteX14" fmla="*/ 1221287 w 1283991"/>
              <a:gd name="connsiteY14" fmla="*/ 108963 h 409588"/>
              <a:gd name="connsiteX15" fmla="*/ 1258865 w 1283991"/>
              <a:gd name="connsiteY15" fmla="*/ 134015 h 409588"/>
              <a:gd name="connsiteX16" fmla="*/ 1277654 w 1283991"/>
              <a:gd name="connsiteY16" fmla="*/ 146541 h 409588"/>
              <a:gd name="connsiteX17" fmla="*/ 1271391 w 1283991"/>
              <a:gd name="connsiteY17" fmla="*/ 271801 h 409588"/>
              <a:gd name="connsiteX18" fmla="*/ 1277654 w 1283991"/>
              <a:gd name="connsiteY18" fmla="*/ 359484 h 409588"/>
              <a:gd name="connsiteX19" fmla="*/ 1283917 w 1283991"/>
              <a:gd name="connsiteY19" fmla="*/ 409588 h 409588"/>
              <a:gd name="connsiteX0" fmla="*/ 0 w 1283991"/>
              <a:gd name="connsiteY0" fmla="*/ 394570 h 407096"/>
              <a:gd name="connsiteX1" fmla="*/ 18789 w 1283991"/>
              <a:gd name="connsiteY1" fmla="*/ 369518 h 407096"/>
              <a:gd name="connsiteX2" fmla="*/ 31315 w 1283991"/>
              <a:gd name="connsiteY2" fmla="*/ 350729 h 407096"/>
              <a:gd name="connsiteX3" fmla="*/ 56367 w 1283991"/>
              <a:gd name="connsiteY3" fmla="*/ 325676 h 407096"/>
              <a:gd name="connsiteX4" fmla="*/ 68893 w 1283991"/>
              <a:gd name="connsiteY4" fmla="*/ 306887 h 407096"/>
              <a:gd name="connsiteX5" fmla="*/ 300624 w 1283991"/>
              <a:gd name="connsiteY5" fmla="*/ 144049 h 407096"/>
              <a:gd name="connsiteX6" fmla="*/ 739035 w 1283991"/>
              <a:gd name="connsiteY6" fmla="*/ 0 h 407096"/>
              <a:gd name="connsiteX7" fmla="*/ 964504 w 1283991"/>
              <a:gd name="connsiteY7" fmla="*/ 12526 h 407096"/>
              <a:gd name="connsiteX8" fmla="*/ 1020871 w 1283991"/>
              <a:gd name="connsiteY8" fmla="*/ 25052 h 407096"/>
              <a:gd name="connsiteX9" fmla="*/ 1089764 w 1283991"/>
              <a:gd name="connsiteY9" fmla="*/ 37578 h 407096"/>
              <a:gd name="connsiteX10" fmla="*/ 1127342 w 1283991"/>
              <a:gd name="connsiteY10" fmla="*/ 56367 h 407096"/>
              <a:gd name="connsiteX11" fmla="*/ 1146131 w 1283991"/>
              <a:gd name="connsiteY11" fmla="*/ 62630 h 407096"/>
              <a:gd name="connsiteX12" fmla="*/ 1183709 w 1283991"/>
              <a:gd name="connsiteY12" fmla="*/ 81419 h 407096"/>
              <a:gd name="connsiteX13" fmla="*/ 1202498 w 1283991"/>
              <a:gd name="connsiteY13" fmla="*/ 100208 h 407096"/>
              <a:gd name="connsiteX14" fmla="*/ 1221287 w 1283991"/>
              <a:gd name="connsiteY14" fmla="*/ 106471 h 407096"/>
              <a:gd name="connsiteX15" fmla="*/ 1258865 w 1283991"/>
              <a:gd name="connsiteY15" fmla="*/ 131523 h 407096"/>
              <a:gd name="connsiteX16" fmla="*/ 1277654 w 1283991"/>
              <a:gd name="connsiteY16" fmla="*/ 144049 h 407096"/>
              <a:gd name="connsiteX17" fmla="*/ 1271391 w 1283991"/>
              <a:gd name="connsiteY17" fmla="*/ 269309 h 407096"/>
              <a:gd name="connsiteX18" fmla="*/ 1277654 w 1283991"/>
              <a:gd name="connsiteY18" fmla="*/ 356992 h 407096"/>
              <a:gd name="connsiteX19" fmla="*/ 1283917 w 1283991"/>
              <a:gd name="connsiteY19" fmla="*/ 407096 h 407096"/>
              <a:gd name="connsiteX0" fmla="*/ 0 w 1283991"/>
              <a:gd name="connsiteY0" fmla="*/ 383464 h 395990"/>
              <a:gd name="connsiteX1" fmla="*/ 18789 w 1283991"/>
              <a:gd name="connsiteY1" fmla="*/ 358412 h 395990"/>
              <a:gd name="connsiteX2" fmla="*/ 31315 w 1283991"/>
              <a:gd name="connsiteY2" fmla="*/ 339623 h 395990"/>
              <a:gd name="connsiteX3" fmla="*/ 56367 w 1283991"/>
              <a:gd name="connsiteY3" fmla="*/ 314570 h 395990"/>
              <a:gd name="connsiteX4" fmla="*/ 68893 w 1283991"/>
              <a:gd name="connsiteY4" fmla="*/ 295781 h 395990"/>
              <a:gd name="connsiteX5" fmla="*/ 300624 w 1283991"/>
              <a:gd name="connsiteY5" fmla="*/ 132943 h 395990"/>
              <a:gd name="connsiteX6" fmla="*/ 457200 w 1283991"/>
              <a:gd name="connsiteY6" fmla="*/ 45261 h 395990"/>
              <a:gd name="connsiteX7" fmla="*/ 964504 w 1283991"/>
              <a:gd name="connsiteY7" fmla="*/ 1420 h 395990"/>
              <a:gd name="connsiteX8" fmla="*/ 1020871 w 1283991"/>
              <a:gd name="connsiteY8" fmla="*/ 13946 h 395990"/>
              <a:gd name="connsiteX9" fmla="*/ 1089764 w 1283991"/>
              <a:gd name="connsiteY9" fmla="*/ 26472 h 395990"/>
              <a:gd name="connsiteX10" fmla="*/ 1127342 w 1283991"/>
              <a:gd name="connsiteY10" fmla="*/ 45261 h 395990"/>
              <a:gd name="connsiteX11" fmla="*/ 1146131 w 1283991"/>
              <a:gd name="connsiteY11" fmla="*/ 51524 h 395990"/>
              <a:gd name="connsiteX12" fmla="*/ 1183709 w 1283991"/>
              <a:gd name="connsiteY12" fmla="*/ 70313 h 395990"/>
              <a:gd name="connsiteX13" fmla="*/ 1202498 w 1283991"/>
              <a:gd name="connsiteY13" fmla="*/ 89102 h 395990"/>
              <a:gd name="connsiteX14" fmla="*/ 1221287 w 1283991"/>
              <a:gd name="connsiteY14" fmla="*/ 95365 h 395990"/>
              <a:gd name="connsiteX15" fmla="*/ 1258865 w 1283991"/>
              <a:gd name="connsiteY15" fmla="*/ 120417 h 395990"/>
              <a:gd name="connsiteX16" fmla="*/ 1277654 w 1283991"/>
              <a:gd name="connsiteY16" fmla="*/ 132943 h 395990"/>
              <a:gd name="connsiteX17" fmla="*/ 1271391 w 1283991"/>
              <a:gd name="connsiteY17" fmla="*/ 258203 h 395990"/>
              <a:gd name="connsiteX18" fmla="*/ 1277654 w 1283991"/>
              <a:gd name="connsiteY18" fmla="*/ 345886 h 395990"/>
              <a:gd name="connsiteX19" fmla="*/ 1283917 w 1283991"/>
              <a:gd name="connsiteY19" fmla="*/ 395990 h 395990"/>
              <a:gd name="connsiteX0" fmla="*/ 0 w 1283991"/>
              <a:gd name="connsiteY0" fmla="*/ 370850 h 383376"/>
              <a:gd name="connsiteX1" fmla="*/ 18789 w 1283991"/>
              <a:gd name="connsiteY1" fmla="*/ 345798 h 383376"/>
              <a:gd name="connsiteX2" fmla="*/ 31315 w 1283991"/>
              <a:gd name="connsiteY2" fmla="*/ 327009 h 383376"/>
              <a:gd name="connsiteX3" fmla="*/ 56367 w 1283991"/>
              <a:gd name="connsiteY3" fmla="*/ 301956 h 383376"/>
              <a:gd name="connsiteX4" fmla="*/ 68893 w 1283991"/>
              <a:gd name="connsiteY4" fmla="*/ 283167 h 383376"/>
              <a:gd name="connsiteX5" fmla="*/ 300624 w 1283991"/>
              <a:gd name="connsiteY5" fmla="*/ 120329 h 383376"/>
              <a:gd name="connsiteX6" fmla="*/ 457200 w 1283991"/>
              <a:gd name="connsiteY6" fmla="*/ 32647 h 383376"/>
              <a:gd name="connsiteX7" fmla="*/ 663879 w 1283991"/>
              <a:gd name="connsiteY7" fmla="*/ 38910 h 383376"/>
              <a:gd name="connsiteX8" fmla="*/ 1020871 w 1283991"/>
              <a:gd name="connsiteY8" fmla="*/ 1332 h 383376"/>
              <a:gd name="connsiteX9" fmla="*/ 1089764 w 1283991"/>
              <a:gd name="connsiteY9" fmla="*/ 13858 h 383376"/>
              <a:gd name="connsiteX10" fmla="*/ 1127342 w 1283991"/>
              <a:gd name="connsiteY10" fmla="*/ 32647 h 383376"/>
              <a:gd name="connsiteX11" fmla="*/ 1146131 w 1283991"/>
              <a:gd name="connsiteY11" fmla="*/ 38910 h 383376"/>
              <a:gd name="connsiteX12" fmla="*/ 1183709 w 1283991"/>
              <a:gd name="connsiteY12" fmla="*/ 57699 h 383376"/>
              <a:gd name="connsiteX13" fmla="*/ 1202498 w 1283991"/>
              <a:gd name="connsiteY13" fmla="*/ 76488 h 383376"/>
              <a:gd name="connsiteX14" fmla="*/ 1221287 w 1283991"/>
              <a:gd name="connsiteY14" fmla="*/ 82751 h 383376"/>
              <a:gd name="connsiteX15" fmla="*/ 1258865 w 1283991"/>
              <a:gd name="connsiteY15" fmla="*/ 107803 h 383376"/>
              <a:gd name="connsiteX16" fmla="*/ 1277654 w 1283991"/>
              <a:gd name="connsiteY16" fmla="*/ 120329 h 383376"/>
              <a:gd name="connsiteX17" fmla="*/ 1271391 w 1283991"/>
              <a:gd name="connsiteY17" fmla="*/ 245589 h 383376"/>
              <a:gd name="connsiteX18" fmla="*/ 1277654 w 1283991"/>
              <a:gd name="connsiteY18" fmla="*/ 333272 h 383376"/>
              <a:gd name="connsiteX19" fmla="*/ 1283917 w 1283991"/>
              <a:gd name="connsiteY19" fmla="*/ 383376 h 383376"/>
              <a:gd name="connsiteX0" fmla="*/ 0 w 1283991"/>
              <a:gd name="connsiteY0" fmla="*/ 357999 h 370525"/>
              <a:gd name="connsiteX1" fmla="*/ 18789 w 1283991"/>
              <a:gd name="connsiteY1" fmla="*/ 332947 h 370525"/>
              <a:gd name="connsiteX2" fmla="*/ 31315 w 1283991"/>
              <a:gd name="connsiteY2" fmla="*/ 314158 h 370525"/>
              <a:gd name="connsiteX3" fmla="*/ 56367 w 1283991"/>
              <a:gd name="connsiteY3" fmla="*/ 289105 h 370525"/>
              <a:gd name="connsiteX4" fmla="*/ 68893 w 1283991"/>
              <a:gd name="connsiteY4" fmla="*/ 270316 h 370525"/>
              <a:gd name="connsiteX5" fmla="*/ 300624 w 1283991"/>
              <a:gd name="connsiteY5" fmla="*/ 107478 h 370525"/>
              <a:gd name="connsiteX6" fmla="*/ 457200 w 1283991"/>
              <a:gd name="connsiteY6" fmla="*/ 19796 h 370525"/>
              <a:gd name="connsiteX7" fmla="*/ 663879 w 1283991"/>
              <a:gd name="connsiteY7" fmla="*/ 26059 h 370525"/>
              <a:gd name="connsiteX8" fmla="*/ 858032 w 1283991"/>
              <a:gd name="connsiteY8" fmla="*/ 38585 h 370525"/>
              <a:gd name="connsiteX9" fmla="*/ 1089764 w 1283991"/>
              <a:gd name="connsiteY9" fmla="*/ 1007 h 370525"/>
              <a:gd name="connsiteX10" fmla="*/ 1127342 w 1283991"/>
              <a:gd name="connsiteY10" fmla="*/ 19796 h 370525"/>
              <a:gd name="connsiteX11" fmla="*/ 1146131 w 1283991"/>
              <a:gd name="connsiteY11" fmla="*/ 26059 h 370525"/>
              <a:gd name="connsiteX12" fmla="*/ 1183709 w 1283991"/>
              <a:gd name="connsiteY12" fmla="*/ 44848 h 370525"/>
              <a:gd name="connsiteX13" fmla="*/ 1202498 w 1283991"/>
              <a:gd name="connsiteY13" fmla="*/ 63637 h 370525"/>
              <a:gd name="connsiteX14" fmla="*/ 1221287 w 1283991"/>
              <a:gd name="connsiteY14" fmla="*/ 69900 h 370525"/>
              <a:gd name="connsiteX15" fmla="*/ 1258865 w 1283991"/>
              <a:gd name="connsiteY15" fmla="*/ 94952 h 370525"/>
              <a:gd name="connsiteX16" fmla="*/ 1277654 w 1283991"/>
              <a:gd name="connsiteY16" fmla="*/ 107478 h 370525"/>
              <a:gd name="connsiteX17" fmla="*/ 1271391 w 1283991"/>
              <a:gd name="connsiteY17" fmla="*/ 232738 h 370525"/>
              <a:gd name="connsiteX18" fmla="*/ 1277654 w 1283991"/>
              <a:gd name="connsiteY18" fmla="*/ 320421 h 370525"/>
              <a:gd name="connsiteX19" fmla="*/ 1283917 w 1283991"/>
              <a:gd name="connsiteY19" fmla="*/ 370525 h 370525"/>
              <a:gd name="connsiteX0" fmla="*/ 0 w 1292412"/>
              <a:gd name="connsiteY0" fmla="*/ 357999 h 395577"/>
              <a:gd name="connsiteX1" fmla="*/ 18789 w 1292412"/>
              <a:gd name="connsiteY1" fmla="*/ 332947 h 395577"/>
              <a:gd name="connsiteX2" fmla="*/ 31315 w 1292412"/>
              <a:gd name="connsiteY2" fmla="*/ 314158 h 395577"/>
              <a:gd name="connsiteX3" fmla="*/ 56367 w 1292412"/>
              <a:gd name="connsiteY3" fmla="*/ 289105 h 395577"/>
              <a:gd name="connsiteX4" fmla="*/ 68893 w 1292412"/>
              <a:gd name="connsiteY4" fmla="*/ 270316 h 395577"/>
              <a:gd name="connsiteX5" fmla="*/ 300624 w 1292412"/>
              <a:gd name="connsiteY5" fmla="*/ 107478 h 395577"/>
              <a:gd name="connsiteX6" fmla="*/ 457200 w 1292412"/>
              <a:gd name="connsiteY6" fmla="*/ 19796 h 395577"/>
              <a:gd name="connsiteX7" fmla="*/ 663879 w 1292412"/>
              <a:gd name="connsiteY7" fmla="*/ 26059 h 395577"/>
              <a:gd name="connsiteX8" fmla="*/ 858032 w 1292412"/>
              <a:gd name="connsiteY8" fmla="*/ 38585 h 395577"/>
              <a:gd name="connsiteX9" fmla="*/ 1089764 w 1292412"/>
              <a:gd name="connsiteY9" fmla="*/ 1007 h 395577"/>
              <a:gd name="connsiteX10" fmla="*/ 1127342 w 1292412"/>
              <a:gd name="connsiteY10" fmla="*/ 19796 h 395577"/>
              <a:gd name="connsiteX11" fmla="*/ 1146131 w 1292412"/>
              <a:gd name="connsiteY11" fmla="*/ 26059 h 395577"/>
              <a:gd name="connsiteX12" fmla="*/ 1183709 w 1292412"/>
              <a:gd name="connsiteY12" fmla="*/ 44848 h 395577"/>
              <a:gd name="connsiteX13" fmla="*/ 1202498 w 1292412"/>
              <a:gd name="connsiteY13" fmla="*/ 63637 h 395577"/>
              <a:gd name="connsiteX14" fmla="*/ 1221287 w 1292412"/>
              <a:gd name="connsiteY14" fmla="*/ 69900 h 395577"/>
              <a:gd name="connsiteX15" fmla="*/ 1258865 w 1292412"/>
              <a:gd name="connsiteY15" fmla="*/ 94952 h 395577"/>
              <a:gd name="connsiteX16" fmla="*/ 1277654 w 1292412"/>
              <a:gd name="connsiteY16" fmla="*/ 107478 h 395577"/>
              <a:gd name="connsiteX17" fmla="*/ 1271391 w 1292412"/>
              <a:gd name="connsiteY17" fmla="*/ 232738 h 395577"/>
              <a:gd name="connsiteX18" fmla="*/ 1277654 w 1292412"/>
              <a:gd name="connsiteY18" fmla="*/ 320421 h 395577"/>
              <a:gd name="connsiteX19" fmla="*/ 1052186 w 1292412"/>
              <a:gd name="connsiteY19" fmla="*/ 395577 h 395577"/>
              <a:gd name="connsiteX0" fmla="*/ 0 w 1289808"/>
              <a:gd name="connsiteY0" fmla="*/ 357999 h 395577"/>
              <a:gd name="connsiteX1" fmla="*/ 18789 w 1289808"/>
              <a:gd name="connsiteY1" fmla="*/ 332947 h 395577"/>
              <a:gd name="connsiteX2" fmla="*/ 31315 w 1289808"/>
              <a:gd name="connsiteY2" fmla="*/ 314158 h 395577"/>
              <a:gd name="connsiteX3" fmla="*/ 56367 w 1289808"/>
              <a:gd name="connsiteY3" fmla="*/ 289105 h 395577"/>
              <a:gd name="connsiteX4" fmla="*/ 68893 w 1289808"/>
              <a:gd name="connsiteY4" fmla="*/ 270316 h 395577"/>
              <a:gd name="connsiteX5" fmla="*/ 300624 w 1289808"/>
              <a:gd name="connsiteY5" fmla="*/ 107478 h 395577"/>
              <a:gd name="connsiteX6" fmla="*/ 457200 w 1289808"/>
              <a:gd name="connsiteY6" fmla="*/ 19796 h 395577"/>
              <a:gd name="connsiteX7" fmla="*/ 663879 w 1289808"/>
              <a:gd name="connsiteY7" fmla="*/ 26059 h 395577"/>
              <a:gd name="connsiteX8" fmla="*/ 858032 w 1289808"/>
              <a:gd name="connsiteY8" fmla="*/ 38585 h 395577"/>
              <a:gd name="connsiteX9" fmla="*/ 1089764 w 1289808"/>
              <a:gd name="connsiteY9" fmla="*/ 1007 h 395577"/>
              <a:gd name="connsiteX10" fmla="*/ 1127342 w 1289808"/>
              <a:gd name="connsiteY10" fmla="*/ 19796 h 395577"/>
              <a:gd name="connsiteX11" fmla="*/ 1146131 w 1289808"/>
              <a:gd name="connsiteY11" fmla="*/ 26059 h 395577"/>
              <a:gd name="connsiteX12" fmla="*/ 1183709 w 1289808"/>
              <a:gd name="connsiteY12" fmla="*/ 44848 h 395577"/>
              <a:gd name="connsiteX13" fmla="*/ 1202498 w 1289808"/>
              <a:gd name="connsiteY13" fmla="*/ 63637 h 395577"/>
              <a:gd name="connsiteX14" fmla="*/ 1221287 w 1289808"/>
              <a:gd name="connsiteY14" fmla="*/ 69900 h 395577"/>
              <a:gd name="connsiteX15" fmla="*/ 1258865 w 1289808"/>
              <a:gd name="connsiteY15" fmla="*/ 94952 h 395577"/>
              <a:gd name="connsiteX16" fmla="*/ 1277654 w 1289808"/>
              <a:gd name="connsiteY16" fmla="*/ 107478 h 395577"/>
              <a:gd name="connsiteX17" fmla="*/ 1271391 w 1289808"/>
              <a:gd name="connsiteY17" fmla="*/ 232738 h 395577"/>
              <a:gd name="connsiteX18" fmla="*/ 1045923 w 1289808"/>
              <a:gd name="connsiteY18" fmla="*/ 320421 h 395577"/>
              <a:gd name="connsiteX19" fmla="*/ 1052186 w 1289808"/>
              <a:gd name="connsiteY19" fmla="*/ 395577 h 395577"/>
              <a:gd name="connsiteX0" fmla="*/ 0 w 1271391"/>
              <a:gd name="connsiteY0" fmla="*/ 357999 h 395577"/>
              <a:gd name="connsiteX1" fmla="*/ 18789 w 1271391"/>
              <a:gd name="connsiteY1" fmla="*/ 332947 h 395577"/>
              <a:gd name="connsiteX2" fmla="*/ 31315 w 1271391"/>
              <a:gd name="connsiteY2" fmla="*/ 314158 h 395577"/>
              <a:gd name="connsiteX3" fmla="*/ 56367 w 1271391"/>
              <a:gd name="connsiteY3" fmla="*/ 289105 h 395577"/>
              <a:gd name="connsiteX4" fmla="*/ 68893 w 1271391"/>
              <a:gd name="connsiteY4" fmla="*/ 270316 h 395577"/>
              <a:gd name="connsiteX5" fmla="*/ 300624 w 1271391"/>
              <a:gd name="connsiteY5" fmla="*/ 107478 h 395577"/>
              <a:gd name="connsiteX6" fmla="*/ 457200 w 1271391"/>
              <a:gd name="connsiteY6" fmla="*/ 19796 h 395577"/>
              <a:gd name="connsiteX7" fmla="*/ 663879 w 1271391"/>
              <a:gd name="connsiteY7" fmla="*/ 26059 h 395577"/>
              <a:gd name="connsiteX8" fmla="*/ 858032 w 1271391"/>
              <a:gd name="connsiteY8" fmla="*/ 38585 h 395577"/>
              <a:gd name="connsiteX9" fmla="*/ 1089764 w 1271391"/>
              <a:gd name="connsiteY9" fmla="*/ 1007 h 395577"/>
              <a:gd name="connsiteX10" fmla="*/ 1127342 w 1271391"/>
              <a:gd name="connsiteY10" fmla="*/ 19796 h 395577"/>
              <a:gd name="connsiteX11" fmla="*/ 1146131 w 1271391"/>
              <a:gd name="connsiteY11" fmla="*/ 26059 h 395577"/>
              <a:gd name="connsiteX12" fmla="*/ 1183709 w 1271391"/>
              <a:gd name="connsiteY12" fmla="*/ 44848 h 395577"/>
              <a:gd name="connsiteX13" fmla="*/ 1202498 w 1271391"/>
              <a:gd name="connsiteY13" fmla="*/ 63637 h 395577"/>
              <a:gd name="connsiteX14" fmla="*/ 1221287 w 1271391"/>
              <a:gd name="connsiteY14" fmla="*/ 69900 h 395577"/>
              <a:gd name="connsiteX15" fmla="*/ 1258865 w 1271391"/>
              <a:gd name="connsiteY15" fmla="*/ 94952 h 395577"/>
              <a:gd name="connsiteX16" fmla="*/ 1045923 w 1271391"/>
              <a:gd name="connsiteY16" fmla="*/ 126267 h 395577"/>
              <a:gd name="connsiteX17" fmla="*/ 1271391 w 1271391"/>
              <a:gd name="connsiteY17" fmla="*/ 232738 h 395577"/>
              <a:gd name="connsiteX18" fmla="*/ 1045923 w 1271391"/>
              <a:gd name="connsiteY18" fmla="*/ 320421 h 395577"/>
              <a:gd name="connsiteX19" fmla="*/ 1052186 w 1271391"/>
              <a:gd name="connsiteY19" fmla="*/ 395577 h 395577"/>
              <a:gd name="connsiteX0" fmla="*/ 0 w 1267456"/>
              <a:gd name="connsiteY0" fmla="*/ 357999 h 395577"/>
              <a:gd name="connsiteX1" fmla="*/ 18789 w 1267456"/>
              <a:gd name="connsiteY1" fmla="*/ 332947 h 395577"/>
              <a:gd name="connsiteX2" fmla="*/ 31315 w 1267456"/>
              <a:gd name="connsiteY2" fmla="*/ 314158 h 395577"/>
              <a:gd name="connsiteX3" fmla="*/ 56367 w 1267456"/>
              <a:gd name="connsiteY3" fmla="*/ 289105 h 395577"/>
              <a:gd name="connsiteX4" fmla="*/ 68893 w 1267456"/>
              <a:gd name="connsiteY4" fmla="*/ 270316 h 395577"/>
              <a:gd name="connsiteX5" fmla="*/ 300624 w 1267456"/>
              <a:gd name="connsiteY5" fmla="*/ 107478 h 395577"/>
              <a:gd name="connsiteX6" fmla="*/ 457200 w 1267456"/>
              <a:gd name="connsiteY6" fmla="*/ 19796 h 395577"/>
              <a:gd name="connsiteX7" fmla="*/ 663879 w 1267456"/>
              <a:gd name="connsiteY7" fmla="*/ 26059 h 395577"/>
              <a:gd name="connsiteX8" fmla="*/ 858032 w 1267456"/>
              <a:gd name="connsiteY8" fmla="*/ 38585 h 395577"/>
              <a:gd name="connsiteX9" fmla="*/ 1089764 w 1267456"/>
              <a:gd name="connsiteY9" fmla="*/ 1007 h 395577"/>
              <a:gd name="connsiteX10" fmla="*/ 1127342 w 1267456"/>
              <a:gd name="connsiteY10" fmla="*/ 19796 h 395577"/>
              <a:gd name="connsiteX11" fmla="*/ 1146131 w 1267456"/>
              <a:gd name="connsiteY11" fmla="*/ 26059 h 395577"/>
              <a:gd name="connsiteX12" fmla="*/ 1183709 w 1267456"/>
              <a:gd name="connsiteY12" fmla="*/ 44848 h 395577"/>
              <a:gd name="connsiteX13" fmla="*/ 1202498 w 1267456"/>
              <a:gd name="connsiteY13" fmla="*/ 63637 h 395577"/>
              <a:gd name="connsiteX14" fmla="*/ 1221287 w 1267456"/>
              <a:gd name="connsiteY14" fmla="*/ 69900 h 395577"/>
              <a:gd name="connsiteX15" fmla="*/ 1258865 w 1267456"/>
              <a:gd name="connsiteY15" fmla="*/ 94952 h 395577"/>
              <a:gd name="connsiteX16" fmla="*/ 1045923 w 1267456"/>
              <a:gd name="connsiteY16" fmla="*/ 126267 h 395577"/>
              <a:gd name="connsiteX17" fmla="*/ 1058449 w 1267456"/>
              <a:gd name="connsiteY17" fmla="*/ 232738 h 395577"/>
              <a:gd name="connsiteX18" fmla="*/ 1045923 w 1267456"/>
              <a:gd name="connsiteY18" fmla="*/ 320421 h 395577"/>
              <a:gd name="connsiteX19" fmla="*/ 1052186 w 1267456"/>
              <a:gd name="connsiteY19" fmla="*/ 395577 h 395577"/>
              <a:gd name="connsiteX0" fmla="*/ 0 w 1230136"/>
              <a:gd name="connsiteY0" fmla="*/ 357999 h 395577"/>
              <a:gd name="connsiteX1" fmla="*/ 18789 w 1230136"/>
              <a:gd name="connsiteY1" fmla="*/ 332947 h 395577"/>
              <a:gd name="connsiteX2" fmla="*/ 31315 w 1230136"/>
              <a:gd name="connsiteY2" fmla="*/ 314158 h 395577"/>
              <a:gd name="connsiteX3" fmla="*/ 56367 w 1230136"/>
              <a:gd name="connsiteY3" fmla="*/ 289105 h 395577"/>
              <a:gd name="connsiteX4" fmla="*/ 68893 w 1230136"/>
              <a:gd name="connsiteY4" fmla="*/ 270316 h 395577"/>
              <a:gd name="connsiteX5" fmla="*/ 300624 w 1230136"/>
              <a:gd name="connsiteY5" fmla="*/ 107478 h 395577"/>
              <a:gd name="connsiteX6" fmla="*/ 457200 w 1230136"/>
              <a:gd name="connsiteY6" fmla="*/ 19796 h 395577"/>
              <a:gd name="connsiteX7" fmla="*/ 663879 w 1230136"/>
              <a:gd name="connsiteY7" fmla="*/ 26059 h 395577"/>
              <a:gd name="connsiteX8" fmla="*/ 858032 w 1230136"/>
              <a:gd name="connsiteY8" fmla="*/ 38585 h 395577"/>
              <a:gd name="connsiteX9" fmla="*/ 1089764 w 1230136"/>
              <a:gd name="connsiteY9" fmla="*/ 1007 h 395577"/>
              <a:gd name="connsiteX10" fmla="*/ 1127342 w 1230136"/>
              <a:gd name="connsiteY10" fmla="*/ 19796 h 395577"/>
              <a:gd name="connsiteX11" fmla="*/ 1146131 w 1230136"/>
              <a:gd name="connsiteY11" fmla="*/ 26059 h 395577"/>
              <a:gd name="connsiteX12" fmla="*/ 1183709 w 1230136"/>
              <a:gd name="connsiteY12" fmla="*/ 44848 h 395577"/>
              <a:gd name="connsiteX13" fmla="*/ 1202498 w 1230136"/>
              <a:gd name="connsiteY13" fmla="*/ 63637 h 395577"/>
              <a:gd name="connsiteX14" fmla="*/ 1221287 w 1230136"/>
              <a:gd name="connsiteY14" fmla="*/ 69900 h 395577"/>
              <a:gd name="connsiteX15" fmla="*/ 1045923 w 1230136"/>
              <a:gd name="connsiteY15" fmla="*/ 101215 h 395577"/>
              <a:gd name="connsiteX16" fmla="*/ 1045923 w 1230136"/>
              <a:gd name="connsiteY16" fmla="*/ 126267 h 395577"/>
              <a:gd name="connsiteX17" fmla="*/ 1058449 w 1230136"/>
              <a:gd name="connsiteY17" fmla="*/ 232738 h 395577"/>
              <a:gd name="connsiteX18" fmla="*/ 1045923 w 1230136"/>
              <a:gd name="connsiteY18" fmla="*/ 320421 h 395577"/>
              <a:gd name="connsiteX19" fmla="*/ 1052186 w 1230136"/>
              <a:gd name="connsiteY19" fmla="*/ 395577 h 395577"/>
              <a:gd name="connsiteX0" fmla="*/ 0 w 1230136"/>
              <a:gd name="connsiteY0" fmla="*/ 357426 h 395004"/>
              <a:gd name="connsiteX1" fmla="*/ 18789 w 1230136"/>
              <a:gd name="connsiteY1" fmla="*/ 332374 h 395004"/>
              <a:gd name="connsiteX2" fmla="*/ 31315 w 1230136"/>
              <a:gd name="connsiteY2" fmla="*/ 313585 h 395004"/>
              <a:gd name="connsiteX3" fmla="*/ 56367 w 1230136"/>
              <a:gd name="connsiteY3" fmla="*/ 288532 h 395004"/>
              <a:gd name="connsiteX4" fmla="*/ 68893 w 1230136"/>
              <a:gd name="connsiteY4" fmla="*/ 269743 h 395004"/>
              <a:gd name="connsiteX5" fmla="*/ 300624 w 1230136"/>
              <a:gd name="connsiteY5" fmla="*/ 106905 h 395004"/>
              <a:gd name="connsiteX6" fmla="*/ 457200 w 1230136"/>
              <a:gd name="connsiteY6" fmla="*/ 19223 h 395004"/>
              <a:gd name="connsiteX7" fmla="*/ 663879 w 1230136"/>
              <a:gd name="connsiteY7" fmla="*/ 25486 h 395004"/>
              <a:gd name="connsiteX8" fmla="*/ 858032 w 1230136"/>
              <a:gd name="connsiteY8" fmla="*/ 38012 h 395004"/>
              <a:gd name="connsiteX9" fmla="*/ 1089764 w 1230136"/>
              <a:gd name="connsiteY9" fmla="*/ 434 h 395004"/>
              <a:gd name="connsiteX10" fmla="*/ 1127342 w 1230136"/>
              <a:gd name="connsiteY10" fmla="*/ 19223 h 395004"/>
              <a:gd name="connsiteX11" fmla="*/ 1183709 w 1230136"/>
              <a:gd name="connsiteY11" fmla="*/ 44275 h 395004"/>
              <a:gd name="connsiteX12" fmla="*/ 1202498 w 1230136"/>
              <a:gd name="connsiteY12" fmla="*/ 63064 h 395004"/>
              <a:gd name="connsiteX13" fmla="*/ 1221287 w 1230136"/>
              <a:gd name="connsiteY13" fmla="*/ 69327 h 395004"/>
              <a:gd name="connsiteX14" fmla="*/ 1045923 w 1230136"/>
              <a:gd name="connsiteY14" fmla="*/ 100642 h 395004"/>
              <a:gd name="connsiteX15" fmla="*/ 1045923 w 1230136"/>
              <a:gd name="connsiteY15" fmla="*/ 125694 h 395004"/>
              <a:gd name="connsiteX16" fmla="*/ 1058449 w 1230136"/>
              <a:gd name="connsiteY16" fmla="*/ 232165 h 395004"/>
              <a:gd name="connsiteX17" fmla="*/ 1045923 w 1230136"/>
              <a:gd name="connsiteY17" fmla="*/ 319848 h 395004"/>
              <a:gd name="connsiteX18" fmla="*/ 1052186 w 1230136"/>
              <a:gd name="connsiteY18" fmla="*/ 395004 h 395004"/>
              <a:gd name="connsiteX0" fmla="*/ 0 w 1230136"/>
              <a:gd name="connsiteY0" fmla="*/ 357016 h 394594"/>
              <a:gd name="connsiteX1" fmla="*/ 18789 w 1230136"/>
              <a:gd name="connsiteY1" fmla="*/ 331964 h 394594"/>
              <a:gd name="connsiteX2" fmla="*/ 31315 w 1230136"/>
              <a:gd name="connsiteY2" fmla="*/ 313175 h 394594"/>
              <a:gd name="connsiteX3" fmla="*/ 56367 w 1230136"/>
              <a:gd name="connsiteY3" fmla="*/ 288122 h 394594"/>
              <a:gd name="connsiteX4" fmla="*/ 68893 w 1230136"/>
              <a:gd name="connsiteY4" fmla="*/ 269333 h 394594"/>
              <a:gd name="connsiteX5" fmla="*/ 300624 w 1230136"/>
              <a:gd name="connsiteY5" fmla="*/ 106495 h 394594"/>
              <a:gd name="connsiteX6" fmla="*/ 457200 w 1230136"/>
              <a:gd name="connsiteY6" fmla="*/ 18813 h 394594"/>
              <a:gd name="connsiteX7" fmla="*/ 663879 w 1230136"/>
              <a:gd name="connsiteY7" fmla="*/ 25076 h 394594"/>
              <a:gd name="connsiteX8" fmla="*/ 858032 w 1230136"/>
              <a:gd name="connsiteY8" fmla="*/ 37602 h 394594"/>
              <a:gd name="connsiteX9" fmla="*/ 1089764 w 1230136"/>
              <a:gd name="connsiteY9" fmla="*/ 24 h 394594"/>
              <a:gd name="connsiteX10" fmla="*/ 1183709 w 1230136"/>
              <a:gd name="connsiteY10" fmla="*/ 43865 h 394594"/>
              <a:gd name="connsiteX11" fmla="*/ 1202498 w 1230136"/>
              <a:gd name="connsiteY11" fmla="*/ 62654 h 394594"/>
              <a:gd name="connsiteX12" fmla="*/ 1221287 w 1230136"/>
              <a:gd name="connsiteY12" fmla="*/ 68917 h 394594"/>
              <a:gd name="connsiteX13" fmla="*/ 1045923 w 1230136"/>
              <a:gd name="connsiteY13" fmla="*/ 100232 h 394594"/>
              <a:gd name="connsiteX14" fmla="*/ 1045923 w 1230136"/>
              <a:gd name="connsiteY14" fmla="*/ 125284 h 394594"/>
              <a:gd name="connsiteX15" fmla="*/ 1058449 w 1230136"/>
              <a:gd name="connsiteY15" fmla="*/ 231755 h 394594"/>
              <a:gd name="connsiteX16" fmla="*/ 1045923 w 1230136"/>
              <a:gd name="connsiteY16" fmla="*/ 319438 h 394594"/>
              <a:gd name="connsiteX17" fmla="*/ 1052186 w 1230136"/>
              <a:gd name="connsiteY17" fmla="*/ 394594 h 394594"/>
              <a:gd name="connsiteX0" fmla="*/ 0 w 1210143"/>
              <a:gd name="connsiteY0" fmla="*/ 357016 h 394594"/>
              <a:gd name="connsiteX1" fmla="*/ 18789 w 1210143"/>
              <a:gd name="connsiteY1" fmla="*/ 331964 h 394594"/>
              <a:gd name="connsiteX2" fmla="*/ 31315 w 1210143"/>
              <a:gd name="connsiteY2" fmla="*/ 313175 h 394594"/>
              <a:gd name="connsiteX3" fmla="*/ 56367 w 1210143"/>
              <a:gd name="connsiteY3" fmla="*/ 288122 h 394594"/>
              <a:gd name="connsiteX4" fmla="*/ 68893 w 1210143"/>
              <a:gd name="connsiteY4" fmla="*/ 269333 h 394594"/>
              <a:gd name="connsiteX5" fmla="*/ 300624 w 1210143"/>
              <a:gd name="connsiteY5" fmla="*/ 106495 h 394594"/>
              <a:gd name="connsiteX6" fmla="*/ 457200 w 1210143"/>
              <a:gd name="connsiteY6" fmla="*/ 18813 h 394594"/>
              <a:gd name="connsiteX7" fmla="*/ 663879 w 1210143"/>
              <a:gd name="connsiteY7" fmla="*/ 25076 h 394594"/>
              <a:gd name="connsiteX8" fmla="*/ 858032 w 1210143"/>
              <a:gd name="connsiteY8" fmla="*/ 37602 h 394594"/>
              <a:gd name="connsiteX9" fmla="*/ 1089764 w 1210143"/>
              <a:gd name="connsiteY9" fmla="*/ 24 h 394594"/>
              <a:gd name="connsiteX10" fmla="*/ 1183709 w 1210143"/>
              <a:gd name="connsiteY10" fmla="*/ 43865 h 394594"/>
              <a:gd name="connsiteX11" fmla="*/ 1202498 w 1210143"/>
              <a:gd name="connsiteY11" fmla="*/ 62654 h 394594"/>
              <a:gd name="connsiteX12" fmla="*/ 1045923 w 1210143"/>
              <a:gd name="connsiteY12" fmla="*/ 100232 h 394594"/>
              <a:gd name="connsiteX13" fmla="*/ 1045923 w 1210143"/>
              <a:gd name="connsiteY13" fmla="*/ 125284 h 394594"/>
              <a:gd name="connsiteX14" fmla="*/ 1058449 w 1210143"/>
              <a:gd name="connsiteY14" fmla="*/ 231755 h 394594"/>
              <a:gd name="connsiteX15" fmla="*/ 1045923 w 1210143"/>
              <a:gd name="connsiteY15" fmla="*/ 319438 h 394594"/>
              <a:gd name="connsiteX16" fmla="*/ 1052186 w 1210143"/>
              <a:gd name="connsiteY16" fmla="*/ 394594 h 394594"/>
              <a:gd name="connsiteX0" fmla="*/ 0 w 1183709"/>
              <a:gd name="connsiteY0" fmla="*/ 357016 h 394594"/>
              <a:gd name="connsiteX1" fmla="*/ 18789 w 1183709"/>
              <a:gd name="connsiteY1" fmla="*/ 331964 h 394594"/>
              <a:gd name="connsiteX2" fmla="*/ 31315 w 1183709"/>
              <a:gd name="connsiteY2" fmla="*/ 313175 h 394594"/>
              <a:gd name="connsiteX3" fmla="*/ 56367 w 1183709"/>
              <a:gd name="connsiteY3" fmla="*/ 288122 h 394594"/>
              <a:gd name="connsiteX4" fmla="*/ 68893 w 1183709"/>
              <a:gd name="connsiteY4" fmla="*/ 269333 h 394594"/>
              <a:gd name="connsiteX5" fmla="*/ 300624 w 1183709"/>
              <a:gd name="connsiteY5" fmla="*/ 106495 h 394594"/>
              <a:gd name="connsiteX6" fmla="*/ 457200 w 1183709"/>
              <a:gd name="connsiteY6" fmla="*/ 18813 h 394594"/>
              <a:gd name="connsiteX7" fmla="*/ 663879 w 1183709"/>
              <a:gd name="connsiteY7" fmla="*/ 25076 h 394594"/>
              <a:gd name="connsiteX8" fmla="*/ 858032 w 1183709"/>
              <a:gd name="connsiteY8" fmla="*/ 37602 h 394594"/>
              <a:gd name="connsiteX9" fmla="*/ 1089764 w 1183709"/>
              <a:gd name="connsiteY9" fmla="*/ 24 h 394594"/>
              <a:gd name="connsiteX10" fmla="*/ 1183709 w 1183709"/>
              <a:gd name="connsiteY10" fmla="*/ 43865 h 394594"/>
              <a:gd name="connsiteX11" fmla="*/ 1045923 w 1183709"/>
              <a:gd name="connsiteY11" fmla="*/ 100232 h 394594"/>
              <a:gd name="connsiteX12" fmla="*/ 1045923 w 1183709"/>
              <a:gd name="connsiteY12" fmla="*/ 125284 h 394594"/>
              <a:gd name="connsiteX13" fmla="*/ 1058449 w 1183709"/>
              <a:gd name="connsiteY13" fmla="*/ 231755 h 394594"/>
              <a:gd name="connsiteX14" fmla="*/ 1045923 w 1183709"/>
              <a:gd name="connsiteY14" fmla="*/ 319438 h 394594"/>
              <a:gd name="connsiteX15" fmla="*/ 1052186 w 1183709"/>
              <a:gd name="connsiteY15" fmla="*/ 394594 h 394594"/>
              <a:gd name="connsiteX0" fmla="*/ 0 w 1097973"/>
              <a:gd name="connsiteY0" fmla="*/ 358593 h 396171"/>
              <a:gd name="connsiteX1" fmla="*/ 18789 w 1097973"/>
              <a:gd name="connsiteY1" fmla="*/ 333541 h 396171"/>
              <a:gd name="connsiteX2" fmla="*/ 31315 w 1097973"/>
              <a:gd name="connsiteY2" fmla="*/ 314752 h 396171"/>
              <a:gd name="connsiteX3" fmla="*/ 56367 w 1097973"/>
              <a:gd name="connsiteY3" fmla="*/ 289699 h 396171"/>
              <a:gd name="connsiteX4" fmla="*/ 68893 w 1097973"/>
              <a:gd name="connsiteY4" fmla="*/ 270910 h 396171"/>
              <a:gd name="connsiteX5" fmla="*/ 300624 w 1097973"/>
              <a:gd name="connsiteY5" fmla="*/ 108072 h 396171"/>
              <a:gd name="connsiteX6" fmla="*/ 457200 w 1097973"/>
              <a:gd name="connsiteY6" fmla="*/ 20390 h 396171"/>
              <a:gd name="connsiteX7" fmla="*/ 663879 w 1097973"/>
              <a:gd name="connsiteY7" fmla="*/ 26653 h 396171"/>
              <a:gd name="connsiteX8" fmla="*/ 858032 w 1097973"/>
              <a:gd name="connsiteY8" fmla="*/ 39179 h 396171"/>
              <a:gd name="connsiteX9" fmla="*/ 1089764 w 1097973"/>
              <a:gd name="connsiteY9" fmla="*/ 1601 h 396171"/>
              <a:gd name="connsiteX10" fmla="*/ 1045923 w 1097973"/>
              <a:gd name="connsiteY10" fmla="*/ 101809 h 396171"/>
              <a:gd name="connsiteX11" fmla="*/ 1045923 w 1097973"/>
              <a:gd name="connsiteY11" fmla="*/ 126861 h 396171"/>
              <a:gd name="connsiteX12" fmla="*/ 1058449 w 1097973"/>
              <a:gd name="connsiteY12" fmla="*/ 233332 h 396171"/>
              <a:gd name="connsiteX13" fmla="*/ 1045923 w 1097973"/>
              <a:gd name="connsiteY13" fmla="*/ 321015 h 396171"/>
              <a:gd name="connsiteX14" fmla="*/ 1052186 w 1097973"/>
              <a:gd name="connsiteY14" fmla="*/ 396171 h 396171"/>
              <a:gd name="connsiteX0" fmla="*/ 0 w 1059388"/>
              <a:gd name="connsiteY0" fmla="*/ 338203 h 375781"/>
              <a:gd name="connsiteX1" fmla="*/ 18789 w 1059388"/>
              <a:gd name="connsiteY1" fmla="*/ 313151 h 375781"/>
              <a:gd name="connsiteX2" fmla="*/ 31315 w 1059388"/>
              <a:gd name="connsiteY2" fmla="*/ 294362 h 375781"/>
              <a:gd name="connsiteX3" fmla="*/ 56367 w 1059388"/>
              <a:gd name="connsiteY3" fmla="*/ 269309 h 375781"/>
              <a:gd name="connsiteX4" fmla="*/ 68893 w 1059388"/>
              <a:gd name="connsiteY4" fmla="*/ 250520 h 375781"/>
              <a:gd name="connsiteX5" fmla="*/ 300624 w 1059388"/>
              <a:gd name="connsiteY5" fmla="*/ 87682 h 375781"/>
              <a:gd name="connsiteX6" fmla="*/ 457200 w 1059388"/>
              <a:gd name="connsiteY6" fmla="*/ 0 h 375781"/>
              <a:gd name="connsiteX7" fmla="*/ 663879 w 1059388"/>
              <a:gd name="connsiteY7" fmla="*/ 6263 h 375781"/>
              <a:gd name="connsiteX8" fmla="*/ 858032 w 1059388"/>
              <a:gd name="connsiteY8" fmla="*/ 18789 h 375781"/>
              <a:gd name="connsiteX9" fmla="*/ 1045923 w 1059388"/>
              <a:gd name="connsiteY9" fmla="*/ 81419 h 375781"/>
              <a:gd name="connsiteX10" fmla="*/ 1045923 w 1059388"/>
              <a:gd name="connsiteY10" fmla="*/ 106471 h 375781"/>
              <a:gd name="connsiteX11" fmla="*/ 1058449 w 1059388"/>
              <a:gd name="connsiteY11" fmla="*/ 212942 h 375781"/>
              <a:gd name="connsiteX12" fmla="*/ 1045923 w 1059388"/>
              <a:gd name="connsiteY12" fmla="*/ 300625 h 375781"/>
              <a:gd name="connsiteX13" fmla="*/ 1052186 w 1059388"/>
              <a:gd name="connsiteY13" fmla="*/ 375781 h 37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9388" h="375781">
                <a:moveTo>
                  <a:pt x="0" y="338203"/>
                </a:moveTo>
                <a:cubicBezTo>
                  <a:pt x="6263" y="329852"/>
                  <a:pt x="12722" y="321645"/>
                  <a:pt x="18789" y="313151"/>
                </a:cubicBezTo>
                <a:cubicBezTo>
                  <a:pt x="23164" y="307026"/>
                  <a:pt x="26416" y="300077"/>
                  <a:pt x="31315" y="294362"/>
                </a:cubicBezTo>
                <a:cubicBezTo>
                  <a:pt x="39001" y="285395"/>
                  <a:pt x="48681" y="278276"/>
                  <a:pt x="56367" y="269309"/>
                </a:cubicBezTo>
                <a:cubicBezTo>
                  <a:pt x="61266" y="263594"/>
                  <a:pt x="28184" y="280791"/>
                  <a:pt x="68893" y="250520"/>
                </a:cubicBezTo>
                <a:cubicBezTo>
                  <a:pt x="109602" y="220249"/>
                  <a:pt x="235906" y="129435"/>
                  <a:pt x="300624" y="87682"/>
                </a:cubicBezTo>
                <a:cubicBezTo>
                  <a:pt x="365342" y="45929"/>
                  <a:pt x="417534" y="2088"/>
                  <a:pt x="457200" y="0"/>
                </a:cubicBezTo>
                <a:lnTo>
                  <a:pt x="663879" y="6263"/>
                </a:lnTo>
                <a:cubicBezTo>
                  <a:pt x="730684" y="9395"/>
                  <a:pt x="794358" y="6263"/>
                  <a:pt x="858032" y="18789"/>
                </a:cubicBezTo>
                <a:cubicBezTo>
                  <a:pt x="921706" y="31315"/>
                  <a:pt x="1014608" y="66805"/>
                  <a:pt x="1045923" y="81419"/>
                </a:cubicBezTo>
                <a:cubicBezTo>
                  <a:pt x="1077238" y="96033"/>
                  <a:pt x="1043835" y="84550"/>
                  <a:pt x="1045923" y="106471"/>
                </a:cubicBezTo>
                <a:cubicBezTo>
                  <a:pt x="1048011" y="128392"/>
                  <a:pt x="1058449" y="180583"/>
                  <a:pt x="1058449" y="212942"/>
                </a:cubicBezTo>
                <a:cubicBezTo>
                  <a:pt x="1058449" y="245301"/>
                  <a:pt x="1046967" y="273485"/>
                  <a:pt x="1045923" y="300625"/>
                </a:cubicBezTo>
                <a:cubicBezTo>
                  <a:pt x="1044879" y="327765"/>
                  <a:pt x="1052186" y="326513"/>
                  <a:pt x="1052186" y="37578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0843" y="1400449"/>
            <a:ext cx="9363488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"</a:t>
            </a:r>
            <a:r>
              <a:rPr lang="en-US" sz="2400" dirty="0" err="1"/>
              <a:t>houston</a:t>
            </a:r>
            <a:r>
              <a:rPr lang="en-US" sz="2400" dirty="0"/>
              <a:t>" is the head of "flight"? (RL)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No, "flight" is more important to the sentence. When joining a noun phrase and prep phrase, the noun phrase should dominate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"flight" is the head of "</a:t>
            </a:r>
            <a:r>
              <a:rPr lang="en-US" sz="2400" dirty="0" err="1"/>
              <a:t>houston</a:t>
            </a:r>
            <a:r>
              <a:rPr lang="en-US" sz="2400" dirty="0"/>
              <a:t>"? (RR)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Yes, for the reasons above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No more symbols so shift</a:t>
            </a:r>
          </a:p>
        </p:txBody>
      </p:sp>
    </p:spTree>
    <p:extLst>
      <p:ext uri="{BB962C8B-B14F-4D97-AF65-F5344CB8AC3E}">
        <p14:creationId xmlns:p14="http://schemas.microsoft.com/office/powerpoint/2010/main" val="155525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79381" y="4932846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0842" y="5293230"/>
            <a:ext cx="10720377" cy="221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413309" y="400833"/>
            <a:ext cx="1059388" cy="375781"/>
          </a:xfrm>
          <a:custGeom>
            <a:avLst/>
            <a:gdLst>
              <a:gd name="connsiteX0" fmla="*/ 0 w 1283991"/>
              <a:gd name="connsiteY0" fmla="*/ 397062 h 409588"/>
              <a:gd name="connsiteX1" fmla="*/ 18789 w 1283991"/>
              <a:gd name="connsiteY1" fmla="*/ 372010 h 409588"/>
              <a:gd name="connsiteX2" fmla="*/ 31315 w 1283991"/>
              <a:gd name="connsiteY2" fmla="*/ 353221 h 409588"/>
              <a:gd name="connsiteX3" fmla="*/ 56367 w 1283991"/>
              <a:gd name="connsiteY3" fmla="*/ 328168 h 409588"/>
              <a:gd name="connsiteX4" fmla="*/ 68893 w 1283991"/>
              <a:gd name="connsiteY4" fmla="*/ 309379 h 409588"/>
              <a:gd name="connsiteX5" fmla="*/ 620038 w 1283991"/>
              <a:gd name="connsiteY5" fmla="*/ 8755 h 409588"/>
              <a:gd name="connsiteX6" fmla="*/ 739035 w 1283991"/>
              <a:gd name="connsiteY6" fmla="*/ 2492 h 409588"/>
              <a:gd name="connsiteX7" fmla="*/ 964504 w 1283991"/>
              <a:gd name="connsiteY7" fmla="*/ 15018 h 409588"/>
              <a:gd name="connsiteX8" fmla="*/ 1020871 w 1283991"/>
              <a:gd name="connsiteY8" fmla="*/ 27544 h 409588"/>
              <a:gd name="connsiteX9" fmla="*/ 1089764 w 1283991"/>
              <a:gd name="connsiteY9" fmla="*/ 40070 h 409588"/>
              <a:gd name="connsiteX10" fmla="*/ 1127342 w 1283991"/>
              <a:gd name="connsiteY10" fmla="*/ 58859 h 409588"/>
              <a:gd name="connsiteX11" fmla="*/ 1146131 w 1283991"/>
              <a:gd name="connsiteY11" fmla="*/ 65122 h 409588"/>
              <a:gd name="connsiteX12" fmla="*/ 1183709 w 1283991"/>
              <a:gd name="connsiteY12" fmla="*/ 83911 h 409588"/>
              <a:gd name="connsiteX13" fmla="*/ 1202498 w 1283991"/>
              <a:gd name="connsiteY13" fmla="*/ 102700 h 409588"/>
              <a:gd name="connsiteX14" fmla="*/ 1221287 w 1283991"/>
              <a:gd name="connsiteY14" fmla="*/ 108963 h 409588"/>
              <a:gd name="connsiteX15" fmla="*/ 1258865 w 1283991"/>
              <a:gd name="connsiteY15" fmla="*/ 134015 h 409588"/>
              <a:gd name="connsiteX16" fmla="*/ 1277654 w 1283991"/>
              <a:gd name="connsiteY16" fmla="*/ 146541 h 409588"/>
              <a:gd name="connsiteX17" fmla="*/ 1271391 w 1283991"/>
              <a:gd name="connsiteY17" fmla="*/ 271801 h 409588"/>
              <a:gd name="connsiteX18" fmla="*/ 1277654 w 1283991"/>
              <a:gd name="connsiteY18" fmla="*/ 359484 h 409588"/>
              <a:gd name="connsiteX19" fmla="*/ 1283917 w 1283991"/>
              <a:gd name="connsiteY19" fmla="*/ 409588 h 409588"/>
              <a:gd name="connsiteX0" fmla="*/ 0 w 1283991"/>
              <a:gd name="connsiteY0" fmla="*/ 394570 h 407096"/>
              <a:gd name="connsiteX1" fmla="*/ 18789 w 1283991"/>
              <a:gd name="connsiteY1" fmla="*/ 369518 h 407096"/>
              <a:gd name="connsiteX2" fmla="*/ 31315 w 1283991"/>
              <a:gd name="connsiteY2" fmla="*/ 350729 h 407096"/>
              <a:gd name="connsiteX3" fmla="*/ 56367 w 1283991"/>
              <a:gd name="connsiteY3" fmla="*/ 325676 h 407096"/>
              <a:gd name="connsiteX4" fmla="*/ 68893 w 1283991"/>
              <a:gd name="connsiteY4" fmla="*/ 306887 h 407096"/>
              <a:gd name="connsiteX5" fmla="*/ 300624 w 1283991"/>
              <a:gd name="connsiteY5" fmla="*/ 144049 h 407096"/>
              <a:gd name="connsiteX6" fmla="*/ 739035 w 1283991"/>
              <a:gd name="connsiteY6" fmla="*/ 0 h 407096"/>
              <a:gd name="connsiteX7" fmla="*/ 964504 w 1283991"/>
              <a:gd name="connsiteY7" fmla="*/ 12526 h 407096"/>
              <a:gd name="connsiteX8" fmla="*/ 1020871 w 1283991"/>
              <a:gd name="connsiteY8" fmla="*/ 25052 h 407096"/>
              <a:gd name="connsiteX9" fmla="*/ 1089764 w 1283991"/>
              <a:gd name="connsiteY9" fmla="*/ 37578 h 407096"/>
              <a:gd name="connsiteX10" fmla="*/ 1127342 w 1283991"/>
              <a:gd name="connsiteY10" fmla="*/ 56367 h 407096"/>
              <a:gd name="connsiteX11" fmla="*/ 1146131 w 1283991"/>
              <a:gd name="connsiteY11" fmla="*/ 62630 h 407096"/>
              <a:gd name="connsiteX12" fmla="*/ 1183709 w 1283991"/>
              <a:gd name="connsiteY12" fmla="*/ 81419 h 407096"/>
              <a:gd name="connsiteX13" fmla="*/ 1202498 w 1283991"/>
              <a:gd name="connsiteY13" fmla="*/ 100208 h 407096"/>
              <a:gd name="connsiteX14" fmla="*/ 1221287 w 1283991"/>
              <a:gd name="connsiteY14" fmla="*/ 106471 h 407096"/>
              <a:gd name="connsiteX15" fmla="*/ 1258865 w 1283991"/>
              <a:gd name="connsiteY15" fmla="*/ 131523 h 407096"/>
              <a:gd name="connsiteX16" fmla="*/ 1277654 w 1283991"/>
              <a:gd name="connsiteY16" fmla="*/ 144049 h 407096"/>
              <a:gd name="connsiteX17" fmla="*/ 1271391 w 1283991"/>
              <a:gd name="connsiteY17" fmla="*/ 269309 h 407096"/>
              <a:gd name="connsiteX18" fmla="*/ 1277654 w 1283991"/>
              <a:gd name="connsiteY18" fmla="*/ 356992 h 407096"/>
              <a:gd name="connsiteX19" fmla="*/ 1283917 w 1283991"/>
              <a:gd name="connsiteY19" fmla="*/ 407096 h 407096"/>
              <a:gd name="connsiteX0" fmla="*/ 0 w 1283991"/>
              <a:gd name="connsiteY0" fmla="*/ 383464 h 395990"/>
              <a:gd name="connsiteX1" fmla="*/ 18789 w 1283991"/>
              <a:gd name="connsiteY1" fmla="*/ 358412 h 395990"/>
              <a:gd name="connsiteX2" fmla="*/ 31315 w 1283991"/>
              <a:gd name="connsiteY2" fmla="*/ 339623 h 395990"/>
              <a:gd name="connsiteX3" fmla="*/ 56367 w 1283991"/>
              <a:gd name="connsiteY3" fmla="*/ 314570 h 395990"/>
              <a:gd name="connsiteX4" fmla="*/ 68893 w 1283991"/>
              <a:gd name="connsiteY4" fmla="*/ 295781 h 395990"/>
              <a:gd name="connsiteX5" fmla="*/ 300624 w 1283991"/>
              <a:gd name="connsiteY5" fmla="*/ 132943 h 395990"/>
              <a:gd name="connsiteX6" fmla="*/ 457200 w 1283991"/>
              <a:gd name="connsiteY6" fmla="*/ 45261 h 395990"/>
              <a:gd name="connsiteX7" fmla="*/ 964504 w 1283991"/>
              <a:gd name="connsiteY7" fmla="*/ 1420 h 395990"/>
              <a:gd name="connsiteX8" fmla="*/ 1020871 w 1283991"/>
              <a:gd name="connsiteY8" fmla="*/ 13946 h 395990"/>
              <a:gd name="connsiteX9" fmla="*/ 1089764 w 1283991"/>
              <a:gd name="connsiteY9" fmla="*/ 26472 h 395990"/>
              <a:gd name="connsiteX10" fmla="*/ 1127342 w 1283991"/>
              <a:gd name="connsiteY10" fmla="*/ 45261 h 395990"/>
              <a:gd name="connsiteX11" fmla="*/ 1146131 w 1283991"/>
              <a:gd name="connsiteY11" fmla="*/ 51524 h 395990"/>
              <a:gd name="connsiteX12" fmla="*/ 1183709 w 1283991"/>
              <a:gd name="connsiteY12" fmla="*/ 70313 h 395990"/>
              <a:gd name="connsiteX13" fmla="*/ 1202498 w 1283991"/>
              <a:gd name="connsiteY13" fmla="*/ 89102 h 395990"/>
              <a:gd name="connsiteX14" fmla="*/ 1221287 w 1283991"/>
              <a:gd name="connsiteY14" fmla="*/ 95365 h 395990"/>
              <a:gd name="connsiteX15" fmla="*/ 1258865 w 1283991"/>
              <a:gd name="connsiteY15" fmla="*/ 120417 h 395990"/>
              <a:gd name="connsiteX16" fmla="*/ 1277654 w 1283991"/>
              <a:gd name="connsiteY16" fmla="*/ 132943 h 395990"/>
              <a:gd name="connsiteX17" fmla="*/ 1271391 w 1283991"/>
              <a:gd name="connsiteY17" fmla="*/ 258203 h 395990"/>
              <a:gd name="connsiteX18" fmla="*/ 1277654 w 1283991"/>
              <a:gd name="connsiteY18" fmla="*/ 345886 h 395990"/>
              <a:gd name="connsiteX19" fmla="*/ 1283917 w 1283991"/>
              <a:gd name="connsiteY19" fmla="*/ 395990 h 395990"/>
              <a:gd name="connsiteX0" fmla="*/ 0 w 1283991"/>
              <a:gd name="connsiteY0" fmla="*/ 370850 h 383376"/>
              <a:gd name="connsiteX1" fmla="*/ 18789 w 1283991"/>
              <a:gd name="connsiteY1" fmla="*/ 345798 h 383376"/>
              <a:gd name="connsiteX2" fmla="*/ 31315 w 1283991"/>
              <a:gd name="connsiteY2" fmla="*/ 327009 h 383376"/>
              <a:gd name="connsiteX3" fmla="*/ 56367 w 1283991"/>
              <a:gd name="connsiteY3" fmla="*/ 301956 h 383376"/>
              <a:gd name="connsiteX4" fmla="*/ 68893 w 1283991"/>
              <a:gd name="connsiteY4" fmla="*/ 283167 h 383376"/>
              <a:gd name="connsiteX5" fmla="*/ 300624 w 1283991"/>
              <a:gd name="connsiteY5" fmla="*/ 120329 h 383376"/>
              <a:gd name="connsiteX6" fmla="*/ 457200 w 1283991"/>
              <a:gd name="connsiteY6" fmla="*/ 32647 h 383376"/>
              <a:gd name="connsiteX7" fmla="*/ 663879 w 1283991"/>
              <a:gd name="connsiteY7" fmla="*/ 38910 h 383376"/>
              <a:gd name="connsiteX8" fmla="*/ 1020871 w 1283991"/>
              <a:gd name="connsiteY8" fmla="*/ 1332 h 383376"/>
              <a:gd name="connsiteX9" fmla="*/ 1089764 w 1283991"/>
              <a:gd name="connsiteY9" fmla="*/ 13858 h 383376"/>
              <a:gd name="connsiteX10" fmla="*/ 1127342 w 1283991"/>
              <a:gd name="connsiteY10" fmla="*/ 32647 h 383376"/>
              <a:gd name="connsiteX11" fmla="*/ 1146131 w 1283991"/>
              <a:gd name="connsiteY11" fmla="*/ 38910 h 383376"/>
              <a:gd name="connsiteX12" fmla="*/ 1183709 w 1283991"/>
              <a:gd name="connsiteY12" fmla="*/ 57699 h 383376"/>
              <a:gd name="connsiteX13" fmla="*/ 1202498 w 1283991"/>
              <a:gd name="connsiteY13" fmla="*/ 76488 h 383376"/>
              <a:gd name="connsiteX14" fmla="*/ 1221287 w 1283991"/>
              <a:gd name="connsiteY14" fmla="*/ 82751 h 383376"/>
              <a:gd name="connsiteX15" fmla="*/ 1258865 w 1283991"/>
              <a:gd name="connsiteY15" fmla="*/ 107803 h 383376"/>
              <a:gd name="connsiteX16" fmla="*/ 1277654 w 1283991"/>
              <a:gd name="connsiteY16" fmla="*/ 120329 h 383376"/>
              <a:gd name="connsiteX17" fmla="*/ 1271391 w 1283991"/>
              <a:gd name="connsiteY17" fmla="*/ 245589 h 383376"/>
              <a:gd name="connsiteX18" fmla="*/ 1277654 w 1283991"/>
              <a:gd name="connsiteY18" fmla="*/ 333272 h 383376"/>
              <a:gd name="connsiteX19" fmla="*/ 1283917 w 1283991"/>
              <a:gd name="connsiteY19" fmla="*/ 383376 h 383376"/>
              <a:gd name="connsiteX0" fmla="*/ 0 w 1283991"/>
              <a:gd name="connsiteY0" fmla="*/ 357999 h 370525"/>
              <a:gd name="connsiteX1" fmla="*/ 18789 w 1283991"/>
              <a:gd name="connsiteY1" fmla="*/ 332947 h 370525"/>
              <a:gd name="connsiteX2" fmla="*/ 31315 w 1283991"/>
              <a:gd name="connsiteY2" fmla="*/ 314158 h 370525"/>
              <a:gd name="connsiteX3" fmla="*/ 56367 w 1283991"/>
              <a:gd name="connsiteY3" fmla="*/ 289105 h 370525"/>
              <a:gd name="connsiteX4" fmla="*/ 68893 w 1283991"/>
              <a:gd name="connsiteY4" fmla="*/ 270316 h 370525"/>
              <a:gd name="connsiteX5" fmla="*/ 300624 w 1283991"/>
              <a:gd name="connsiteY5" fmla="*/ 107478 h 370525"/>
              <a:gd name="connsiteX6" fmla="*/ 457200 w 1283991"/>
              <a:gd name="connsiteY6" fmla="*/ 19796 h 370525"/>
              <a:gd name="connsiteX7" fmla="*/ 663879 w 1283991"/>
              <a:gd name="connsiteY7" fmla="*/ 26059 h 370525"/>
              <a:gd name="connsiteX8" fmla="*/ 858032 w 1283991"/>
              <a:gd name="connsiteY8" fmla="*/ 38585 h 370525"/>
              <a:gd name="connsiteX9" fmla="*/ 1089764 w 1283991"/>
              <a:gd name="connsiteY9" fmla="*/ 1007 h 370525"/>
              <a:gd name="connsiteX10" fmla="*/ 1127342 w 1283991"/>
              <a:gd name="connsiteY10" fmla="*/ 19796 h 370525"/>
              <a:gd name="connsiteX11" fmla="*/ 1146131 w 1283991"/>
              <a:gd name="connsiteY11" fmla="*/ 26059 h 370525"/>
              <a:gd name="connsiteX12" fmla="*/ 1183709 w 1283991"/>
              <a:gd name="connsiteY12" fmla="*/ 44848 h 370525"/>
              <a:gd name="connsiteX13" fmla="*/ 1202498 w 1283991"/>
              <a:gd name="connsiteY13" fmla="*/ 63637 h 370525"/>
              <a:gd name="connsiteX14" fmla="*/ 1221287 w 1283991"/>
              <a:gd name="connsiteY14" fmla="*/ 69900 h 370525"/>
              <a:gd name="connsiteX15" fmla="*/ 1258865 w 1283991"/>
              <a:gd name="connsiteY15" fmla="*/ 94952 h 370525"/>
              <a:gd name="connsiteX16" fmla="*/ 1277654 w 1283991"/>
              <a:gd name="connsiteY16" fmla="*/ 107478 h 370525"/>
              <a:gd name="connsiteX17" fmla="*/ 1271391 w 1283991"/>
              <a:gd name="connsiteY17" fmla="*/ 232738 h 370525"/>
              <a:gd name="connsiteX18" fmla="*/ 1277654 w 1283991"/>
              <a:gd name="connsiteY18" fmla="*/ 320421 h 370525"/>
              <a:gd name="connsiteX19" fmla="*/ 1283917 w 1283991"/>
              <a:gd name="connsiteY19" fmla="*/ 370525 h 370525"/>
              <a:gd name="connsiteX0" fmla="*/ 0 w 1292412"/>
              <a:gd name="connsiteY0" fmla="*/ 357999 h 395577"/>
              <a:gd name="connsiteX1" fmla="*/ 18789 w 1292412"/>
              <a:gd name="connsiteY1" fmla="*/ 332947 h 395577"/>
              <a:gd name="connsiteX2" fmla="*/ 31315 w 1292412"/>
              <a:gd name="connsiteY2" fmla="*/ 314158 h 395577"/>
              <a:gd name="connsiteX3" fmla="*/ 56367 w 1292412"/>
              <a:gd name="connsiteY3" fmla="*/ 289105 h 395577"/>
              <a:gd name="connsiteX4" fmla="*/ 68893 w 1292412"/>
              <a:gd name="connsiteY4" fmla="*/ 270316 h 395577"/>
              <a:gd name="connsiteX5" fmla="*/ 300624 w 1292412"/>
              <a:gd name="connsiteY5" fmla="*/ 107478 h 395577"/>
              <a:gd name="connsiteX6" fmla="*/ 457200 w 1292412"/>
              <a:gd name="connsiteY6" fmla="*/ 19796 h 395577"/>
              <a:gd name="connsiteX7" fmla="*/ 663879 w 1292412"/>
              <a:gd name="connsiteY7" fmla="*/ 26059 h 395577"/>
              <a:gd name="connsiteX8" fmla="*/ 858032 w 1292412"/>
              <a:gd name="connsiteY8" fmla="*/ 38585 h 395577"/>
              <a:gd name="connsiteX9" fmla="*/ 1089764 w 1292412"/>
              <a:gd name="connsiteY9" fmla="*/ 1007 h 395577"/>
              <a:gd name="connsiteX10" fmla="*/ 1127342 w 1292412"/>
              <a:gd name="connsiteY10" fmla="*/ 19796 h 395577"/>
              <a:gd name="connsiteX11" fmla="*/ 1146131 w 1292412"/>
              <a:gd name="connsiteY11" fmla="*/ 26059 h 395577"/>
              <a:gd name="connsiteX12" fmla="*/ 1183709 w 1292412"/>
              <a:gd name="connsiteY12" fmla="*/ 44848 h 395577"/>
              <a:gd name="connsiteX13" fmla="*/ 1202498 w 1292412"/>
              <a:gd name="connsiteY13" fmla="*/ 63637 h 395577"/>
              <a:gd name="connsiteX14" fmla="*/ 1221287 w 1292412"/>
              <a:gd name="connsiteY14" fmla="*/ 69900 h 395577"/>
              <a:gd name="connsiteX15" fmla="*/ 1258865 w 1292412"/>
              <a:gd name="connsiteY15" fmla="*/ 94952 h 395577"/>
              <a:gd name="connsiteX16" fmla="*/ 1277654 w 1292412"/>
              <a:gd name="connsiteY16" fmla="*/ 107478 h 395577"/>
              <a:gd name="connsiteX17" fmla="*/ 1271391 w 1292412"/>
              <a:gd name="connsiteY17" fmla="*/ 232738 h 395577"/>
              <a:gd name="connsiteX18" fmla="*/ 1277654 w 1292412"/>
              <a:gd name="connsiteY18" fmla="*/ 320421 h 395577"/>
              <a:gd name="connsiteX19" fmla="*/ 1052186 w 1292412"/>
              <a:gd name="connsiteY19" fmla="*/ 395577 h 395577"/>
              <a:gd name="connsiteX0" fmla="*/ 0 w 1289808"/>
              <a:gd name="connsiteY0" fmla="*/ 357999 h 395577"/>
              <a:gd name="connsiteX1" fmla="*/ 18789 w 1289808"/>
              <a:gd name="connsiteY1" fmla="*/ 332947 h 395577"/>
              <a:gd name="connsiteX2" fmla="*/ 31315 w 1289808"/>
              <a:gd name="connsiteY2" fmla="*/ 314158 h 395577"/>
              <a:gd name="connsiteX3" fmla="*/ 56367 w 1289808"/>
              <a:gd name="connsiteY3" fmla="*/ 289105 h 395577"/>
              <a:gd name="connsiteX4" fmla="*/ 68893 w 1289808"/>
              <a:gd name="connsiteY4" fmla="*/ 270316 h 395577"/>
              <a:gd name="connsiteX5" fmla="*/ 300624 w 1289808"/>
              <a:gd name="connsiteY5" fmla="*/ 107478 h 395577"/>
              <a:gd name="connsiteX6" fmla="*/ 457200 w 1289808"/>
              <a:gd name="connsiteY6" fmla="*/ 19796 h 395577"/>
              <a:gd name="connsiteX7" fmla="*/ 663879 w 1289808"/>
              <a:gd name="connsiteY7" fmla="*/ 26059 h 395577"/>
              <a:gd name="connsiteX8" fmla="*/ 858032 w 1289808"/>
              <a:gd name="connsiteY8" fmla="*/ 38585 h 395577"/>
              <a:gd name="connsiteX9" fmla="*/ 1089764 w 1289808"/>
              <a:gd name="connsiteY9" fmla="*/ 1007 h 395577"/>
              <a:gd name="connsiteX10" fmla="*/ 1127342 w 1289808"/>
              <a:gd name="connsiteY10" fmla="*/ 19796 h 395577"/>
              <a:gd name="connsiteX11" fmla="*/ 1146131 w 1289808"/>
              <a:gd name="connsiteY11" fmla="*/ 26059 h 395577"/>
              <a:gd name="connsiteX12" fmla="*/ 1183709 w 1289808"/>
              <a:gd name="connsiteY12" fmla="*/ 44848 h 395577"/>
              <a:gd name="connsiteX13" fmla="*/ 1202498 w 1289808"/>
              <a:gd name="connsiteY13" fmla="*/ 63637 h 395577"/>
              <a:gd name="connsiteX14" fmla="*/ 1221287 w 1289808"/>
              <a:gd name="connsiteY14" fmla="*/ 69900 h 395577"/>
              <a:gd name="connsiteX15" fmla="*/ 1258865 w 1289808"/>
              <a:gd name="connsiteY15" fmla="*/ 94952 h 395577"/>
              <a:gd name="connsiteX16" fmla="*/ 1277654 w 1289808"/>
              <a:gd name="connsiteY16" fmla="*/ 107478 h 395577"/>
              <a:gd name="connsiteX17" fmla="*/ 1271391 w 1289808"/>
              <a:gd name="connsiteY17" fmla="*/ 232738 h 395577"/>
              <a:gd name="connsiteX18" fmla="*/ 1045923 w 1289808"/>
              <a:gd name="connsiteY18" fmla="*/ 320421 h 395577"/>
              <a:gd name="connsiteX19" fmla="*/ 1052186 w 1289808"/>
              <a:gd name="connsiteY19" fmla="*/ 395577 h 395577"/>
              <a:gd name="connsiteX0" fmla="*/ 0 w 1271391"/>
              <a:gd name="connsiteY0" fmla="*/ 357999 h 395577"/>
              <a:gd name="connsiteX1" fmla="*/ 18789 w 1271391"/>
              <a:gd name="connsiteY1" fmla="*/ 332947 h 395577"/>
              <a:gd name="connsiteX2" fmla="*/ 31315 w 1271391"/>
              <a:gd name="connsiteY2" fmla="*/ 314158 h 395577"/>
              <a:gd name="connsiteX3" fmla="*/ 56367 w 1271391"/>
              <a:gd name="connsiteY3" fmla="*/ 289105 h 395577"/>
              <a:gd name="connsiteX4" fmla="*/ 68893 w 1271391"/>
              <a:gd name="connsiteY4" fmla="*/ 270316 h 395577"/>
              <a:gd name="connsiteX5" fmla="*/ 300624 w 1271391"/>
              <a:gd name="connsiteY5" fmla="*/ 107478 h 395577"/>
              <a:gd name="connsiteX6" fmla="*/ 457200 w 1271391"/>
              <a:gd name="connsiteY6" fmla="*/ 19796 h 395577"/>
              <a:gd name="connsiteX7" fmla="*/ 663879 w 1271391"/>
              <a:gd name="connsiteY7" fmla="*/ 26059 h 395577"/>
              <a:gd name="connsiteX8" fmla="*/ 858032 w 1271391"/>
              <a:gd name="connsiteY8" fmla="*/ 38585 h 395577"/>
              <a:gd name="connsiteX9" fmla="*/ 1089764 w 1271391"/>
              <a:gd name="connsiteY9" fmla="*/ 1007 h 395577"/>
              <a:gd name="connsiteX10" fmla="*/ 1127342 w 1271391"/>
              <a:gd name="connsiteY10" fmla="*/ 19796 h 395577"/>
              <a:gd name="connsiteX11" fmla="*/ 1146131 w 1271391"/>
              <a:gd name="connsiteY11" fmla="*/ 26059 h 395577"/>
              <a:gd name="connsiteX12" fmla="*/ 1183709 w 1271391"/>
              <a:gd name="connsiteY12" fmla="*/ 44848 h 395577"/>
              <a:gd name="connsiteX13" fmla="*/ 1202498 w 1271391"/>
              <a:gd name="connsiteY13" fmla="*/ 63637 h 395577"/>
              <a:gd name="connsiteX14" fmla="*/ 1221287 w 1271391"/>
              <a:gd name="connsiteY14" fmla="*/ 69900 h 395577"/>
              <a:gd name="connsiteX15" fmla="*/ 1258865 w 1271391"/>
              <a:gd name="connsiteY15" fmla="*/ 94952 h 395577"/>
              <a:gd name="connsiteX16" fmla="*/ 1045923 w 1271391"/>
              <a:gd name="connsiteY16" fmla="*/ 126267 h 395577"/>
              <a:gd name="connsiteX17" fmla="*/ 1271391 w 1271391"/>
              <a:gd name="connsiteY17" fmla="*/ 232738 h 395577"/>
              <a:gd name="connsiteX18" fmla="*/ 1045923 w 1271391"/>
              <a:gd name="connsiteY18" fmla="*/ 320421 h 395577"/>
              <a:gd name="connsiteX19" fmla="*/ 1052186 w 1271391"/>
              <a:gd name="connsiteY19" fmla="*/ 395577 h 395577"/>
              <a:gd name="connsiteX0" fmla="*/ 0 w 1267456"/>
              <a:gd name="connsiteY0" fmla="*/ 357999 h 395577"/>
              <a:gd name="connsiteX1" fmla="*/ 18789 w 1267456"/>
              <a:gd name="connsiteY1" fmla="*/ 332947 h 395577"/>
              <a:gd name="connsiteX2" fmla="*/ 31315 w 1267456"/>
              <a:gd name="connsiteY2" fmla="*/ 314158 h 395577"/>
              <a:gd name="connsiteX3" fmla="*/ 56367 w 1267456"/>
              <a:gd name="connsiteY3" fmla="*/ 289105 h 395577"/>
              <a:gd name="connsiteX4" fmla="*/ 68893 w 1267456"/>
              <a:gd name="connsiteY4" fmla="*/ 270316 h 395577"/>
              <a:gd name="connsiteX5" fmla="*/ 300624 w 1267456"/>
              <a:gd name="connsiteY5" fmla="*/ 107478 h 395577"/>
              <a:gd name="connsiteX6" fmla="*/ 457200 w 1267456"/>
              <a:gd name="connsiteY6" fmla="*/ 19796 h 395577"/>
              <a:gd name="connsiteX7" fmla="*/ 663879 w 1267456"/>
              <a:gd name="connsiteY7" fmla="*/ 26059 h 395577"/>
              <a:gd name="connsiteX8" fmla="*/ 858032 w 1267456"/>
              <a:gd name="connsiteY8" fmla="*/ 38585 h 395577"/>
              <a:gd name="connsiteX9" fmla="*/ 1089764 w 1267456"/>
              <a:gd name="connsiteY9" fmla="*/ 1007 h 395577"/>
              <a:gd name="connsiteX10" fmla="*/ 1127342 w 1267456"/>
              <a:gd name="connsiteY10" fmla="*/ 19796 h 395577"/>
              <a:gd name="connsiteX11" fmla="*/ 1146131 w 1267456"/>
              <a:gd name="connsiteY11" fmla="*/ 26059 h 395577"/>
              <a:gd name="connsiteX12" fmla="*/ 1183709 w 1267456"/>
              <a:gd name="connsiteY12" fmla="*/ 44848 h 395577"/>
              <a:gd name="connsiteX13" fmla="*/ 1202498 w 1267456"/>
              <a:gd name="connsiteY13" fmla="*/ 63637 h 395577"/>
              <a:gd name="connsiteX14" fmla="*/ 1221287 w 1267456"/>
              <a:gd name="connsiteY14" fmla="*/ 69900 h 395577"/>
              <a:gd name="connsiteX15" fmla="*/ 1258865 w 1267456"/>
              <a:gd name="connsiteY15" fmla="*/ 94952 h 395577"/>
              <a:gd name="connsiteX16" fmla="*/ 1045923 w 1267456"/>
              <a:gd name="connsiteY16" fmla="*/ 126267 h 395577"/>
              <a:gd name="connsiteX17" fmla="*/ 1058449 w 1267456"/>
              <a:gd name="connsiteY17" fmla="*/ 232738 h 395577"/>
              <a:gd name="connsiteX18" fmla="*/ 1045923 w 1267456"/>
              <a:gd name="connsiteY18" fmla="*/ 320421 h 395577"/>
              <a:gd name="connsiteX19" fmla="*/ 1052186 w 1267456"/>
              <a:gd name="connsiteY19" fmla="*/ 395577 h 395577"/>
              <a:gd name="connsiteX0" fmla="*/ 0 w 1230136"/>
              <a:gd name="connsiteY0" fmla="*/ 357999 h 395577"/>
              <a:gd name="connsiteX1" fmla="*/ 18789 w 1230136"/>
              <a:gd name="connsiteY1" fmla="*/ 332947 h 395577"/>
              <a:gd name="connsiteX2" fmla="*/ 31315 w 1230136"/>
              <a:gd name="connsiteY2" fmla="*/ 314158 h 395577"/>
              <a:gd name="connsiteX3" fmla="*/ 56367 w 1230136"/>
              <a:gd name="connsiteY3" fmla="*/ 289105 h 395577"/>
              <a:gd name="connsiteX4" fmla="*/ 68893 w 1230136"/>
              <a:gd name="connsiteY4" fmla="*/ 270316 h 395577"/>
              <a:gd name="connsiteX5" fmla="*/ 300624 w 1230136"/>
              <a:gd name="connsiteY5" fmla="*/ 107478 h 395577"/>
              <a:gd name="connsiteX6" fmla="*/ 457200 w 1230136"/>
              <a:gd name="connsiteY6" fmla="*/ 19796 h 395577"/>
              <a:gd name="connsiteX7" fmla="*/ 663879 w 1230136"/>
              <a:gd name="connsiteY7" fmla="*/ 26059 h 395577"/>
              <a:gd name="connsiteX8" fmla="*/ 858032 w 1230136"/>
              <a:gd name="connsiteY8" fmla="*/ 38585 h 395577"/>
              <a:gd name="connsiteX9" fmla="*/ 1089764 w 1230136"/>
              <a:gd name="connsiteY9" fmla="*/ 1007 h 395577"/>
              <a:gd name="connsiteX10" fmla="*/ 1127342 w 1230136"/>
              <a:gd name="connsiteY10" fmla="*/ 19796 h 395577"/>
              <a:gd name="connsiteX11" fmla="*/ 1146131 w 1230136"/>
              <a:gd name="connsiteY11" fmla="*/ 26059 h 395577"/>
              <a:gd name="connsiteX12" fmla="*/ 1183709 w 1230136"/>
              <a:gd name="connsiteY12" fmla="*/ 44848 h 395577"/>
              <a:gd name="connsiteX13" fmla="*/ 1202498 w 1230136"/>
              <a:gd name="connsiteY13" fmla="*/ 63637 h 395577"/>
              <a:gd name="connsiteX14" fmla="*/ 1221287 w 1230136"/>
              <a:gd name="connsiteY14" fmla="*/ 69900 h 395577"/>
              <a:gd name="connsiteX15" fmla="*/ 1045923 w 1230136"/>
              <a:gd name="connsiteY15" fmla="*/ 101215 h 395577"/>
              <a:gd name="connsiteX16" fmla="*/ 1045923 w 1230136"/>
              <a:gd name="connsiteY16" fmla="*/ 126267 h 395577"/>
              <a:gd name="connsiteX17" fmla="*/ 1058449 w 1230136"/>
              <a:gd name="connsiteY17" fmla="*/ 232738 h 395577"/>
              <a:gd name="connsiteX18" fmla="*/ 1045923 w 1230136"/>
              <a:gd name="connsiteY18" fmla="*/ 320421 h 395577"/>
              <a:gd name="connsiteX19" fmla="*/ 1052186 w 1230136"/>
              <a:gd name="connsiteY19" fmla="*/ 395577 h 395577"/>
              <a:gd name="connsiteX0" fmla="*/ 0 w 1230136"/>
              <a:gd name="connsiteY0" fmla="*/ 357426 h 395004"/>
              <a:gd name="connsiteX1" fmla="*/ 18789 w 1230136"/>
              <a:gd name="connsiteY1" fmla="*/ 332374 h 395004"/>
              <a:gd name="connsiteX2" fmla="*/ 31315 w 1230136"/>
              <a:gd name="connsiteY2" fmla="*/ 313585 h 395004"/>
              <a:gd name="connsiteX3" fmla="*/ 56367 w 1230136"/>
              <a:gd name="connsiteY3" fmla="*/ 288532 h 395004"/>
              <a:gd name="connsiteX4" fmla="*/ 68893 w 1230136"/>
              <a:gd name="connsiteY4" fmla="*/ 269743 h 395004"/>
              <a:gd name="connsiteX5" fmla="*/ 300624 w 1230136"/>
              <a:gd name="connsiteY5" fmla="*/ 106905 h 395004"/>
              <a:gd name="connsiteX6" fmla="*/ 457200 w 1230136"/>
              <a:gd name="connsiteY6" fmla="*/ 19223 h 395004"/>
              <a:gd name="connsiteX7" fmla="*/ 663879 w 1230136"/>
              <a:gd name="connsiteY7" fmla="*/ 25486 h 395004"/>
              <a:gd name="connsiteX8" fmla="*/ 858032 w 1230136"/>
              <a:gd name="connsiteY8" fmla="*/ 38012 h 395004"/>
              <a:gd name="connsiteX9" fmla="*/ 1089764 w 1230136"/>
              <a:gd name="connsiteY9" fmla="*/ 434 h 395004"/>
              <a:gd name="connsiteX10" fmla="*/ 1127342 w 1230136"/>
              <a:gd name="connsiteY10" fmla="*/ 19223 h 395004"/>
              <a:gd name="connsiteX11" fmla="*/ 1183709 w 1230136"/>
              <a:gd name="connsiteY11" fmla="*/ 44275 h 395004"/>
              <a:gd name="connsiteX12" fmla="*/ 1202498 w 1230136"/>
              <a:gd name="connsiteY12" fmla="*/ 63064 h 395004"/>
              <a:gd name="connsiteX13" fmla="*/ 1221287 w 1230136"/>
              <a:gd name="connsiteY13" fmla="*/ 69327 h 395004"/>
              <a:gd name="connsiteX14" fmla="*/ 1045923 w 1230136"/>
              <a:gd name="connsiteY14" fmla="*/ 100642 h 395004"/>
              <a:gd name="connsiteX15" fmla="*/ 1045923 w 1230136"/>
              <a:gd name="connsiteY15" fmla="*/ 125694 h 395004"/>
              <a:gd name="connsiteX16" fmla="*/ 1058449 w 1230136"/>
              <a:gd name="connsiteY16" fmla="*/ 232165 h 395004"/>
              <a:gd name="connsiteX17" fmla="*/ 1045923 w 1230136"/>
              <a:gd name="connsiteY17" fmla="*/ 319848 h 395004"/>
              <a:gd name="connsiteX18" fmla="*/ 1052186 w 1230136"/>
              <a:gd name="connsiteY18" fmla="*/ 395004 h 395004"/>
              <a:gd name="connsiteX0" fmla="*/ 0 w 1230136"/>
              <a:gd name="connsiteY0" fmla="*/ 357016 h 394594"/>
              <a:gd name="connsiteX1" fmla="*/ 18789 w 1230136"/>
              <a:gd name="connsiteY1" fmla="*/ 331964 h 394594"/>
              <a:gd name="connsiteX2" fmla="*/ 31315 w 1230136"/>
              <a:gd name="connsiteY2" fmla="*/ 313175 h 394594"/>
              <a:gd name="connsiteX3" fmla="*/ 56367 w 1230136"/>
              <a:gd name="connsiteY3" fmla="*/ 288122 h 394594"/>
              <a:gd name="connsiteX4" fmla="*/ 68893 w 1230136"/>
              <a:gd name="connsiteY4" fmla="*/ 269333 h 394594"/>
              <a:gd name="connsiteX5" fmla="*/ 300624 w 1230136"/>
              <a:gd name="connsiteY5" fmla="*/ 106495 h 394594"/>
              <a:gd name="connsiteX6" fmla="*/ 457200 w 1230136"/>
              <a:gd name="connsiteY6" fmla="*/ 18813 h 394594"/>
              <a:gd name="connsiteX7" fmla="*/ 663879 w 1230136"/>
              <a:gd name="connsiteY7" fmla="*/ 25076 h 394594"/>
              <a:gd name="connsiteX8" fmla="*/ 858032 w 1230136"/>
              <a:gd name="connsiteY8" fmla="*/ 37602 h 394594"/>
              <a:gd name="connsiteX9" fmla="*/ 1089764 w 1230136"/>
              <a:gd name="connsiteY9" fmla="*/ 24 h 394594"/>
              <a:gd name="connsiteX10" fmla="*/ 1183709 w 1230136"/>
              <a:gd name="connsiteY10" fmla="*/ 43865 h 394594"/>
              <a:gd name="connsiteX11" fmla="*/ 1202498 w 1230136"/>
              <a:gd name="connsiteY11" fmla="*/ 62654 h 394594"/>
              <a:gd name="connsiteX12" fmla="*/ 1221287 w 1230136"/>
              <a:gd name="connsiteY12" fmla="*/ 68917 h 394594"/>
              <a:gd name="connsiteX13" fmla="*/ 1045923 w 1230136"/>
              <a:gd name="connsiteY13" fmla="*/ 100232 h 394594"/>
              <a:gd name="connsiteX14" fmla="*/ 1045923 w 1230136"/>
              <a:gd name="connsiteY14" fmla="*/ 125284 h 394594"/>
              <a:gd name="connsiteX15" fmla="*/ 1058449 w 1230136"/>
              <a:gd name="connsiteY15" fmla="*/ 231755 h 394594"/>
              <a:gd name="connsiteX16" fmla="*/ 1045923 w 1230136"/>
              <a:gd name="connsiteY16" fmla="*/ 319438 h 394594"/>
              <a:gd name="connsiteX17" fmla="*/ 1052186 w 1230136"/>
              <a:gd name="connsiteY17" fmla="*/ 394594 h 394594"/>
              <a:gd name="connsiteX0" fmla="*/ 0 w 1210143"/>
              <a:gd name="connsiteY0" fmla="*/ 357016 h 394594"/>
              <a:gd name="connsiteX1" fmla="*/ 18789 w 1210143"/>
              <a:gd name="connsiteY1" fmla="*/ 331964 h 394594"/>
              <a:gd name="connsiteX2" fmla="*/ 31315 w 1210143"/>
              <a:gd name="connsiteY2" fmla="*/ 313175 h 394594"/>
              <a:gd name="connsiteX3" fmla="*/ 56367 w 1210143"/>
              <a:gd name="connsiteY3" fmla="*/ 288122 h 394594"/>
              <a:gd name="connsiteX4" fmla="*/ 68893 w 1210143"/>
              <a:gd name="connsiteY4" fmla="*/ 269333 h 394594"/>
              <a:gd name="connsiteX5" fmla="*/ 300624 w 1210143"/>
              <a:gd name="connsiteY5" fmla="*/ 106495 h 394594"/>
              <a:gd name="connsiteX6" fmla="*/ 457200 w 1210143"/>
              <a:gd name="connsiteY6" fmla="*/ 18813 h 394594"/>
              <a:gd name="connsiteX7" fmla="*/ 663879 w 1210143"/>
              <a:gd name="connsiteY7" fmla="*/ 25076 h 394594"/>
              <a:gd name="connsiteX8" fmla="*/ 858032 w 1210143"/>
              <a:gd name="connsiteY8" fmla="*/ 37602 h 394594"/>
              <a:gd name="connsiteX9" fmla="*/ 1089764 w 1210143"/>
              <a:gd name="connsiteY9" fmla="*/ 24 h 394594"/>
              <a:gd name="connsiteX10" fmla="*/ 1183709 w 1210143"/>
              <a:gd name="connsiteY10" fmla="*/ 43865 h 394594"/>
              <a:gd name="connsiteX11" fmla="*/ 1202498 w 1210143"/>
              <a:gd name="connsiteY11" fmla="*/ 62654 h 394594"/>
              <a:gd name="connsiteX12" fmla="*/ 1045923 w 1210143"/>
              <a:gd name="connsiteY12" fmla="*/ 100232 h 394594"/>
              <a:gd name="connsiteX13" fmla="*/ 1045923 w 1210143"/>
              <a:gd name="connsiteY13" fmla="*/ 125284 h 394594"/>
              <a:gd name="connsiteX14" fmla="*/ 1058449 w 1210143"/>
              <a:gd name="connsiteY14" fmla="*/ 231755 h 394594"/>
              <a:gd name="connsiteX15" fmla="*/ 1045923 w 1210143"/>
              <a:gd name="connsiteY15" fmla="*/ 319438 h 394594"/>
              <a:gd name="connsiteX16" fmla="*/ 1052186 w 1210143"/>
              <a:gd name="connsiteY16" fmla="*/ 394594 h 394594"/>
              <a:gd name="connsiteX0" fmla="*/ 0 w 1183709"/>
              <a:gd name="connsiteY0" fmla="*/ 357016 h 394594"/>
              <a:gd name="connsiteX1" fmla="*/ 18789 w 1183709"/>
              <a:gd name="connsiteY1" fmla="*/ 331964 h 394594"/>
              <a:gd name="connsiteX2" fmla="*/ 31315 w 1183709"/>
              <a:gd name="connsiteY2" fmla="*/ 313175 h 394594"/>
              <a:gd name="connsiteX3" fmla="*/ 56367 w 1183709"/>
              <a:gd name="connsiteY3" fmla="*/ 288122 h 394594"/>
              <a:gd name="connsiteX4" fmla="*/ 68893 w 1183709"/>
              <a:gd name="connsiteY4" fmla="*/ 269333 h 394594"/>
              <a:gd name="connsiteX5" fmla="*/ 300624 w 1183709"/>
              <a:gd name="connsiteY5" fmla="*/ 106495 h 394594"/>
              <a:gd name="connsiteX6" fmla="*/ 457200 w 1183709"/>
              <a:gd name="connsiteY6" fmla="*/ 18813 h 394594"/>
              <a:gd name="connsiteX7" fmla="*/ 663879 w 1183709"/>
              <a:gd name="connsiteY7" fmla="*/ 25076 h 394594"/>
              <a:gd name="connsiteX8" fmla="*/ 858032 w 1183709"/>
              <a:gd name="connsiteY8" fmla="*/ 37602 h 394594"/>
              <a:gd name="connsiteX9" fmla="*/ 1089764 w 1183709"/>
              <a:gd name="connsiteY9" fmla="*/ 24 h 394594"/>
              <a:gd name="connsiteX10" fmla="*/ 1183709 w 1183709"/>
              <a:gd name="connsiteY10" fmla="*/ 43865 h 394594"/>
              <a:gd name="connsiteX11" fmla="*/ 1045923 w 1183709"/>
              <a:gd name="connsiteY11" fmla="*/ 100232 h 394594"/>
              <a:gd name="connsiteX12" fmla="*/ 1045923 w 1183709"/>
              <a:gd name="connsiteY12" fmla="*/ 125284 h 394594"/>
              <a:gd name="connsiteX13" fmla="*/ 1058449 w 1183709"/>
              <a:gd name="connsiteY13" fmla="*/ 231755 h 394594"/>
              <a:gd name="connsiteX14" fmla="*/ 1045923 w 1183709"/>
              <a:gd name="connsiteY14" fmla="*/ 319438 h 394594"/>
              <a:gd name="connsiteX15" fmla="*/ 1052186 w 1183709"/>
              <a:gd name="connsiteY15" fmla="*/ 394594 h 394594"/>
              <a:gd name="connsiteX0" fmla="*/ 0 w 1097973"/>
              <a:gd name="connsiteY0" fmla="*/ 358593 h 396171"/>
              <a:gd name="connsiteX1" fmla="*/ 18789 w 1097973"/>
              <a:gd name="connsiteY1" fmla="*/ 333541 h 396171"/>
              <a:gd name="connsiteX2" fmla="*/ 31315 w 1097973"/>
              <a:gd name="connsiteY2" fmla="*/ 314752 h 396171"/>
              <a:gd name="connsiteX3" fmla="*/ 56367 w 1097973"/>
              <a:gd name="connsiteY3" fmla="*/ 289699 h 396171"/>
              <a:gd name="connsiteX4" fmla="*/ 68893 w 1097973"/>
              <a:gd name="connsiteY4" fmla="*/ 270910 h 396171"/>
              <a:gd name="connsiteX5" fmla="*/ 300624 w 1097973"/>
              <a:gd name="connsiteY5" fmla="*/ 108072 h 396171"/>
              <a:gd name="connsiteX6" fmla="*/ 457200 w 1097973"/>
              <a:gd name="connsiteY6" fmla="*/ 20390 h 396171"/>
              <a:gd name="connsiteX7" fmla="*/ 663879 w 1097973"/>
              <a:gd name="connsiteY7" fmla="*/ 26653 h 396171"/>
              <a:gd name="connsiteX8" fmla="*/ 858032 w 1097973"/>
              <a:gd name="connsiteY8" fmla="*/ 39179 h 396171"/>
              <a:gd name="connsiteX9" fmla="*/ 1089764 w 1097973"/>
              <a:gd name="connsiteY9" fmla="*/ 1601 h 396171"/>
              <a:gd name="connsiteX10" fmla="*/ 1045923 w 1097973"/>
              <a:gd name="connsiteY10" fmla="*/ 101809 h 396171"/>
              <a:gd name="connsiteX11" fmla="*/ 1045923 w 1097973"/>
              <a:gd name="connsiteY11" fmla="*/ 126861 h 396171"/>
              <a:gd name="connsiteX12" fmla="*/ 1058449 w 1097973"/>
              <a:gd name="connsiteY12" fmla="*/ 233332 h 396171"/>
              <a:gd name="connsiteX13" fmla="*/ 1045923 w 1097973"/>
              <a:gd name="connsiteY13" fmla="*/ 321015 h 396171"/>
              <a:gd name="connsiteX14" fmla="*/ 1052186 w 1097973"/>
              <a:gd name="connsiteY14" fmla="*/ 396171 h 396171"/>
              <a:gd name="connsiteX0" fmla="*/ 0 w 1059388"/>
              <a:gd name="connsiteY0" fmla="*/ 338203 h 375781"/>
              <a:gd name="connsiteX1" fmla="*/ 18789 w 1059388"/>
              <a:gd name="connsiteY1" fmla="*/ 313151 h 375781"/>
              <a:gd name="connsiteX2" fmla="*/ 31315 w 1059388"/>
              <a:gd name="connsiteY2" fmla="*/ 294362 h 375781"/>
              <a:gd name="connsiteX3" fmla="*/ 56367 w 1059388"/>
              <a:gd name="connsiteY3" fmla="*/ 269309 h 375781"/>
              <a:gd name="connsiteX4" fmla="*/ 68893 w 1059388"/>
              <a:gd name="connsiteY4" fmla="*/ 250520 h 375781"/>
              <a:gd name="connsiteX5" fmla="*/ 300624 w 1059388"/>
              <a:gd name="connsiteY5" fmla="*/ 87682 h 375781"/>
              <a:gd name="connsiteX6" fmla="*/ 457200 w 1059388"/>
              <a:gd name="connsiteY6" fmla="*/ 0 h 375781"/>
              <a:gd name="connsiteX7" fmla="*/ 663879 w 1059388"/>
              <a:gd name="connsiteY7" fmla="*/ 6263 h 375781"/>
              <a:gd name="connsiteX8" fmla="*/ 858032 w 1059388"/>
              <a:gd name="connsiteY8" fmla="*/ 18789 h 375781"/>
              <a:gd name="connsiteX9" fmla="*/ 1045923 w 1059388"/>
              <a:gd name="connsiteY9" fmla="*/ 81419 h 375781"/>
              <a:gd name="connsiteX10" fmla="*/ 1045923 w 1059388"/>
              <a:gd name="connsiteY10" fmla="*/ 106471 h 375781"/>
              <a:gd name="connsiteX11" fmla="*/ 1058449 w 1059388"/>
              <a:gd name="connsiteY11" fmla="*/ 212942 h 375781"/>
              <a:gd name="connsiteX12" fmla="*/ 1045923 w 1059388"/>
              <a:gd name="connsiteY12" fmla="*/ 300625 h 375781"/>
              <a:gd name="connsiteX13" fmla="*/ 1052186 w 1059388"/>
              <a:gd name="connsiteY13" fmla="*/ 375781 h 37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9388" h="375781">
                <a:moveTo>
                  <a:pt x="0" y="338203"/>
                </a:moveTo>
                <a:cubicBezTo>
                  <a:pt x="6263" y="329852"/>
                  <a:pt x="12722" y="321645"/>
                  <a:pt x="18789" y="313151"/>
                </a:cubicBezTo>
                <a:cubicBezTo>
                  <a:pt x="23164" y="307026"/>
                  <a:pt x="26416" y="300077"/>
                  <a:pt x="31315" y="294362"/>
                </a:cubicBezTo>
                <a:cubicBezTo>
                  <a:pt x="39001" y="285395"/>
                  <a:pt x="48681" y="278276"/>
                  <a:pt x="56367" y="269309"/>
                </a:cubicBezTo>
                <a:cubicBezTo>
                  <a:pt x="61266" y="263594"/>
                  <a:pt x="28184" y="280791"/>
                  <a:pt x="68893" y="250520"/>
                </a:cubicBezTo>
                <a:cubicBezTo>
                  <a:pt x="109602" y="220249"/>
                  <a:pt x="235906" y="129435"/>
                  <a:pt x="300624" y="87682"/>
                </a:cubicBezTo>
                <a:cubicBezTo>
                  <a:pt x="365342" y="45929"/>
                  <a:pt x="417534" y="2088"/>
                  <a:pt x="457200" y="0"/>
                </a:cubicBezTo>
                <a:lnTo>
                  <a:pt x="663879" y="6263"/>
                </a:lnTo>
                <a:cubicBezTo>
                  <a:pt x="730684" y="9395"/>
                  <a:pt x="794358" y="6263"/>
                  <a:pt x="858032" y="18789"/>
                </a:cubicBezTo>
                <a:cubicBezTo>
                  <a:pt x="921706" y="31315"/>
                  <a:pt x="1014608" y="66805"/>
                  <a:pt x="1045923" y="81419"/>
                </a:cubicBezTo>
                <a:cubicBezTo>
                  <a:pt x="1077238" y="96033"/>
                  <a:pt x="1043835" y="84550"/>
                  <a:pt x="1045923" y="106471"/>
                </a:cubicBezTo>
                <a:cubicBezTo>
                  <a:pt x="1048011" y="128392"/>
                  <a:pt x="1058449" y="180583"/>
                  <a:pt x="1058449" y="212942"/>
                </a:cubicBezTo>
                <a:cubicBezTo>
                  <a:pt x="1058449" y="245301"/>
                  <a:pt x="1046967" y="273485"/>
                  <a:pt x="1045923" y="300625"/>
                </a:cubicBezTo>
                <a:cubicBezTo>
                  <a:pt x="1044879" y="327765"/>
                  <a:pt x="1052186" y="326513"/>
                  <a:pt x="1052186" y="37578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8706652" y="192157"/>
            <a:ext cx="1994478" cy="556591"/>
          </a:xfrm>
          <a:custGeom>
            <a:avLst/>
            <a:gdLst>
              <a:gd name="connsiteX0" fmla="*/ 1994478 w 1994478"/>
              <a:gd name="connsiteY0" fmla="*/ 556591 h 556591"/>
              <a:gd name="connsiteX1" fmla="*/ 1861957 w 1994478"/>
              <a:gd name="connsiteY1" fmla="*/ 284921 h 556591"/>
              <a:gd name="connsiteX2" fmla="*/ 1848705 w 1994478"/>
              <a:gd name="connsiteY2" fmla="*/ 245165 h 556591"/>
              <a:gd name="connsiteX3" fmla="*/ 1842078 w 1994478"/>
              <a:gd name="connsiteY3" fmla="*/ 225286 h 556591"/>
              <a:gd name="connsiteX4" fmla="*/ 1815574 w 1994478"/>
              <a:gd name="connsiteY4" fmla="*/ 185530 h 556591"/>
              <a:gd name="connsiteX5" fmla="*/ 1795696 w 1994478"/>
              <a:gd name="connsiteY5" fmla="*/ 172278 h 556591"/>
              <a:gd name="connsiteX6" fmla="*/ 1762565 w 1994478"/>
              <a:gd name="connsiteY6" fmla="*/ 139147 h 556591"/>
              <a:gd name="connsiteX7" fmla="*/ 1722809 w 1994478"/>
              <a:gd name="connsiteY7" fmla="*/ 112643 h 556591"/>
              <a:gd name="connsiteX8" fmla="*/ 1702931 w 1994478"/>
              <a:gd name="connsiteY8" fmla="*/ 99391 h 556591"/>
              <a:gd name="connsiteX9" fmla="*/ 1689678 w 1994478"/>
              <a:gd name="connsiteY9" fmla="*/ 86139 h 556591"/>
              <a:gd name="connsiteX10" fmla="*/ 1649922 w 1994478"/>
              <a:gd name="connsiteY10" fmla="*/ 72886 h 556591"/>
              <a:gd name="connsiteX11" fmla="*/ 1510774 w 1994478"/>
              <a:gd name="connsiteY11" fmla="*/ 59634 h 556591"/>
              <a:gd name="connsiteX12" fmla="*/ 1437887 w 1994478"/>
              <a:gd name="connsiteY12" fmla="*/ 46382 h 556591"/>
              <a:gd name="connsiteX13" fmla="*/ 1398131 w 1994478"/>
              <a:gd name="connsiteY13" fmla="*/ 33130 h 556591"/>
              <a:gd name="connsiteX14" fmla="*/ 1358374 w 1994478"/>
              <a:gd name="connsiteY14" fmla="*/ 26504 h 556591"/>
              <a:gd name="connsiteX15" fmla="*/ 1318618 w 1994478"/>
              <a:gd name="connsiteY15" fmla="*/ 13252 h 556591"/>
              <a:gd name="connsiteX16" fmla="*/ 1245731 w 1994478"/>
              <a:gd name="connsiteY16" fmla="*/ 0 h 556591"/>
              <a:gd name="connsiteX17" fmla="*/ 1152965 w 1994478"/>
              <a:gd name="connsiteY17" fmla="*/ 6626 h 556591"/>
              <a:gd name="connsiteX18" fmla="*/ 1133087 w 1994478"/>
              <a:gd name="connsiteY18" fmla="*/ 13252 h 556591"/>
              <a:gd name="connsiteX19" fmla="*/ 1060200 w 1994478"/>
              <a:gd name="connsiteY19" fmla="*/ 19878 h 556591"/>
              <a:gd name="connsiteX20" fmla="*/ 967435 w 1994478"/>
              <a:gd name="connsiteY20" fmla="*/ 33130 h 556591"/>
              <a:gd name="connsiteX21" fmla="*/ 815035 w 1994478"/>
              <a:gd name="connsiteY21" fmla="*/ 46382 h 556591"/>
              <a:gd name="connsiteX22" fmla="*/ 755400 w 1994478"/>
              <a:gd name="connsiteY22" fmla="*/ 59634 h 556591"/>
              <a:gd name="connsiteX23" fmla="*/ 715644 w 1994478"/>
              <a:gd name="connsiteY23" fmla="*/ 72886 h 556591"/>
              <a:gd name="connsiteX24" fmla="*/ 689139 w 1994478"/>
              <a:gd name="connsiteY24" fmla="*/ 79513 h 556591"/>
              <a:gd name="connsiteX25" fmla="*/ 669261 w 1994478"/>
              <a:gd name="connsiteY25" fmla="*/ 86139 h 556591"/>
              <a:gd name="connsiteX26" fmla="*/ 616252 w 1994478"/>
              <a:gd name="connsiteY26" fmla="*/ 99391 h 556591"/>
              <a:gd name="connsiteX27" fmla="*/ 589748 w 1994478"/>
              <a:gd name="connsiteY27" fmla="*/ 106017 h 556591"/>
              <a:gd name="connsiteX28" fmla="*/ 543365 w 1994478"/>
              <a:gd name="connsiteY28" fmla="*/ 119269 h 556591"/>
              <a:gd name="connsiteX29" fmla="*/ 483731 w 1994478"/>
              <a:gd name="connsiteY29" fmla="*/ 125895 h 556591"/>
              <a:gd name="connsiteX30" fmla="*/ 390965 w 1994478"/>
              <a:gd name="connsiteY30" fmla="*/ 139147 h 556591"/>
              <a:gd name="connsiteX31" fmla="*/ 344583 w 1994478"/>
              <a:gd name="connsiteY31" fmla="*/ 152400 h 556591"/>
              <a:gd name="connsiteX32" fmla="*/ 284948 w 1994478"/>
              <a:gd name="connsiteY32" fmla="*/ 165652 h 556591"/>
              <a:gd name="connsiteX33" fmla="*/ 245191 w 1994478"/>
              <a:gd name="connsiteY33" fmla="*/ 178904 h 556591"/>
              <a:gd name="connsiteX34" fmla="*/ 178931 w 1994478"/>
              <a:gd name="connsiteY34" fmla="*/ 198782 h 556591"/>
              <a:gd name="connsiteX35" fmla="*/ 139174 w 1994478"/>
              <a:gd name="connsiteY35" fmla="*/ 212034 h 556591"/>
              <a:gd name="connsiteX36" fmla="*/ 119296 w 1994478"/>
              <a:gd name="connsiteY36" fmla="*/ 218660 h 556591"/>
              <a:gd name="connsiteX37" fmla="*/ 106044 w 1994478"/>
              <a:gd name="connsiteY37" fmla="*/ 238539 h 556591"/>
              <a:gd name="connsiteX38" fmla="*/ 92791 w 1994478"/>
              <a:gd name="connsiteY38" fmla="*/ 251791 h 556591"/>
              <a:gd name="connsiteX39" fmla="*/ 66287 w 1994478"/>
              <a:gd name="connsiteY39" fmla="*/ 291547 h 556591"/>
              <a:gd name="connsiteX40" fmla="*/ 33157 w 1994478"/>
              <a:gd name="connsiteY40" fmla="*/ 324678 h 556591"/>
              <a:gd name="connsiteX41" fmla="*/ 19905 w 1994478"/>
              <a:gd name="connsiteY41" fmla="*/ 344556 h 556591"/>
              <a:gd name="connsiteX42" fmla="*/ 6652 w 1994478"/>
              <a:gd name="connsiteY42" fmla="*/ 384313 h 556591"/>
              <a:gd name="connsiteX43" fmla="*/ 26 w 1994478"/>
              <a:gd name="connsiteY43" fmla="*/ 556591 h 55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94478" h="556591">
                <a:moveTo>
                  <a:pt x="1994478" y="556591"/>
                </a:moveTo>
                <a:cubicBezTo>
                  <a:pt x="1950304" y="466034"/>
                  <a:pt x="1893819" y="380507"/>
                  <a:pt x="1861957" y="284921"/>
                </a:cubicBezTo>
                <a:lnTo>
                  <a:pt x="1848705" y="245165"/>
                </a:lnTo>
                <a:cubicBezTo>
                  <a:pt x="1846496" y="238539"/>
                  <a:pt x="1845952" y="231098"/>
                  <a:pt x="1842078" y="225286"/>
                </a:cubicBezTo>
                <a:cubicBezTo>
                  <a:pt x="1833243" y="212034"/>
                  <a:pt x="1828826" y="194365"/>
                  <a:pt x="1815574" y="185530"/>
                </a:cubicBezTo>
                <a:cubicBezTo>
                  <a:pt x="1808948" y="181113"/>
                  <a:pt x="1801689" y="177522"/>
                  <a:pt x="1795696" y="172278"/>
                </a:cubicBezTo>
                <a:cubicBezTo>
                  <a:pt x="1783942" y="161993"/>
                  <a:pt x="1775560" y="147810"/>
                  <a:pt x="1762565" y="139147"/>
                </a:cubicBezTo>
                <a:lnTo>
                  <a:pt x="1722809" y="112643"/>
                </a:lnTo>
                <a:cubicBezTo>
                  <a:pt x="1716183" y="108226"/>
                  <a:pt x="1708562" y="105022"/>
                  <a:pt x="1702931" y="99391"/>
                </a:cubicBezTo>
                <a:cubicBezTo>
                  <a:pt x="1698513" y="94974"/>
                  <a:pt x="1695266" y="88933"/>
                  <a:pt x="1689678" y="86139"/>
                </a:cubicBezTo>
                <a:cubicBezTo>
                  <a:pt x="1677184" y="79892"/>
                  <a:pt x="1663474" y="76274"/>
                  <a:pt x="1649922" y="72886"/>
                </a:cubicBezTo>
                <a:cubicBezTo>
                  <a:pt x="1586928" y="57138"/>
                  <a:pt x="1632509" y="66795"/>
                  <a:pt x="1510774" y="59634"/>
                </a:cubicBezTo>
                <a:cubicBezTo>
                  <a:pt x="1456371" y="41500"/>
                  <a:pt x="1542780" y="68859"/>
                  <a:pt x="1437887" y="46382"/>
                </a:cubicBezTo>
                <a:cubicBezTo>
                  <a:pt x="1424228" y="43455"/>
                  <a:pt x="1411910" y="35426"/>
                  <a:pt x="1398131" y="33130"/>
                </a:cubicBezTo>
                <a:lnTo>
                  <a:pt x="1358374" y="26504"/>
                </a:lnTo>
                <a:cubicBezTo>
                  <a:pt x="1345122" y="22087"/>
                  <a:pt x="1332316" y="15991"/>
                  <a:pt x="1318618" y="13252"/>
                </a:cubicBezTo>
                <a:cubicBezTo>
                  <a:pt x="1272313" y="3991"/>
                  <a:pt x="1296596" y="8478"/>
                  <a:pt x="1245731" y="0"/>
                </a:cubicBezTo>
                <a:cubicBezTo>
                  <a:pt x="1214809" y="2209"/>
                  <a:pt x="1183753" y="3004"/>
                  <a:pt x="1152965" y="6626"/>
                </a:cubicBezTo>
                <a:cubicBezTo>
                  <a:pt x="1146028" y="7442"/>
                  <a:pt x="1140001" y="12264"/>
                  <a:pt x="1133087" y="13252"/>
                </a:cubicBezTo>
                <a:cubicBezTo>
                  <a:pt x="1108936" y="16702"/>
                  <a:pt x="1084462" y="17324"/>
                  <a:pt x="1060200" y="19878"/>
                </a:cubicBezTo>
                <a:cubicBezTo>
                  <a:pt x="950279" y="31448"/>
                  <a:pt x="1057636" y="21103"/>
                  <a:pt x="967435" y="33130"/>
                </a:cubicBezTo>
                <a:cubicBezTo>
                  <a:pt x="909458" y="40860"/>
                  <a:pt x="877424" y="41926"/>
                  <a:pt x="815035" y="46382"/>
                </a:cubicBezTo>
                <a:cubicBezTo>
                  <a:pt x="796123" y="50164"/>
                  <a:pt x="774113" y="54020"/>
                  <a:pt x="755400" y="59634"/>
                </a:cubicBezTo>
                <a:cubicBezTo>
                  <a:pt x="742020" y="63648"/>
                  <a:pt x="728896" y="68469"/>
                  <a:pt x="715644" y="72886"/>
                </a:cubicBezTo>
                <a:cubicBezTo>
                  <a:pt x="707004" y="75766"/>
                  <a:pt x="697896" y="77011"/>
                  <a:pt x="689139" y="79513"/>
                </a:cubicBezTo>
                <a:cubicBezTo>
                  <a:pt x="682423" y="81432"/>
                  <a:pt x="675999" y="84301"/>
                  <a:pt x="669261" y="86139"/>
                </a:cubicBezTo>
                <a:cubicBezTo>
                  <a:pt x="651689" y="90931"/>
                  <a:pt x="633922" y="94974"/>
                  <a:pt x="616252" y="99391"/>
                </a:cubicBezTo>
                <a:cubicBezTo>
                  <a:pt x="607417" y="101600"/>
                  <a:pt x="598387" y="103137"/>
                  <a:pt x="589748" y="106017"/>
                </a:cubicBezTo>
                <a:cubicBezTo>
                  <a:pt x="574903" y="110965"/>
                  <a:pt x="558818" y="116892"/>
                  <a:pt x="543365" y="119269"/>
                </a:cubicBezTo>
                <a:cubicBezTo>
                  <a:pt x="523597" y="122310"/>
                  <a:pt x="503594" y="123558"/>
                  <a:pt x="483731" y="125895"/>
                </a:cubicBezTo>
                <a:cubicBezTo>
                  <a:pt x="454067" y="129385"/>
                  <a:pt x="420616" y="133217"/>
                  <a:pt x="390965" y="139147"/>
                </a:cubicBezTo>
                <a:cubicBezTo>
                  <a:pt x="328981" y="151544"/>
                  <a:pt x="395115" y="139766"/>
                  <a:pt x="344583" y="152400"/>
                </a:cubicBezTo>
                <a:cubicBezTo>
                  <a:pt x="306733" y="161863"/>
                  <a:pt x="318973" y="155445"/>
                  <a:pt x="284948" y="165652"/>
                </a:cubicBezTo>
                <a:cubicBezTo>
                  <a:pt x="271568" y="169666"/>
                  <a:pt x="258743" y="175516"/>
                  <a:pt x="245191" y="178904"/>
                </a:cubicBezTo>
                <a:cubicBezTo>
                  <a:pt x="205133" y="188918"/>
                  <a:pt x="227329" y="182649"/>
                  <a:pt x="178931" y="198782"/>
                </a:cubicBezTo>
                <a:lnTo>
                  <a:pt x="139174" y="212034"/>
                </a:lnTo>
                <a:lnTo>
                  <a:pt x="119296" y="218660"/>
                </a:lnTo>
                <a:cubicBezTo>
                  <a:pt x="114879" y="225286"/>
                  <a:pt x="111019" y="232320"/>
                  <a:pt x="106044" y="238539"/>
                </a:cubicBezTo>
                <a:cubicBezTo>
                  <a:pt x="102141" y="243417"/>
                  <a:pt x="96539" y="246793"/>
                  <a:pt x="92791" y="251791"/>
                </a:cubicBezTo>
                <a:cubicBezTo>
                  <a:pt x="83235" y="264532"/>
                  <a:pt x="77549" y="280285"/>
                  <a:pt x="66287" y="291547"/>
                </a:cubicBezTo>
                <a:cubicBezTo>
                  <a:pt x="55244" y="302591"/>
                  <a:pt x="41820" y="311683"/>
                  <a:pt x="33157" y="324678"/>
                </a:cubicBezTo>
                <a:cubicBezTo>
                  <a:pt x="28740" y="331304"/>
                  <a:pt x="23139" y="337279"/>
                  <a:pt x="19905" y="344556"/>
                </a:cubicBezTo>
                <a:cubicBezTo>
                  <a:pt x="14231" y="357321"/>
                  <a:pt x="6652" y="384313"/>
                  <a:pt x="6652" y="384313"/>
                </a:cubicBezTo>
                <a:cubicBezTo>
                  <a:pt x="-787" y="525648"/>
                  <a:pt x="26" y="468185"/>
                  <a:pt x="26" y="55659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55639" y="1455047"/>
            <a:ext cx="10150782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"flight" is the head of "book"? (RL)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If it was a noun compound, maybe, but there is a det (“the”) in between. So highly unlikely.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"book" is the head of "flight"? (RR)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Yes. Note that we were presented with this option before and shifted</a:t>
            </a:r>
          </a:p>
          <a:p>
            <a:pPr marL="742950" lvl="1" indent="-285750">
              <a:buFont typeface="Arial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492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83429" y="5293230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6859" y="5662684"/>
            <a:ext cx="10720377" cy="221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413309" y="400833"/>
            <a:ext cx="1059388" cy="375781"/>
          </a:xfrm>
          <a:custGeom>
            <a:avLst/>
            <a:gdLst>
              <a:gd name="connsiteX0" fmla="*/ 0 w 1283991"/>
              <a:gd name="connsiteY0" fmla="*/ 397062 h 409588"/>
              <a:gd name="connsiteX1" fmla="*/ 18789 w 1283991"/>
              <a:gd name="connsiteY1" fmla="*/ 372010 h 409588"/>
              <a:gd name="connsiteX2" fmla="*/ 31315 w 1283991"/>
              <a:gd name="connsiteY2" fmla="*/ 353221 h 409588"/>
              <a:gd name="connsiteX3" fmla="*/ 56367 w 1283991"/>
              <a:gd name="connsiteY3" fmla="*/ 328168 h 409588"/>
              <a:gd name="connsiteX4" fmla="*/ 68893 w 1283991"/>
              <a:gd name="connsiteY4" fmla="*/ 309379 h 409588"/>
              <a:gd name="connsiteX5" fmla="*/ 620038 w 1283991"/>
              <a:gd name="connsiteY5" fmla="*/ 8755 h 409588"/>
              <a:gd name="connsiteX6" fmla="*/ 739035 w 1283991"/>
              <a:gd name="connsiteY6" fmla="*/ 2492 h 409588"/>
              <a:gd name="connsiteX7" fmla="*/ 964504 w 1283991"/>
              <a:gd name="connsiteY7" fmla="*/ 15018 h 409588"/>
              <a:gd name="connsiteX8" fmla="*/ 1020871 w 1283991"/>
              <a:gd name="connsiteY8" fmla="*/ 27544 h 409588"/>
              <a:gd name="connsiteX9" fmla="*/ 1089764 w 1283991"/>
              <a:gd name="connsiteY9" fmla="*/ 40070 h 409588"/>
              <a:gd name="connsiteX10" fmla="*/ 1127342 w 1283991"/>
              <a:gd name="connsiteY10" fmla="*/ 58859 h 409588"/>
              <a:gd name="connsiteX11" fmla="*/ 1146131 w 1283991"/>
              <a:gd name="connsiteY11" fmla="*/ 65122 h 409588"/>
              <a:gd name="connsiteX12" fmla="*/ 1183709 w 1283991"/>
              <a:gd name="connsiteY12" fmla="*/ 83911 h 409588"/>
              <a:gd name="connsiteX13" fmla="*/ 1202498 w 1283991"/>
              <a:gd name="connsiteY13" fmla="*/ 102700 h 409588"/>
              <a:gd name="connsiteX14" fmla="*/ 1221287 w 1283991"/>
              <a:gd name="connsiteY14" fmla="*/ 108963 h 409588"/>
              <a:gd name="connsiteX15" fmla="*/ 1258865 w 1283991"/>
              <a:gd name="connsiteY15" fmla="*/ 134015 h 409588"/>
              <a:gd name="connsiteX16" fmla="*/ 1277654 w 1283991"/>
              <a:gd name="connsiteY16" fmla="*/ 146541 h 409588"/>
              <a:gd name="connsiteX17" fmla="*/ 1271391 w 1283991"/>
              <a:gd name="connsiteY17" fmla="*/ 271801 h 409588"/>
              <a:gd name="connsiteX18" fmla="*/ 1277654 w 1283991"/>
              <a:gd name="connsiteY18" fmla="*/ 359484 h 409588"/>
              <a:gd name="connsiteX19" fmla="*/ 1283917 w 1283991"/>
              <a:gd name="connsiteY19" fmla="*/ 409588 h 409588"/>
              <a:gd name="connsiteX0" fmla="*/ 0 w 1283991"/>
              <a:gd name="connsiteY0" fmla="*/ 394570 h 407096"/>
              <a:gd name="connsiteX1" fmla="*/ 18789 w 1283991"/>
              <a:gd name="connsiteY1" fmla="*/ 369518 h 407096"/>
              <a:gd name="connsiteX2" fmla="*/ 31315 w 1283991"/>
              <a:gd name="connsiteY2" fmla="*/ 350729 h 407096"/>
              <a:gd name="connsiteX3" fmla="*/ 56367 w 1283991"/>
              <a:gd name="connsiteY3" fmla="*/ 325676 h 407096"/>
              <a:gd name="connsiteX4" fmla="*/ 68893 w 1283991"/>
              <a:gd name="connsiteY4" fmla="*/ 306887 h 407096"/>
              <a:gd name="connsiteX5" fmla="*/ 300624 w 1283991"/>
              <a:gd name="connsiteY5" fmla="*/ 144049 h 407096"/>
              <a:gd name="connsiteX6" fmla="*/ 739035 w 1283991"/>
              <a:gd name="connsiteY6" fmla="*/ 0 h 407096"/>
              <a:gd name="connsiteX7" fmla="*/ 964504 w 1283991"/>
              <a:gd name="connsiteY7" fmla="*/ 12526 h 407096"/>
              <a:gd name="connsiteX8" fmla="*/ 1020871 w 1283991"/>
              <a:gd name="connsiteY8" fmla="*/ 25052 h 407096"/>
              <a:gd name="connsiteX9" fmla="*/ 1089764 w 1283991"/>
              <a:gd name="connsiteY9" fmla="*/ 37578 h 407096"/>
              <a:gd name="connsiteX10" fmla="*/ 1127342 w 1283991"/>
              <a:gd name="connsiteY10" fmla="*/ 56367 h 407096"/>
              <a:gd name="connsiteX11" fmla="*/ 1146131 w 1283991"/>
              <a:gd name="connsiteY11" fmla="*/ 62630 h 407096"/>
              <a:gd name="connsiteX12" fmla="*/ 1183709 w 1283991"/>
              <a:gd name="connsiteY12" fmla="*/ 81419 h 407096"/>
              <a:gd name="connsiteX13" fmla="*/ 1202498 w 1283991"/>
              <a:gd name="connsiteY13" fmla="*/ 100208 h 407096"/>
              <a:gd name="connsiteX14" fmla="*/ 1221287 w 1283991"/>
              <a:gd name="connsiteY14" fmla="*/ 106471 h 407096"/>
              <a:gd name="connsiteX15" fmla="*/ 1258865 w 1283991"/>
              <a:gd name="connsiteY15" fmla="*/ 131523 h 407096"/>
              <a:gd name="connsiteX16" fmla="*/ 1277654 w 1283991"/>
              <a:gd name="connsiteY16" fmla="*/ 144049 h 407096"/>
              <a:gd name="connsiteX17" fmla="*/ 1271391 w 1283991"/>
              <a:gd name="connsiteY17" fmla="*/ 269309 h 407096"/>
              <a:gd name="connsiteX18" fmla="*/ 1277654 w 1283991"/>
              <a:gd name="connsiteY18" fmla="*/ 356992 h 407096"/>
              <a:gd name="connsiteX19" fmla="*/ 1283917 w 1283991"/>
              <a:gd name="connsiteY19" fmla="*/ 407096 h 407096"/>
              <a:gd name="connsiteX0" fmla="*/ 0 w 1283991"/>
              <a:gd name="connsiteY0" fmla="*/ 383464 h 395990"/>
              <a:gd name="connsiteX1" fmla="*/ 18789 w 1283991"/>
              <a:gd name="connsiteY1" fmla="*/ 358412 h 395990"/>
              <a:gd name="connsiteX2" fmla="*/ 31315 w 1283991"/>
              <a:gd name="connsiteY2" fmla="*/ 339623 h 395990"/>
              <a:gd name="connsiteX3" fmla="*/ 56367 w 1283991"/>
              <a:gd name="connsiteY3" fmla="*/ 314570 h 395990"/>
              <a:gd name="connsiteX4" fmla="*/ 68893 w 1283991"/>
              <a:gd name="connsiteY4" fmla="*/ 295781 h 395990"/>
              <a:gd name="connsiteX5" fmla="*/ 300624 w 1283991"/>
              <a:gd name="connsiteY5" fmla="*/ 132943 h 395990"/>
              <a:gd name="connsiteX6" fmla="*/ 457200 w 1283991"/>
              <a:gd name="connsiteY6" fmla="*/ 45261 h 395990"/>
              <a:gd name="connsiteX7" fmla="*/ 964504 w 1283991"/>
              <a:gd name="connsiteY7" fmla="*/ 1420 h 395990"/>
              <a:gd name="connsiteX8" fmla="*/ 1020871 w 1283991"/>
              <a:gd name="connsiteY8" fmla="*/ 13946 h 395990"/>
              <a:gd name="connsiteX9" fmla="*/ 1089764 w 1283991"/>
              <a:gd name="connsiteY9" fmla="*/ 26472 h 395990"/>
              <a:gd name="connsiteX10" fmla="*/ 1127342 w 1283991"/>
              <a:gd name="connsiteY10" fmla="*/ 45261 h 395990"/>
              <a:gd name="connsiteX11" fmla="*/ 1146131 w 1283991"/>
              <a:gd name="connsiteY11" fmla="*/ 51524 h 395990"/>
              <a:gd name="connsiteX12" fmla="*/ 1183709 w 1283991"/>
              <a:gd name="connsiteY12" fmla="*/ 70313 h 395990"/>
              <a:gd name="connsiteX13" fmla="*/ 1202498 w 1283991"/>
              <a:gd name="connsiteY13" fmla="*/ 89102 h 395990"/>
              <a:gd name="connsiteX14" fmla="*/ 1221287 w 1283991"/>
              <a:gd name="connsiteY14" fmla="*/ 95365 h 395990"/>
              <a:gd name="connsiteX15" fmla="*/ 1258865 w 1283991"/>
              <a:gd name="connsiteY15" fmla="*/ 120417 h 395990"/>
              <a:gd name="connsiteX16" fmla="*/ 1277654 w 1283991"/>
              <a:gd name="connsiteY16" fmla="*/ 132943 h 395990"/>
              <a:gd name="connsiteX17" fmla="*/ 1271391 w 1283991"/>
              <a:gd name="connsiteY17" fmla="*/ 258203 h 395990"/>
              <a:gd name="connsiteX18" fmla="*/ 1277654 w 1283991"/>
              <a:gd name="connsiteY18" fmla="*/ 345886 h 395990"/>
              <a:gd name="connsiteX19" fmla="*/ 1283917 w 1283991"/>
              <a:gd name="connsiteY19" fmla="*/ 395990 h 395990"/>
              <a:gd name="connsiteX0" fmla="*/ 0 w 1283991"/>
              <a:gd name="connsiteY0" fmla="*/ 370850 h 383376"/>
              <a:gd name="connsiteX1" fmla="*/ 18789 w 1283991"/>
              <a:gd name="connsiteY1" fmla="*/ 345798 h 383376"/>
              <a:gd name="connsiteX2" fmla="*/ 31315 w 1283991"/>
              <a:gd name="connsiteY2" fmla="*/ 327009 h 383376"/>
              <a:gd name="connsiteX3" fmla="*/ 56367 w 1283991"/>
              <a:gd name="connsiteY3" fmla="*/ 301956 h 383376"/>
              <a:gd name="connsiteX4" fmla="*/ 68893 w 1283991"/>
              <a:gd name="connsiteY4" fmla="*/ 283167 h 383376"/>
              <a:gd name="connsiteX5" fmla="*/ 300624 w 1283991"/>
              <a:gd name="connsiteY5" fmla="*/ 120329 h 383376"/>
              <a:gd name="connsiteX6" fmla="*/ 457200 w 1283991"/>
              <a:gd name="connsiteY6" fmla="*/ 32647 h 383376"/>
              <a:gd name="connsiteX7" fmla="*/ 663879 w 1283991"/>
              <a:gd name="connsiteY7" fmla="*/ 38910 h 383376"/>
              <a:gd name="connsiteX8" fmla="*/ 1020871 w 1283991"/>
              <a:gd name="connsiteY8" fmla="*/ 1332 h 383376"/>
              <a:gd name="connsiteX9" fmla="*/ 1089764 w 1283991"/>
              <a:gd name="connsiteY9" fmla="*/ 13858 h 383376"/>
              <a:gd name="connsiteX10" fmla="*/ 1127342 w 1283991"/>
              <a:gd name="connsiteY10" fmla="*/ 32647 h 383376"/>
              <a:gd name="connsiteX11" fmla="*/ 1146131 w 1283991"/>
              <a:gd name="connsiteY11" fmla="*/ 38910 h 383376"/>
              <a:gd name="connsiteX12" fmla="*/ 1183709 w 1283991"/>
              <a:gd name="connsiteY12" fmla="*/ 57699 h 383376"/>
              <a:gd name="connsiteX13" fmla="*/ 1202498 w 1283991"/>
              <a:gd name="connsiteY13" fmla="*/ 76488 h 383376"/>
              <a:gd name="connsiteX14" fmla="*/ 1221287 w 1283991"/>
              <a:gd name="connsiteY14" fmla="*/ 82751 h 383376"/>
              <a:gd name="connsiteX15" fmla="*/ 1258865 w 1283991"/>
              <a:gd name="connsiteY15" fmla="*/ 107803 h 383376"/>
              <a:gd name="connsiteX16" fmla="*/ 1277654 w 1283991"/>
              <a:gd name="connsiteY16" fmla="*/ 120329 h 383376"/>
              <a:gd name="connsiteX17" fmla="*/ 1271391 w 1283991"/>
              <a:gd name="connsiteY17" fmla="*/ 245589 h 383376"/>
              <a:gd name="connsiteX18" fmla="*/ 1277654 w 1283991"/>
              <a:gd name="connsiteY18" fmla="*/ 333272 h 383376"/>
              <a:gd name="connsiteX19" fmla="*/ 1283917 w 1283991"/>
              <a:gd name="connsiteY19" fmla="*/ 383376 h 383376"/>
              <a:gd name="connsiteX0" fmla="*/ 0 w 1283991"/>
              <a:gd name="connsiteY0" fmla="*/ 357999 h 370525"/>
              <a:gd name="connsiteX1" fmla="*/ 18789 w 1283991"/>
              <a:gd name="connsiteY1" fmla="*/ 332947 h 370525"/>
              <a:gd name="connsiteX2" fmla="*/ 31315 w 1283991"/>
              <a:gd name="connsiteY2" fmla="*/ 314158 h 370525"/>
              <a:gd name="connsiteX3" fmla="*/ 56367 w 1283991"/>
              <a:gd name="connsiteY3" fmla="*/ 289105 h 370525"/>
              <a:gd name="connsiteX4" fmla="*/ 68893 w 1283991"/>
              <a:gd name="connsiteY4" fmla="*/ 270316 h 370525"/>
              <a:gd name="connsiteX5" fmla="*/ 300624 w 1283991"/>
              <a:gd name="connsiteY5" fmla="*/ 107478 h 370525"/>
              <a:gd name="connsiteX6" fmla="*/ 457200 w 1283991"/>
              <a:gd name="connsiteY6" fmla="*/ 19796 h 370525"/>
              <a:gd name="connsiteX7" fmla="*/ 663879 w 1283991"/>
              <a:gd name="connsiteY7" fmla="*/ 26059 h 370525"/>
              <a:gd name="connsiteX8" fmla="*/ 858032 w 1283991"/>
              <a:gd name="connsiteY8" fmla="*/ 38585 h 370525"/>
              <a:gd name="connsiteX9" fmla="*/ 1089764 w 1283991"/>
              <a:gd name="connsiteY9" fmla="*/ 1007 h 370525"/>
              <a:gd name="connsiteX10" fmla="*/ 1127342 w 1283991"/>
              <a:gd name="connsiteY10" fmla="*/ 19796 h 370525"/>
              <a:gd name="connsiteX11" fmla="*/ 1146131 w 1283991"/>
              <a:gd name="connsiteY11" fmla="*/ 26059 h 370525"/>
              <a:gd name="connsiteX12" fmla="*/ 1183709 w 1283991"/>
              <a:gd name="connsiteY12" fmla="*/ 44848 h 370525"/>
              <a:gd name="connsiteX13" fmla="*/ 1202498 w 1283991"/>
              <a:gd name="connsiteY13" fmla="*/ 63637 h 370525"/>
              <a:gd name="connsiteX14" fmla="*/ 1221287 w 1283991"/>
              <a:gd name="connsiteY14" fmla="*/ 69900 h 370525"/>
              <a:gd name="connsiteX15" fmla="*/ 1258865 w 1283991"/>
              <a:gd name="connsiteY15" fmla="*/ 94952 h 370525"/>
              <a:gd name="connsiteX16" fmla="*/ 1277654 w 1283991"/>
              <a:gd name="connsiteY16" fmla="*/ 107478 h 370525"/>
              <a:gd name="connsiteX17" fmla="*/ 1271391 w 1283991"/>
              <a:gd name="connsiteY17" fmla="*/ 232738 h 370525"/>
              <a:gd name="connsiteX18" fmla="*/ 1277654 w 1283991"/>
              <a:gd name="connsiteY18" fmla="*/ 320421 h 370525"/>
              <a:gd name="connsiteX19" fmla="*/ 1283917 w 1283991"/>
              <a:gd name="connsiteY19" fmla="*/ 370525 h 370525"/>
              <a:gd name="connsiteX0" fmla="*/ 0 w 1292412"/>
              <a:gd name="connsiteY0" fmla="*/ 357999 h 395577"/>
              <a:gd name="connsiteX1" fmla="*/ 18789 w 1292412"/>
              <a:gd name="connsiteY1" fmla="*/ 332947 h 395577"/>
              <a:gd name="connsiteX2" fmla="*/ 31315 w 1292412"/>
              <a:gd name="connsiteY2" fmla="*/ 314158 h 395577"/>
              <a:gd name="connsiteX3" fmla="*/ 56367 w 1292412"/>
              <a:gd name="connsiteY3" fmla="*/ 289105 h 395577"/>
              <a:gd name="connsiteX4" fmla="*/ 68893 w 1292412"/>
              <a:gd name="connsiteY4" fmla="*/ 270316 h 395577"/>
              <a:gd name="connsiteX5" fmla="*/ 300624 w 1292412"/>
              <a:gd name="connsiteY5" fmla="*/ 107478 h 395577"/>
              <a:gd name="connsiteX6" fmla="*/ 457200 w 1292412"/>
              <a:gd name="connsiteY6" fmla="*/ 19796 h 395577"/>
              <a:gd name="connsiteX7" fmla="*/ 663879 w 1292412"/>
              <a:gd name="connsiteY7" fmla="*/ 26059 h 395577"/>
              <a:gd name="connsiteX8" fmla="*/ 858032 w 1292412"/>
              <a:gd name="connsiteY8" fmla="*/ 38585 h 395577"/>
              <a:gd name="connsiteX9" fmla="*/ 1089764 w 1292412"/>
              <a:gd name="connsiteY9" fmla="*/ 1007 h 395577"/>
              <a:gd name="connsiteX10" fmla="*/ 1127342 w 1292412"/>
              <a:gd name="connsiteY10" fmla="*/ 19796 h 395577"/>
              <a:gd name="connsiteX11" fmla="*/ 1146131 w 1292412"/>
              <a:gd name="connsiteY11" fmla="*/ 26059 h 395577"/>
              <a:gd name="connsiteX12" fmla="*/ 1183709 w 1292412"/>
              <a:gd name="connsiteY12" fmla="*/ 44848 h 395577"/>
              <a:gd name="connsiteX13" fmla="*/ 1202498 w 1292412"/>
              <a:gd name="connsiteY13" fmla="*/ 63637 h 395577"/>
              <a:gd name="connsiteX14" fmla="*/ 1221287 w 1292412"/>
              <a:gd name="connsiteY14" fmla="*/ 69900 h 395577"/>
              <a:gd name="connsiteX15" fmla="*/ 1258865 w 1292412"/>
              <a:gd name="connsiteY15" fmla="*/ 94952 h 395577"/>
              <a:gd name="connsiteX16" fmla="*/ 1277654 w 1292412"/>
              <a:gd name="connsiteY16" fmla="*/ 107478 h 395577"/>
              <a:gd name="connsiteX17" fmla="*/ 1271391 w 1292412"/>
              <a:gd name="connsiteY17" fmla="*/ 232738 h 395577"/>
              <a:gd name="connsiteX18" fmla="*/ 1277654 w 1292412"/>
              <a:gd name="connsiteY18" fmla="*/ 320421 h 395577"/>
              <a:gd name="connsiteX19" fmla="*/ 1052186 w 1292412"/>
              <a:gd name="connsiteY19" fmla="*/ 395577 h 395577"/>
              <a:gd name="connsiteX0" fmla="*/ 0 w 1289808"/>
              <a:gd name="connsiteY0" fmla="*/ 357999 h 395577"/>
              <a:gd name="connsiteX1" fmla="*/ 18789 w 1289808"/>
              <a:gd name="connsiteY1" fmla="*/ 332947 h 395577"/>
              <a:gd name="connsiteX2" fmla="*/ 31315 w 1289808"/>
              <a:gd name="connsiteY2" fmla="*/ 314158 h 395577"/>
              <a:gd name="connsiteX3" fmla="*/ 56367 w 1289808"/>
              <a:gd name="connsiteY3" fmla="*/ 289105 h 395577"/>
              <a:gd name="connsiteX4" fmla="*/ 68893 w 1289808"/>
              <a:gd name="connsiteY4" fmla="*/ 270316 h 395577"/>
              <a:gd name="connsiteX5" fmla="*/ 300624 w 1289808"/>
              <a:gd name="connsiteY5" fmla="*/ 107478 h 395577"/>
              <a:gd name="connsiteX6" fmla="*/ 457200 w 1289808"/>
              <a:gd name="connsiteY6" fmla="*/ 19796 h 395577"/>
              <a:gd name="connsiteX7" fmla="*/ 663879 w 1289808"/>
              <a:gd name="connsiteY7" fmla="*/ 26059 h 395577"/>
              <a:gd name="connsiteX8" fmla="*/ 858032 w 1289808"/>
              <a:gd name="connsiteY8" fmla="*/ 38585 h 395577"/>
              <a:gd name="connsiteX9" fmla="*/ 1089764 w 1289808"/>
              <a:gd name="connsiteY9" fmla="*/ 1007 h 395577"/>
              <a:gd name="connsiteX10" fmla="*/ 1127342 w 1289808"/>
              <a:gd name="connsiteY10" fmla="*/ 19796 h 395577"/>
              <a:gd name="connsiteX11" fmla="*/ 1146131 w 1289808"/>
              <a:gd name="connsiteY11" fmla="*/ 26059 h 395577"/>
              <a:gd name="connsiteX12" fmla="*/ 1183709 w 1289808"/>
              <a:gd name="connsiteY12" fmla="*/ 44848 h 395577"/>
              <a:gd name="connsiteX13" fmla="*/ 1202498 w 1289808"/>
              <a:gd name="connsiteY13" fmla="*/ 63637 h 395577"/>
              <a:gd name="connsiteX14" fmla="*/ 1221287 w 1289808"/>
              <a:gd name="connsiteY14" fmla="*/ 69900 h 395577"/>
              <a:gd name="connsiteX15" fmla="*/ 1258865 w 1289808"/>
              <a:gd name="connsiteY15" fmla="*/ 94952 h 395577"/>
              <a:gd name="connsiteX16" fmla="*/ 1277654 w 1289808"/>
              <a:gd name="connsiteY16" fmla="*/ 107478 h 395577"/>
              <a:gd name="connsiteX17" fmla="*/ 1271391 w 1289808"/>
              <a:gd name="connsiteY17" fmla="*/ 232738 h 395577"/>
              <a:gd name="connsiteX18" fmla="*/ 1045923 w 1289808"/>
              <a:gd name="connsiteY18" fmla="*/ 320421 h 395577"/>
              <a:gd name="connsiteX19" fmla="*/ 1052186 w 1289808"/>
              <a:gd name="connsiteY19" fmla="*/ 395577 h 395577"/>
              <a:gd name="connsiteX0" fmla="*/ 0 w 1271391"/>
              <a:gd name="connsiteY0" fmla="*/ 357999 h 395577"/>
              <a:gd name="connsiteX1" fmla="*/ 18789 w 1271391"/>
              <a:gd name="connsiteY1" fmla="*/ 332947 h 395577"/>
              <a:gd name="connsiteX2" fmla="*/ 31315 w 1271391"/>
              <a:gd name="connsiteY2" fmla="*/ 314158 h 395577"/>
              <a:gd name="connsiteX3" fmla="*/ 56367 w 1271391"/>
              <a:gd name="connsiteY3" fmla="*/ 289105 h 395577"/>
              <a:gd name="connsiteX4" fmla="*/ 68893 w 1271391"/>
              <a:gd name="connsiteY4" fmla="*/ 270316 h 395577"/>
              <a:gd name="connsiteX5" fmla="*/ 300624 w 1271391"/>
              <a:gd name="connsiteY5" fmla="*/ 107478 h 395577"/>
              <a:gd name="connsiteX6" fmla="*/ 457200 w 1271391"/>
              <a:gd name="connsiteY6" fmla="*/ 19796 h 395577"/>
              <a:gd name="connsiteX7" fmla="*/ 663879 w 1271391"/>
              <a:gd name="connsiteY7" fmla="*/ 26059 h 395577"/>
              <a:gd name="connsiteX8" fmla="*/ 858032 w 1271391"/>
              <a:gd name="connsiteY8" fmla="*/ 38585 h 395577"/>
              <a:gd name="connsiteX9" fmla="*/ 1089764 w 1271391"/>
              <a:gd name="connsiteY9" fmla="*/ 1007 h 395577"/>
              <a:gd name="connsiteX10" fmla="*/ 1127342 w 1271391"/>
              <a:gd name="connsiteY10" fmla="*/ 19796 h 395577"/>
              <a:gd name="connsiteX11" fmla="*/ 1146131 w 1271391"/>
              <a:gd name="connsiteY11" fmla="*/ 26059 h 395577"/>
              <a:gd name="connsiteX12" fmla="*/ 1183709 w 1271391"/>
              <a:gd name="connsiteY12" fmla="*/ 44848 h 395577"/>
              <a:gd name="connsiteX13" fmla="*/ 1202498 w 1271391"/>
              <a:gd name="connsiteY13" fmla="*/ 63637 h 395577"/>
              <a:gd name="connsiteX14" fmla="*/ 1221287 w 1271391"/>
              <a:gd name="connsiteY14" fmla="*/ 69900 h 395577"/>
              <a:gd name="connsiteX15" fmla="*/ 1258865 w 1271391"/>
              <a:gd name="connsiteY15" fmla="*/ 94952 h 395577"/>
              <a:gd name="connsiteX16" fmla="*/ 1045923 w 1271391"/>
              <a:gd name="connsiteY16" fmla="*/ 126267 h 395577"/>
              <a:gd name="connsiteX17" fmla="*/ 1271391 w 1271391"/>
              <a:gd name="connsiteY17" fmla="*/ 232738 h 395577"/>
              <a:gd name="connsiteX18" fmla="*/ 1045923 w 1271391"/>
              <a:gd name="connsiteY18" fmla="*/ 320421 h 395577"/>
              <a:gd name="connsiteX19" fmla="*/ 1052186 w 1271391"/>
              <a:gd name="connsiteY19" fmla="*/ 395577 h 395577"/>
              <a:gd name="connsiteX0" fmla="*/ 0 w 1267456"/>
              <a:gd name="connsiteY0" fmla="*/ 357999 h 395577"/>
              <a:gd name="connsiteX1" fmla="*/ 18789 w 1267456"/>
              <a:gd name="connsiteY1" fmla="*/ 332947 h 395577"/>
              <a:gd name="connsiteX2" fmla="*/ 31315 w 1267456"/>
              <a:gd name="connsiteY2" fmla="*/ 314158 h 395577"/>
              <a:gd name="connsiteX3" fmla="*/ 56367 w 1267456"/>
              <a:gd name="connsiteY3" fmla="*/ 289105 h 395577"/>
              <a:gd name="connsiteX4" fmla="*/ 68893 w 1267456"/>
              <a:gd name="connsiteY4" fmla="*/ 270316 h 395577"/>
              <a:gd name="connsiteX5" fmla="*/ 300624 w 1267456"/>
              <a:gd name="connsiteY5" fmla="*/ 107478 h 395577"/>
              <a:gd name="connsiteX6" fmla="*/ 457200 w 1267456"/>
              <a:gd name="connsiteY6" fmla="*/ 19796 h 395577"/>
              <a:gd name="connsiteX7" fmla="*/ 663879 w 1267456"/>
              <a:gd name="connsiteY7" fmla="*/ 26059 h 395577"/>
              <a:gd name="connsiteX8" fmla="*/ 858032 w 1267456"/>
              <a:gd name="connsiteY8" fmla="*/ 38585 h 395577"/>
              <a:gd name="connsiteX9" fmla="*/ 1089764 w 1267456"/>
              <a:gd name="connsiteY9" fmla="*/ 1007 h 395577"/>
              <a:gd name="connsiteX10" fmla="*/ 1127342 w 1267456"/>
              <a:gd name="connsiteY10" fmla="*/ 19796 h 395577"/>
              <a:gd name="connsiteX11" fmla="*/ 1146131 w 1267456"/>
              <a:gd name="connsiteY11" fmla="*/ 26059 h 395577"/>
              <a:gd name="connsiteX12" fmla="*/ 1183709 w 1267456"/>
              <a:gd name="connsiteY12" fmla="*/ 44848 h 395577"/>
              <a:gd name="connsiteX13" fmla="*/ 1202498 w 1267456"/>
              <a:gd name="connsiteY13" fmla="*/ 63637 h 395577"/>
              <a:gd name="connsiteX14" fmla="*/ 1221287 w 1267456"/>
              <a:gd name="connsiteY14" fmla="*/ 69900 h 395577"/>
              <a:gd name="connsiteX15" fmla="*/ 1258865 w 1267456"/>
              <a:gd name="connsiteY15" fmla="*/ 94952 h 395577"/>
              <a:gd name="connsiteX16" fmla="*/ 1045923 w 1267456"/>
              <a:gd name="connsiteY16" fmla="*/ 126267 h 395577"/>
              <a:gd name="connsiteX17" fmla="*/ 1058449 w 1267456"/>
              <a:gd name="connsiteY17" fmla="*/ 232738 h 395577"/>
              <a:gd name="connsiteX18" fmla="*/ 1045923 w 1267456"/>
              <a:gd name="connsiteY18" fmla="*/ 320421 h 395577"/>
              <a:gd name="connsiteX19" fmla="*/ 1052186 w 1267456"/>
              <a:gd name="connsiteY19" fmla="*/ 395577 h 395577"/>
              <a:gd name="connsiteX0" fmla="*/ 0 w 1230136"/>
              <a:gd name="connsiteY0" fmla="*/ 357999 h 395577"/>
              <a:gd name="connsiteX1" fmla="*/ 18789 w 1230136"/>
              <a:gd name="connsiteY1" fmla="*/ 332947 h 395577"/>
              <a:gd name="connsiteX2" fmla="*/ 31315 w 1230136"/>
              <a:gd name="connsiteY2" fmla="*/ 314158 h 395577"/>
              <a:gd name="connsiteX3" fmla="*/ 56367 w 1230136"/>
              <a:gd name="connsiteY3" fmla="*/ 289105 h 395577"/>
              <a:gd name="connsiteX4" fmla="*/ 68893 w 1230136"/>
              <a:gd name="connsiteY4" fmla="*/ 270316 h 395577"/>
              <a:gd name="connsiteX5" fmla="*/ 300624 w 1230136"/>
              <a:gd name="connsiteY5" fmla="*/ 107478 h 395577"/>
              <a:gd name="connsiteX6" fmla="*/ 457200 w 1230136"/>
              <a:gd name="connsiteY6" fmla="*/ 19796 h 395577"/>
              <a:gd name="connsiteX7" fmla="*/ 663879 w 1230136"/>
              <a:gd name="connsiteY7" fmla="*/ 26059 h 395577"/>
              <a:gd name="connsiteX8" fmla="*/ 858032 w 1230136"/>
              <a:gd name="connsiteY8" fmla="*/ 38585 h 395577"/>
              <a:gd name="connsiteX9" fmla="*/ 1089764 w 1230136"/>
              <a:gd name="connsiteY9" fmla="*/ 1007 h 395577"/>
              <a:gd name="connsiteX10" fmla="*/ 1127342 w 1230136"/>
              <a:gd name="connsiteY10" fmla="*/ 19796 h 395577"/>
              <a:gd name="connsiteX11" fmla="*/ 1146131 w 1230136"/>
              <a:gd name="connsiteY11" fmla="*/ 26059 h 395577"/>
              <a:gd name="connsiteX12" fmla="*/ 1183709 w 1230136"/>
              <a:gd name="connsiteY12" fmla="*/ 44848 h 395577"/>
              <a:gd name="connsiteX13" fmla="*/ 1202498 w 1230136"/>
              <a:gd name="connsiteY13" fmla="*/ 63637 h 395577"/>
              <a:gd name="connsiteX14" fmla="*/ 1221287 w 1230136"/>
              <a:gd name="connsiteY14" fmla="*/ 69900 h 395577"/>
              <a:gd name="connsiteX15" fmla="*/ 1045923 w 1230136"/>
              <a:gd name="connsiteY15" fmla="*/ 101215 h 395577"/>
              <a:gd name="connsiteX16" fmla="*/ 1045923 w 1230136"/>
              <a:gd name="connsiteY16" fmla="*/ 126267 h 395577"/>
              <a:gd name="connsiteX17" fmla="*/ 1058449 w 1230136"/>
              <a:gd name="connsiteY17" fmla="*/ 232738 h 395577"/>
              <a:gd name="connsiteX18" fmla="*/ 1045923 w 1230136"/>
              <a:gd name="connsiteY18" fmla="*/ 320421 h 395577"/>
              <a:gd name="connsiteX19" fmla="*/ 1052186 w 1230136"/>
              <a:gd name="connsiteY19" fmla="*/ 395577 h 395577"/>
              <a:gd name="connsiteX0" fmla="*/ 0 w 1230136"/>
              <a:gd name="connsiteY0" fmla="*/ 357426 h 395004"/>
              <a:gd name="connsiteX1" fmla="*/ 18789 w 1230136"/>
              <a:gd name="connsiteY1" fmla="*/ 332374 h 395004"/>
              <a:gd name="connsiteX2" fmla="*/ 31315 w 1230136"/>
              <a:gd name="connsiteY2" fmla="*/ 313585 h 395004"/>
              <a:gd name="connsiteX3" fmla="*/ 56367 w 1230136"/>
              <a:gd name="connsiteY3" fmla="*/ 288532 h 395004"/>
              <a:gd name="connsiteX4" fmla="*/ 68893 w 1230136"/>
              <a:gd name="connsiteY4" fmla="*/ 269743 h 395004"/>
              <a:gd name="connsiteX5" fmla="*/ 300624 w 1230136"/>
              <a:gd name="connsiteY5" fmla="*/ 106905 h 395004"/>
              <a:gd name="connsiteX6" fmla="*/ 457200 w 1230136"/>
              <a:gd name="connsiteY6" fmla="*/ 19223 h 395004"/>
              <a:gd name="connsiteX7" fmla="*/ 663879 w 1230136"/>
              <a:gd name="connsiteY7" fmla="*/ 25486 h 395004"/>
              <a:gd name="connsiteX8" fmla="*/ 858032 w 1230136"/>
              <a:gd name="connsiteY8" fmla="*/ 38012 h 395004"/>
              <a:gd name="connsiteX9" fmla="*/ 1089764 w 1230136"/>
              <a:gd name="connsiteY9" fmla="*/ 434 h 395004"/>
              <a:gd name="connsiteX10" fmla="*/ 1127342 w 1230136"/>
              <a:gd name="connsiteY10" fmla="*/ 19223 h 395004"/>
              <a:gd name="connsiteX11" fmla="*/ 1183709 w 1230136"/>
              <a:gd name="connsiteY11" fmla="*/ 44275 h 395004"/>
              <a:gd name="connsiteX12" fmla="*/ 1202498 w 1230136"/>
              <a:gd name="connsiteY12" fmla="*/ 63064 h 395004"/>
              <a:gd name="connsiteX13" fmla="*/ 1221287 w 1230136"/>
              <a:gd name="connsiteY13" fmla="*/ 69327 h 395004"/>
              <a:gd name="connsiteX14" fmla="*/ 1045923 w 1230136"/>
              <a:gd name="connsiteY14" fmla="*/ 100642 h 395004"/>
              <a:gd name="connsiteX15" fmla="*/ 1045923 w 1230136"/>
              <a:gd name="connsiteY15" fmla="*/ 125694 h 395004"/>
              <a:gd name="connsiteX16" fmla="*/ 1058449 w 1230136"/>
              <a:gd name="connsiteY16" fmla="*/ 232165 h 395004"/>
              <a:gd name="connsiteX17" fmla="*/ 1045923 w 1230136"/>
              <a:gd name="connsiteY17" fmla="*/ 319848 h 395004"/>
              <a:gd name="connsiteX18" fmla="*/ 1052186 w 1230136"/>
              <a:gd name="connsiteY18" fmla="*/ 395004 h 395004"/>
              <a:gd name="connsiteX0" fmla="*/ 0 w 1230136"/>
              <a:gd name="connsiteY0" fmla="*/ 357016 h 394594"/>
              <a:gd name="connsiteX1" fmla="*/ 18789 w 1230136"/>
              <a:gd name="connsiteY1" fmla="*/ 331964 h 394594"/>
              <a:gd name="connsiteX2" fmla="*/ 31315 w 1230136"/>
              <a:gd name="connsiteY2" fmla="*/ 313175 h 394594"/>
              <a:gd name="connsiteX3" fmla="*/ 56367 w 1230136"/>
              <a:gd name="connsiteY3" fmla="*/ 288122 h 394594"/>
              <a:gd name="connsiteX4" fmla="*/ 68893 w 1230136"/>
              <a:gd name="connsiteY4" fmla="*/ 269333 h 394594"/>
              <a:gd name="connsiteX5" fmla="*/ 300624 w 1230136"/>
              <a:gd name="connsiteY5" fmla="*/ 106495 h 394594"/>
              <a:gd name="connsiteX6" fmla="*/ 457200 w 1230136"/>
              <a:gd name="connsiteY6" fmla="*/ 18813 h 394594"/>
              <a:gd name="connsiteX7" fmla="*/ 663879 w 1230136"/>
              <a:gd name="connsiteY7" fmla="*/ 25076 h 394594"/>
              <a:gd name="connsiteX8" fmla="*/ 858032 w 1230136"/>
              <a:gd name="connsiteY8" fmla="*/ 37602 h 394594"/>
              <a:gd name="connsiteX9" fmla="*/ 1089764 w 1230136"/>
              <a:gd name="connsiteY9" fmla="*/ 24 h 394594"/>
              <a:gd name="connsiteX10" fmla="*/ 1183709 w 1230136"/>
              <a:gd name="connsiteY10" fmla="*/ 43865 h 394594"/>
              <a:gd name="connsiteX11" fmla="*/ 1202498 w 1230136"/>
              <a:gd name="connsiteY11" fmla="*/ 62654 h 394594"/>
              <a:gd name="connsiteX12" fmla="*/ 1221287 w 1230136"/>
              <a:gd name="connsiteY12" fmla="*/ 68917 h 394594"/>
              <a:gd name="connsiteX13" fmla="*/ 1045923 w 1230136"/>
              <a:gd name="connsiteY13" fmla="*/ 100232 h 394594"/>
              <a:gd name="connsiteX14" fmla="*/ 1045923 w 1230136"/>
              <a:gd name="connsiteY14" fmla="*/ 125284 h 394594"/>
              <a:gd name="connsiteX15" fmla="*/ 1058449 w 1230136"/>
              <a:gd name="connsiteY15" fmla="*/ 231755 h 394594"/>
              <a:gd name="connsiteX16" fmla="*/ 1045923 w 1230136"/>
              <a:gd name="connsiteY16" fmla="*/ 319438 h 394594"/>
              <a:gd name="connsiteX17" fmla="*/ 1052186 w 1230136"/>
              <a:gd name="connsiteY17" fmla="*/ 394594 h 394594"/>
              <a:gd name="connsiteX0" fmla="*/ 0 w 1210143"/>
              <a:gd name="connsiteY0" fmla="*/ 357016 h 394594"/>
              <a:gd name="connsiteX1" fmla="*/ 18789 w 1210143"/>
              <a:gd name="connsiteY1" fmla="*/ 331964 h 394594"/>
              <a:gd name="connsiteX2" fmla="*/ 31315 w 1210143"/>
              <a:gd name="connsiteY2" fmla="*/ 313175 h 394594"/>
              <a:gd name="connsiteX3" fmla="*/ 56367 w 1210143"/>
              <a:gd name="connsiteY3" fmla="*/ 288122 h 394594"/>
              <a:gd name="connsiteX4" fmla="*/ 68893 w 1210143"/>
              <a:gd name="connsiteY4" fmla="*/ 269333 h 394594"/>
              <a:gd name="connsiteX5" fmla="*/ 300624 w 1210143"/>
              <a:gd name="connsiteY5" fmla="*/ 106495 h 394594"/>
              <a:gd name="connsiteX6" fmla="*/ 457200 w 1210143"/>
              <a:gd name="connsiteY6" fmla="*/ 18813 h 394594"/>
              <a:gd name="connsiteX7" fmla="*/ 663879 w 1210143"/>
              <a:gd name="connsiteY7" fmla="*/ 25076 h 394594"/>
              <a:gd name="connsiteX8" fmla="*/ 858032 w 1210143"/>
              <a:gd name="connsiteY8" fmla="*/ 37602 h 394594"/>
              <a:gd name="connsiteX9" fmla="*/ 1089764 w 1210143"/>
              <a:gd name="connsiteY9" fmla="*/ 24 h 394594"/>
              <a:gd name="connsiteX10" fmla="*/ 1183709 w 1210143"/>
              <a:gd name="connsiteY10" fmla="*/ 43865 h 394594"/>
              <a:gd name="connsiteX11" fmla="*/ 1202498 w 1210143"/>
              <a:gd name="connsiteY11" fmla="*/ 62654 h 394594"/>
              <a:gd name="connsiteX12" fmla="*/ 1045923 w 1210143"/>
              <a:gd name="connsiteY12" fmla="*/ 100232 h 394594"/>
              <a:gd name="connsiteX13" fmla="*/ 1045923 w 1210143"/>
              <a:gd name="connsiteY13" fmla="*/ 125284 h 394594"/>
              <a:gd name="connsiteX14" fmla="*/ 1058449 w 1210143"/>
              <a:gd name="connsiteY14" fmla="*/ 231755 h 394594"/>
              <a:gd name="connsiteX15" fmla="*/ 1045923 w 1210143"/>
              <a:gd name="connsiteY15" fmla="*/ 319438 h 394594"/>
              <a:gd name="connsiteX16" fmla="*/ 1052186 w 1210143"/>
              <a:gd name="connsiteY16" fmla="*/ 394594 h 394594"/>
              <a:gd name="connsiteX0" fmla="*/ 0 w 1183709"/>
              <a:gd name="connsiteY0" fmla="*/ 357016 h 394594"/>
              <a:gd name="connsiteX1" fmla="*/ 18789 w 1183709"/>
              <a:gd name="connsiteY1" fmla="*/ 331964 h 394594"/>
              <a:gd name="connsiteX2" fmla="*/ 31315 w 1183709"/>
              <a:gd name="connsiteY2" fmla="*/ 313175 h 394594"/>
              <a:gd name="connsiteX3" fmla="*/ 56367 w 1183709"/>
              <a:gd name="connsiteY3" fmla="*/ 288122 h 394594"/>
              <a:gd name="connsiteX4" fmla="*/ 68893 w 1183709"/>
              <a:gd name="connsiteY4" fmla="*/ 269333 h 394594"/>
              <a:gd name="connsiteX5" fmla="*/ 300624 w 1183709"/>
              <a:gd name="connsiteY5" fmla="*/ 106495 h 394594"/>
              <a:gd name="connsiteX6" fmla="*/ 457200 w 1183709"/>
              <a:gd name="connsiteY6" fmla="*/ 18813 h 394594"/>
              <a:gd name="connsiteX7" fmla="*/ 663879 w 1183709"/>
              <a:gd name="connsiteY7" fmla="*/ 25076 h 394594"/>
              <a:gd name="connsiteX8" fmla="*/ 858032 w 1183709"/>
              <a:gd name="connsiteY8" fmla="*/ 37602 h 394594"/>
              <a:gd name="connsiteX9" fmla="*/ 1089764 w 1183709"/>
              <a:gd name="connsiteY9" fmla="*/ 24 h 394594"/>
              <a:gd name="connsiteX10" fmla="*/ 1183709 w 1183709"/>
              <a:gd name="connsiteY10" fmla="*/ 43865 h 394594"/>
              <a:gd name="connsiteX11" fmla="*/ 1045923 w 1183709"/>
              <a:gd name="connsiteY11" fmla="*/ 100232 h 394594"/>
              <a:gd name="connsiteX12" fmla="*/ 1045923 w 1183709"/>
              <a:gd name="connsiteY12" fmla="*/ 125284 h 394594"/>
              <a:gd name="connsiteX13" fmla="*/ 1058449 w 1183709"/>
              <a:gd name="connsiteY13" fmla="*/ 231755 h 394594"/>
              <a:gd name="connsiteX14" fmla="*/ 1045923 w 1183709"/>
              <a:gd name="connsiteY14" fmla="*/ 319438 h 394594"/>
              <a:gd name="connsiteX15" fmla="*/ 1052186 w 1183709"/>
              <a:gd name="connsiteY15" fmla="*/ 394594 h 394594"/>
              <a:gd name="connsiteX0" fmla="*/ 0 w 1097973"/>
              <a:gd name="connsiteY0" fmla="*/ 358593 h 396171"/>
              <a:gd name="connsiteX1" fmla="*/ 18789 w 1097973"/>
              <a:gd name="connsiteY1" fmla="*/ 333541 h 396171"/>
              <a:gd name="connsiteX2" fmla="*/ 31315 w 1097973"/>
              <a:gd name="connsiteY2" fmla="*/ 314752 h 396171"/>
              <a:gd name="connsiteX3" fmla="*/ 56367 w 1097973"/>
              <a:gd name="connsiteY3" fmla="*/ 289699 h 396171"/>
              <a:gd name="connsiteX4" fmla="*/ 68893 w 1097973"/>
              <a:gd name="connsiteY4" fmla="*/ 270910 h 396171"/>
              <a:gd name="connsiteX5" fmla="*/ 300624 w 1097973"/>
              <a:gd name="connsiteY5" fmla="*/ 108072 h 396171"/>
              <a:gd name="connsiteX6" fmla="*/ 457200 w 1097973"/>
              <a:gd name="connsiteY6" fmla="*/ 20390 h 396171"/>
              <a:gd name="connsiteX7" fmla="*/ 663879 w 1097973"/>
              <a:gd name="connsiteY7" fmla="*/ 26653 h 396171"/>
              <a:gd name="connsiteX8" fmla="*/ 858032 w 1097973"/>
              <a:gd name="connsiteY8" fmla="*/ 39179 h 396171"/>
              <a:gd name="connsiteX9" fmla="*/ 1089764 w 1097973"/>
              <a:gd name="connsiteY9" fmla="*/ 1601 h 396171"/>
              <a:gd name="connsiteX10" fmla="*/ 1045923 w 1097973"/>
              <a:gd name="connsiteY10" fmla="*/ 101809 h 396171"/>
              <a:gd name="connsiteX11" fmla="*/ 1045923 w 1097973"/>
              <a:gd name="connsiteY11" fmla="*/ 126861 h 396171"/>
              <a:gd name="connsiteX12" fmla="*/ 1058449 w 1097973"/>
              <a:gd name="connsiteY12" fmla="*/ 233332 h 396171"/>
              <a:gd name="connsiteX13" fmla="*/ 1045923 w 1097973"/>
              <a:gd name="connsiteY13" fmla="*/ 321015 h 396171"/>
              <a:gd name="connsiteX14" fmla="*/ 1052186 w 1097973"/>
              <a:gd name="connsiteY14" fmla="*/ 396171 h 396171"/>
              <a:gd name="connsiteX0" fmla="*/ 0 w 1059388"/>
              <a:gd name="connsiteY0" fmla="*/ 338203 h 375781"/>
              <a:gd name="connsiteX1" fmla="*/ 18789 w 1059388"/>
              <a:gd name="connsiteY1" fmla="*/ 313151 h 375781"/>
              <a:gd name="connsiteX2" fmla="*/ 31315 w 1059388"/>
              <a:gd name="connsiteY2" fmla="*/ 294362 h 375781"/>
              <a:gd name="connsiteX3" fmla="*/ 56367 w 1059388"/>
              <a:gd name="connsiteY3" fmla="*/ 269309 h 375781"/>
              <a:gd name="connsiteX4" fmla="*/ 68893 w 1059388"/>
              <a:gd name="connsiteY4" fmla="*/ 250520 h 375781"/>
              <a:gd name="connsiteX5" fmla="*/ 300624 w 1059388"/>
              <a:gd name="connsiteY5" fmla="*/ 87682 h 375781"/>
              <a:gd name="connsiteX6" fmla="*/ 457200 w 1059388"/>
              <a:gd name="connsiteY6" fmla="*/ 0 h 375781"/>
              <a:gd name="connsiteX7" fmla="*/ 663879 w 1059388"/>
              <a:gd name="connsiteY7" fmla="*/ 6263 h 375781"/>
              <a:gd name="connsiteX8" fmla="*/ 858032 w 1059388"/>
              <a:gd name="connsiteY8" fmla="*/ 18789 h 375781"/>
              <a:gd name="connsiteX9" fmla="*/ 1045923 w 1059388"/>
              <a:gd name="connsiteY9" fmla="*/ 81419 h 375781"/>
              <a:gd name="connsiteX10" fmla="*/ 1045923 w 1059388"/>
              <a:gd name="connsiteY10" fmla="*/ 106471 h 375781"/>
              <a:gd name="connsiteX11" fmla="*/ 1058449 w 1059388"/>
              <a:gd name="connsiteY11" fmla="*/ 212942 h 375781"/>
              <a:gd name="connsiteX12" fmla="*/ 1045923 w 1059388"/>
              <a:gd name="connsiteY12" fmla="*/ 300625 h 375781"/>
              <a:gd name="connsiteX13" fmla="*/ 1052186 w 1059388"/>
              <a:gd name="connsiteY13" fmla="*/ 375781 h 37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9388" h="375781">
                <a:moveTo>
                  <a:pt x="0" y="338203"/>
                </a:moveTo>
                <a:cubicBezTo>
                  <a:pt x="6263" y="329852"/>
                  <a:pt x="12722" y="321645"/>
                  <a:pt x="18789" y="313151"/>
                </a:cubicBezTo>
                <a:cubicBezTo>
                  <a:pt x="23164" y="307026"/>
                  <a:pt x="26416" y="300077"/>
                  <a:pt x="31315" y="294362"/>
                </a:cubicBezTo>
                <a:cubicBezTo>
                  <a:pt x="39001" y="285395"/>
                  <a:pt x="48681" y="278276"/>
                  <a:pt x="56367" y="269309"/>
                </a:cubicBezTo>
                <a:cubicBezTo>
                  <a:pt x="61266" y="263594"/>
                  <a:pt x="28184" y="280791"/>
                  <a:pt x="68893" y="250520"/>
                </a:cubicBezTo>
                <a:cubicBezTo>
                  <a:pt x="109602" y="220249"/>
                  <a:pt x="235906" y="129435"/>
                  <a:pt x="300624" y="87682"/>
                </a:cubicBezTo>
                <a:cubicBezTo>
                  <a:pt x="365342" y="45929"/>
                  <a:pt x="417534" y="2088"/>
                  <a:pt x="457200" y="0"/>
                </a:cubicBezTo>
                <a:lnTo>
                  <a:pt x="663879" y="6263"/>
                </a:lnTo>
                <a:cubicBezTo>
                  <a:pt x="730684" y="9395"/>
                  <a:pt x="794358" y="6263"/>
                  <a:pt x="858032" y="18789"/>
                </a:cubicBezTo>
                <a:cubicBezTo>
                  <a:pt x="921706" y="31315"/>
                  <a:pt x="1014608" y="66805"/>
                  <a:pt x="1045923" y="81419"/>
                </a:cubicBezTo>
                <a:cubicBezTo>
                  <a:pt x="1077238" y="96033"/>
                  <a:pt x="1043835" y="84550"/>
                  <a:pt x="1045923" y="106471"/>
                </a:cubicBezTo>
                <a:cubicBezTo>
                  <a:pt x="1048011" y="128392"/>
                  <a:pt x="1058449" y="180583"/>
                  <a:pt x="1058449" y="212942"/>
                </a:cubicBezTo>
                <a:cubicBezTo>
                  <a:pt x="1058449" y="245301"/>
                  <a:pt x="1046967" y="273485"/>
                  <a:pt x="1045923" y="300625"/>
                </a:cubicBezTo>
                <a:cubicBezTo>
                  <a:pt x="1044879" y="327765"/>
                  <a:pt x="1052186" y="326513"/>
                  <a:pt x="1052186" y="37578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8706652" y="192157"/>
            <a:ext cx="1994478" cy="556591"/>
          </a:xfrm>
          <a:custGeom>
            <a:avLst/>
            <a:gdLst>
              <a:gd name="connsiteX0" fmla="*/ 1994478 w 1994478"/>
              <a:gd name="connsiteY0" fmla="*/ 556591 h 556591"/>
              <a:gd name="connsiteX1" fmla="*/ 1861957 w 1994478"/>
              <a:gd name="connsiteY1" fmla="*/ 284921 h 556591"/>
              <a:gd name="connsiteX2" fmla="*/ 1848705 w 1994478"/>
              <a:gd name="connsiteY2" fmla="*/ 245165 h 556591"/>
              <a:gd name="connsiteX3" fmla="*/ 1842078 w 1994478"/>
              <a:gd name="connsiteY3" fmla="*/ 225286 h 556591"/>
              <a:gd name="connsiteX4" fmla="*/ 1815574 w 1994478"/>
              <a:gd name="connsiteY4" fmla="*/ 185530 h 556591"/>
              <a:gd name="connsiteX5" fmla="*/ 1795696 w 1994478"/>
              <a:gd name="connsiteY5" fmla="*/ 172278 h 556591"/>
              <a:gd name="connsiteX6" fmla="*/ 1762565 w 1994478"/>
              <a:gd name="connsiteY6" fmla="*/ 139147 h 556591"/>
              <a:gd name="connsiteX7" fmla="*/ 1722809 w 1994478"/>
              <a:gd name="connsiteY7" fmla="*/ 112643 h 556591"/>
              <a:gd name="connsiteX8" fmla="*/ 1702931 w 1994478"/>
              <a:gd name="connsiteY8" fmla="*/ 99391 h 556591"/>
              <a:gd name="connsiteX9" fmla="*/ 1689678 w 1994478"/>
              <a:gd name="connsiteY9" fmla="*/ 86139 h 556591"/>
              <a:gd name="connsiteX10" fmla="*/ 1649922 w 1994478"/>
              <a:gd name="connsiteY10" fmla="*/ 72886 h 556591"/>
              <a:gd name="connsiteX11" fmla="*/ 1510774 w 1994478"/>
              <a:gd name="connsiteY11" fmla="*/ 59634 h 556591"/>
              <a:gd name="connsiteX12" fmla="*/ 1437887 w 1994478"/>
              <a:gd name="connsiteY12" fmla="*/ 46382 h 556591"/>
              <a:gd name="connsiteX13" fmla="*/ 1398131 w 1994478"/>
              <a:gd name="connsiteY13" fmla="*/ 33130 h 556591"/>
              <a:gd name="connsiteX14" fmla="*/ 1358374 w 1994478"/>
              <a:gd name="connsiteY14" fmla="*/ 26504 h 556591"/>
              <a:gd name="connsiteX15" fmla="*/ 1318618 w 1994478"/>
              <a:gd name="connsiteY15" fmla="*/ 13252 h 556591"/>
              <a:gd name="connsiteX16" fmla="*/ 1245731 w 1994478"/>
              <a:gd name="connsiteY16" fmla="*/ 0 h 556591"/>
              <a:gd name="connsiteX17" fmla="*/ 1152965 w 1994478"/>
              <a:gd name="connsiteY17" fmla="*/ 6626 h 556591"/>
              <a:gd name="connsiteX18" fmla="*/ 1133087 w 1994478"/>
              <a:gd name="connsiteY18" fmla="*/ 13252 h 556591"/>
              <a:gd name="connsiteX19" fmla="*/ 1060200 w 1994478"/>
              <a:gd name="connsiteY19" fmla="*/ 19878 h 556591"/>
              <a:gd name="connsiteX20" fmla="*/ 967435 w 1994478"/>
              <a:gd name="connsiteY20" fmla="*/ 33130 h 556591"/>
              <a:gd name="connsiteX21" fmla="*/ 815035 w 1994478"/>
              <a:gd name="connsiteY21" fmla="*/ 46382 h 556591"/>
              <a:gd name="connsiteX22" fmla="*/ 755400 w 1994478"/>
              <a:gd name="connsiteY22" fmla="*/ 59634 h 556591"/>
              <a:gd name="connsiteX23" fmla="*/ 715644 w 1994478"/>
              <a:gd name="connsiteY23" fmla="*/ 72886 h 556591"/>
              <a:gd name="connsiteX24" fmla="*/ 689139 w 1994478"/>
              <a:gd name="connsiteY24" fmla="*/ 79513 h 556591"/>
              <a:gd name="connsiteX25" fmla="*/ 669261 w 1994478"/>
              <a:gd name="connsiteY25" fmla="*/ 86139 h 556591"/>
              <a:gd name="connsiteX26" fmla="*/ 616252 w 1994478"/>
              <a:gd name="connsiteY26" fmla="*/ 99391 h 556591"/>
              <a:gd name="connsiteX27" fmla="*/ 589748 w 1994478"/>
              <a:gd name="connsiteY27" fmla="*/ 106017 h 556591"/>
              <a:gd name="connsiteX28" fmla="*/ 543365 w 1994478"/>
              <a:gd name="connsiteY28" fmla="*/ 119269 h 556591"/>
              <a:gd name="connsiteX29" fmla="*/ 483731 w 1994478"/>
              <a:gd name="connsiteY29" fmla="*/ 125895 h 556591"/>
              <a:gd name="connsiteX30" fmla="*/ 390965 w 1994478"/>
              <a:gd name="connsiteY30" fmla="*/ 139147 h 556591"/>
              <a:gd name="connsiteX31" fmla="*/ 344583 w 1994478"/>
              <a:gd name="connsiteY31" fmla="*/ 152400 h 556591"/>
              <a:gd name="connsiteX32" fmla="*/ 284948 w 1994478"/>
              <a:gd name="connsiteY32" fmla="*/ 165652 h 556591"/>
              <a:gd name="connsiteX33" fmla="*/ 245191 w 1994478"/>
              <a:gd name="connsiteY33" fmla="*/ 178904 h 556591"/>
              <a:gd name="connsiteX34" fmla="*/ 178931 w 1994478"/>
              <a:gd name="connsiteY34" fmla="*/ 198782 h 556591"/>
              <a:gd name="connsiteX35" fmla="*/ 139174 w 1994478"/>
              <a:gd name="connsiteY35" fmla="*/ 212034 h 556591"/>
              <a:gd name="connsiteX36" fmla="*/ 119296 w 1994478"/>
              <a:gd name="connsiteY36" fmla="*/ 218660 h 556591"/>
              <a:gd name="connsiteX37" fmla="*/ 106044 w 1994478"/>
              <a:gd name="connsiteY37" fmla="*/ 238539 h 556591"/>
              <a:gd name="connsiteX38" fmla="*/ 92791 w 1994478"/>
              <a:gd name="connsiteY38" fmla="*/ 251791 h 556591"/>
              <a:gd name="connsiteX39" fmla="*/ 66287 w 1994478"/>
              <a:gd name="connsiteY39" fmla="*/ 291547 h 556591"/>
              <a:gd name="connsiteX40" fmla="*/ 33157 w 1994478"/>
              <a:gd name="connsiteY40" fmla="*/ 324678 h 556591"/>
              <a:gd name="connsiteX41" fmla="*/ 19905 w 1994478"/>
              <a:gd name="connsiteY41" fmla="*/ 344556 h 556591"/>
              <a:gd name="connsiteX42" fmla="*/ 6652 w 1994478"/>
              <a:gd name="connsiteY42" fmla="*/ 384313 h 556591"/>
              <a:gd name="connsiteX43" fmla="*/ 26 w 1994478"/>
              <a:gd name="connsiteY43" fmla="*/ 556591 h 55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94478" h="556591">
                <a:moveTo>
                  <a:pt x="1994478" y="556591"/>
                </a:moveTo>
                <a:cubicBezTo>
                  <a:pt x="1950304" y="466034"/>
                  <a:pt x="1893819" y="380507"/>
                  <a:pt x="1861957" y="284921"/>
                </a:cubicBezTo>
                <a:lnTo>
                  <a:pt x="1848705" y="245165"/>
                </a:lnTo>
                <a:cubicBezTo>
                  <a:pt x="1846496" y="238539"/>
                  <a:pt x="1845952" y="231098"/>
                  <a:pt x="1842078" y="225286"/>
                </a:cubicBezTo>
                <a:cubicBezTo>
                  <a:pt x="1833243" y="212034"/>
                  <a:pt x="1828826" y="194365"/>
                  <a:pt x="1815574" y="185530"/>
                </a:cubicBezTo>
                <a:cubicBezTo>
                  <a:pt x="1808948" y="181113"/>
                  <a:pt x="1801689" y="177522"/>
                  <a:pt x="1795696" y="172278"/>
                </a:cubicBezTo>
                <a:cubicBezTo>
                  <a:pt x="1783942" y="161993"/>
                  <a:pt x="1775560" y="147810"/>
                  <a:pt x="1762565" y="139147"/>
                </a:cubicBezTo>
                <a:lnTo>
                  <a:pt x="1722809" y="112643"/>
                </a:lnTo>
                <a:cubicBezTo>
                  <a:pt x="1716183" y="108226"/>
                  <a:pt x="1708562" y="105022"/>
                  <a:pt x="1702931" y="99391"/>
                </a:cubicBezTo>
                <a:cubicBezTo>
                  <a:pt x="1698513" y="94974"/>
                  <a:pt x="1695266" y="88933"/>
                  <a:pt x="1689678" y="86139"/>
                </a:cubicBezTo>
                <a:cubicBezTo>
                  <a:pt x="1677184" y="79892"/>
                  <a:pt x="1663474" y="76274"/>
                  <a:pt x="1649922" y="72886"/>
                </a:cubicBezTo>
                <a:cubicBezTo>
                  <a:pt x="1586928" y="57138"/>
                  <a:pt x="1632509" y="66795"/>
                  <a:pt x="1510774" y="59634"/>
                </a:cubicBezTo>
                <a:cubicBezTo>
                  <a:pt x="1456371" y="41500"/>
                  <a:pt x="1542780" y="68859"/>
                  <a:pt x="1437887" y="46382"/>
                </a:cubicBezTo>
                <a:cubicBezTo>
                  <a:pt x="1424228" y="43455"/>
                  <a:pt x="1411910" y="35426"/>
                  <a:pt x="1398131" y="33130"/>
                </a:cubicBezTo>
                <a:lnTo>
                  <a:pt x="1358374" y="26504"/>
                </a:lnTo>
                <a:cubicBezTo>
                  <a:pt x="1345122" y="22087"/>
                  <a:pt x="1332316" y="15991"/>
                  <a:pt x="1318618" y="13252"/>
                </a:cubicBezTo>
                <a:cubicBezTo>
                  <a:pt x="1272313" y="3991"/>
                  <a:pt x="1296596" y="8478"/>
                  <a:pt x="1245731" y="0"/>
                </a:cubicBezTo>
                <a:cubicBezTo>
                  <a:pt x="1214809" y="2209"/>
                  <a:pt x="1183753" y="3004"/>
                  <a:pt x="1152965" y="6626"/>
                </a:cubicBezTo>
                <a:cubicBezTo>
                  <a:pt x="1146028" y="7442"/>
                  <a:pt x="1140001" y="12264"/>
                  <a:pt x="1133087" y="13252"/>
                </a:cubicBezTo>
                <a:cubicBezTo>
                  <a:pt x="1108936" y="16702"/>
                  <a:pt x="1084462" y="17324"/>
                  <a:pt x="1060200" y="19878"/>
                </a:cubicBezTo>
                <a:cubicBezTo>
                  <a:pt x="950279" y="31448"/>
                  <a:pt x="1057636" y="21103"/>
                  <a:pt x="967435" y="33130"/>
                </a:cubicBezTo>
                <a:cubicBezTo>
                  <a:pt x="909458" y="40860"/>
                  <a:pt x="877424" y="41926"/>
                  <a:pt x="815035" y="46382"/>
                </a:cubicBezTo>
                <a:cubicBezTo>
                  <a:pt x="796123" y="50164"/>
                  <a:pt x="774113" y="54020"/>
                  <a:pt x="755400" y="59634"/>
                </a:cubicBezTo>
                <a:cubicBezTo>
                  <a:pt x="742020" y="63648"/>
                  <a:pt x="728896" y="68469"/>
                  <a:pt x="715644" y="72886"/>
                </a:cubicBezTo>
                <a:cubicBezTo>
                  <a:pt x="707004" y="75766"/>
                  <a:pt x="697896" y="77011"/>
                  <a:pt x="689139" y="79513"/>
                </a:cubicBezTo>
                <a:cubicBezTo>
                  <a:pt x="682423" y="81432"/>
                  <a:pt x="675999" y="84301"/>
                  <a:pt x="669261" y="86139"/>
                </a:cubicBezTo>
                <a:cubicBezTo>
                  <a:pt x="651689" y="90931"/>
                  <a:pt x="633922" y="94974"/>
                  <a:pt x="616252" y="99391"/>
                </a:cubicBezTo>
                <a:cubicBezTo>
                  <a:pt x="607417" y="101600"/>
                  <a:pt x="598387" y="103137"/>
                  <a:pt x="589748" y="106017"/>
                </a:cubicBezTo>
                <a:cubicBezTo>
                  <a:pt x="574903" y="110965"/>
                  <a:pt x="558818" y="116892"/>
                  <a:pt x="543365" y="119269"/>
                </a:cubicBezTo>
                <a:cubicBezTo>
                  <a:pt x="523597" y="122310"/>
                  <a:pt x="503594" y="123558"/>
                  <a:pt x="483731" y="125895"/>
                </a:cubicBezTo>
                <a:cubicBezTo>
                  <a:pt x="454067" y="129385"/>
                  <a:pt x="420616" y="133217"/>
                  <a:pt x="390965" y="139147"/>
                </a:cubicBezTo>
                <a:cubicBezTo>
                  <a:pt x="328981" y="151544"/>
                  <a:pt x="395115" y="139766"/>
                  <a:pt x="344583" y="152400"/>
                </a:cubicBezTo>
                <a:cubicBezTo>
                  <a:pt x="306733" y="161863"/>
                  <a:pt x="318973" y="155445"/>
                  <a:pt x="284948" y="165652"/>
                </a:cubicBezTo>
                <a:cubicBezTo>
                  <a:pt x="271568" y="169666"/>
                  <a:pt x="258743" y="175516"/>
                  <a:pt x="245191" y="178904"/>
                </a:cubicBezTo>
                <a:cubicBezTo>
                  <a:pt x="205133" y="188918"/>
                  <a:pt x="227329" y="182649"/>
                  <a:pt x="178931" y="198782"/>
                </a:cubicBezTo>
                <a:lnTo>
                  <a:pt x="139174" y="212034"/>
                </a:lnTo>
                <a:lnTo>
                  <a:pt x="119296" y="218660"/>
                </a:lnTo>
                <a:cubicBezTo>
                  <a:pt x="114879" y="225286"/>
                  <a:pt x="111019" y="232320"/>
                  <a:pt x="106044" y="238539"/>
                </a:cubicBezTo>
                <a:cubicBezTo>
                  <a:pt x="102141" y="243417"/>
                  <a:pt x="96539" y="246793"/>
                  <a:pt x="92791" y="251791"/>
                </a:cubicBezTo>
                <a:cubicBezTo>
                  <a:pt x="83235" y="264532"/>
                  <a:pt x="77549" y="280285"/>
                  <a:pt x="66287" y="291547"/>
                </a:cubicBezTo>
                <a:cubicBezTo>
                  <a:pt x="55244" y="302591"/>
                  <a:pt x="41820" y="311683"/>
                  <a:pt x="33157" y="324678"/>
                </a:cubicBezTo>
                <a:cubicBezTo>
                  <a:pt x="28740" y="331304"/>
                  <a:pt x="23139" y="337279"/>
                  <a:pt x="19905" y="344556"/>
                </a:cubicBezTo>
                <a:cubicBezTo>
                  <a:pt x="14231" y="357321"/>
                  <a:pt x="6652" y="384313"/>
                  <a:pt x="6652" y="384313"/>
                </a:cubicBezTo>
                <a:cubicBezTo>
                  <a:pt x="-787" y="525648"/>
                  <a:pt x="26" y="468185"/>
                  <a:pt x="26" y="55659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7202557" y="238539"/>
            <a:ext cx="1437860" cy="549965"/>
          </a:xfrm>
          <a:custGeom>
            <a:avLst/>
            <a:gdLst>
              <a:gd name="connsiteX0" fmla="*/ 1437860 w 1437860"/>
              <a:gd name="connsiteY0" fmla="*/ 496957 h 549965"/>
              <a:gd name="connsiteX1" fmla="*/ 1424608 w 1437860"/>
              <a:gd name="connsiteY1" fmla="*/ 390939 h 549965"/>
              <a:gd name="connsiteX2" fmla="*/ 1411356 w 1437860"/>
              <a:gd name="connsiteY2" fmla="*/ 351183 h 549965"/>
              <a:gd name="connsiteX3" fmla="*/ 1398104 w 1437860"/>
              <a:gd name="connsiteY3" fmla="*/ 251791 h 549965"/>
              <a:gd name="connsiteX4" fmla="*/ 1391478 w 1437860"/>
              <a:gd name="connsiteY4" fmla="*/ 212035 h 549965"/>
              <a:gd name="connsiteX5" fmla="*/ 1378226 w 1437860"/>
              <a:gd name="connsiteY5" fmla="*/ 172278 h 549965"/>
              <a:gd name="connsiteX6" fmla="*/ 1364973 w 1437860"/>
              <a:gd name="connsiteY6" fmla="*/ 125896 h 549965"/>
              <a:gd name="connsiteX7" fmla="*/ 1338469 w 1437860"/>
              <a:gd name="connsiteY7" fmla="*/ 86139 h 549965"/>
              <a:gd name="connsiteX8" fmla="*/ 1318591 w 1437860"/>
              <a:gd name="connsiteY8" fmla="*/ 46383 h 549965"/>
              <a:gd name="connsiteX9" fmla="*/ 1311965 w 1437860"/>
              <a:gd name="connsiteY9" fmla="*/ 26504 h 549965"/>
              <a:gd name="connsiteX10" fmla="*/ 1272208 w 1437860"/>
              <a:gd name="connsiteY10" fmla="*/ 0 h 549965"/>
              <a:gd name="connsiteX11" fmla="*/ 960782 w 1437860"/>
              <a:gd name="connsiteY11" fmla="*/ 6626 h 549965"/>
              <a:gd name="connsiteX12" fmla="*/ 921026 w 1437860"/>
              <a:gd name="connsiteY12" fmla="*/ 13252 h 549965"/>
              <a:gd name="connsiteX13" fmla="*/ 848139 w 1437860"/>
              <a:gd name="connsiteY13" fmla="*/ 26504 h 549965"/>
              <a:gd name="connsiteX14" fmla="*/ 609600 w 1437860"/>
              <a:gd name="connsiteY14" fmla="*/ 46383 h 549965"/>
              <a:gd name="connsiteX15" fmla="*/ 536713 w 1437860"/>
              <a:gd name="connsiteY15" fmla="*/ 59635 h 549965"/>
              <a:gd name="connsiteX16" fmla="*/ 490330 w 1437860"/>
              <a:gd name="connsiteY16" fmla="*/ 72887 h 549965"/>
              <a:gd name="connsiteX17" fmla="*/ 457200 w 1437860"/>
              <a:gd name="connsiteY17" fmla="*/ 79513 h 549965"/>
              <a:gd name="connsiteX18" fmla="*/ 430695 w 1437860"/>
              <a:gd name="connsiteY18" fmla="*/ 86139 h 549965"/>
              <a:gd name="connsiteX19" fmla="*/ 371060 w 1437860"/>
              <a:gd name="connsiteY19" fmla="*/ 99391 h 549965"/>
              <a:gd name="connsiteX20" fmla="*/ 331304 w 1437860"/>
              <a:gd name="connsiteY20" fmla="*/ 119270 h 549965"/>
              <a:gd name="connsiteX21" fmla="*/ 284921 w 1437860"/>
              <a:gd name="connsiteY21" fmla="*/ 139148 h 549965"/>
              <a:gd name="connsiteX22" fmla="*/ 225286 w 1437860"/>
              <a:gd name="connsiteY22" fmla="*/ 172278 h 549965"/>
              <a:gd name="connsiteX23" fmla="*/ 212034 w 1437860"/>
              <a:gd name="connsiteY23" fmla="*/ 185531 h 549965"/>
              <a:gd name="connsiteX24" fmla="*/ 192156 w 1437860"/>
              <a:gd name="connsiteY24" fmla="*/ 198783 h 549965"/>
              <a:gd name="connsiteX25" fmla="*/ 159026 w 1437860"/>
              <a:gd name="connsiteY25" fmla="*/ 225287 h 549965"/>
              <a:gd name="connsiteX26" fmla="*/ 125895 w 1437860"/>
              <a:gd name="connsiteY26" fmla="*/ 258418 h 549965"/>
              <a:gd name="connsiteX27" fmla="*/ 106017 w 1437860"/>
              <a:gd name="connsiteY27" fmla="*/ 271670 h 549965"/>
              <a:gd name="connsiteX28" fmla="*/ 59634 w 1437860"/>
              <a:gd name="connsiteY28" fmla="*/ 324678 h 549965"/>
              <a:gd name="connsiteX29" fmla="*/ 46382 w 1437860"/>
              <a:gd name="connsiteY29" fmla="*/ 337931 h 549965"/>
              <a:gd name="connsiteX30" fmla="*/ 19878 w 1437860"/>
              <a:gd name="connsiteY30" fmla="*/ 377687 h 549965"/>
              <a:gd name="connsiteX31" fmla="*/ 6626 w 1437860"/>
              <a:gd name="connsiteY31" fmla="*/ 397565 h 549965"/>
              <a:gd name="connsiteX32" fmla="*/ 0 w 1437860"/>
              <a:gd name="connsiteY32" fmla="*/ 417444 h 549965"/>
              <a:gd name="connsiteX33" fmla="*/ 6626 w 1437860"/>
              <a:gd name="connsiteY33" fmla="*/ 549965 h 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37860" h="549965">
                <a:moveTo>
                  <a:pt x="1437860" y="496957"/>
                </a:moveTo>
                <a:cubicBezTo>
                  <a:pt x="1433443" y="461618"/>
                  <a:pt x="1430979" y="425979"/>
                  <a:pt x="1424608" y="390939"/>
                </a:cubicBezTo>
                <a:cubicBezTo>
                  <a:pt x="1422109" y="377195"/>
                  <a:pt x="1411356" y="351183"/>
                  <a:pt x="1411356" y="351183"/>
                </a:cubicBezTo>
                <a:cubicBezTo>
                  <a:pt x="1401205" y="249676"/>
                  <a:pt x="1410303" y="318885"/>
                  <a:pt x="1398104" y="251791"/>
                </a:cubicBezTo>
                <a:cubicBezTo>
                  <a:pt x="1395701" y="238573"/>
                  <a:pt x="1394736" y="225069"/>
                  <a:pt x="1391478" y="212035"/>
                </a:cubicBezTo>
                <a:cubicBezTo>
                  <a:pt x="1388090" y="198483"/>
                  <a:pt x="1381614" y="185830"/>
                  <a:pt x="1378226" y="172278"/>
                </a:cubicBezTo>
                <a:cubicBezTo>
                  <a:pt x="1376665" y="166033"/>
                  <a:pt x="1369296" y="133678"/>
                  <a:pt x="1364973" y="125896"/>
                </a:cubicBezTo>
                <a:cubicBezTo>
                  <a:pt x="1357238" y="111973"/>
                  <a:pt x="1343506" y="101249"/>
                  <a:pt x="1338469" y="86139"/>
                </a:cubicBezTo>
                <a:cubicBezTo>
                  <a:pt x="1329325" y="58706"/>
                  <a:pt x="1335717" y="72072"/>
                  <a:pt x="1318591" y="46383"/>
                </a:cubicBezTo>
                <a:cubicBezTo>
                  <a:pt x="1316382" y="39757"/>
                  <a:pt x="1316904" y="31443"/>
                  <a:pt x="1311965" y="26504"/>
                </a:cubicBezTo>
                <a:cubicBezTo>
                  <a:pt x="1300703" y="15242"/>
                  <a:pt x="1272208" y="0"/>
                  <a:pt x="1272208" y="0"/>
                </a:cubicBezTo>
                <a:lnTo>
                  <a:pt x="960782" y="6626"/>
                </a:lnTo>
                <a:cubicBezTo>
                  <a:pt x="947357" y="7133"/>
                  <a:pt x="934244" y="10849"/>
                  <a:pt x="921026" y="13252"/>
                </a:cubicBezTo>
                <a:cubicBezTo>
                  <a:pt x="819157" y="31773"/>
                  <a:pt x="965286" y="6979"/>
                  <a:pt x="848139" y="26504"/>
                </a:cubicBezTo>
                <a:cubicBezTo>
                  <a:pt x="745487" y="60723"/>
                  <a:pt x="822344" y="39292"/>
                  <a:pt x="609600" y="46383"/>
                </a:cubicBezTo>
                <a:cubicBezTo>
                  <a:pt x="566950" y="60599"/>
                  <a:pt x="611637" y="47148"/>
                  <a:pt x="536713" y="59635"/>
                </a:cubicBezTo>
                <a:cubicBezTo>
                  <a:pt x="499527" y="65833"/>
                  <a:pt x="521843" y="65009"/>
                  <a:pt x="490330" y="72887"/>
                </a:cubicBezTo>
                <a:cubicBezTo>
                  <a:pt x="479404" y="75618"/>
                  <a:pt x="468194" y="77070"/>
                  <a:pt x="457200" y="79513"/>
                </a:cubicBezTo>
                <a:cubicBezTo>
                  <a:pt x="448310" y="81489"/>
                  <a:pt x="439585" y="84163"/>
                  <a:pt x="430695" y="86139"/>
                </a:cubicBezTo>
                <a:cubicBezTo>
                  <a:pt x="354986" y="102963"/>
                  <a:pt x="435701" y="83231"/>
                  <a:pt x="371060" y="99391"/>
                </a:cubicBezTo>
                <a:cubicBezTo>
                  <a:pt x="314101" y="137366"/>
                  <a:pt x="386162" y="91841"/>
                  <a:pt x="331304" y="119270"/>
                </a:cubicBezTo>
                <a:cubicBezTo>
                  <a:pt x="285546" y="142149"/>
                  <a:pt x="340083" y="125358"/>
                  <a:pt x="284921" y="139148"/>
                </a:cubicBezTo>
                <a:cubicBezTo>
                  <a:pt x="239353" y="169526"/>
                  <a:pt x="260275" y="160616"/>
                  <a:pt x="225286" y="172278"/>
                </a:cubicBezTo>
                <a:cubicBezTo>
                  <a:pt x="220869" y="176696"/>
                  <a:pt x="216912" y="181628"/>
                  <a:pt x="212034" y="185531"/>
                </a:cubicBezTo>
                <a:cubicBezTo>
                  <a:pt x="205816" y="190506"/>
                  <a:pt x="197787" y="193152"/>
                  <a:pt x="192156" y="198783"/>
                </a:cubicBezTo>
                <a:cubicBezTo>
                  <a:pt x="162185" y="228754"/>
                  <a:pt x="197724" y="212388"/>
                  <a:pt x="159026" y="225287"/>
                </a:cubicBezTo>
                <a:cubicBezTo>
                  <a:pt x="147982" y="236331"/>
                  <a:pt x="138890" y="249755"/>
                  <a:pt x="125895" y="258418"/>
                </a:cubicBezTo>
                <a:cubicBezTo>
                  <a:pt x="119269" y="262835"/>
                  <a:pt x="112010" y="266426"/>
                  <a:pt x="106017" y="271670"/>
                </a:cubicBezTo>
                <a:cubicBezTo>
                  <a:pt x="51527" y="319347"/>
                  <a:pt x="89569" y="287259"/>
                  <a:pt x="59634" y="324678"/>
                </a:cubicBezTo>
                <a:cubicBezTo>
                  <a:pt x="55731" y="329556"/>
                  <a:pt x="50130" y="332933"/>
                  <a:pt x="46382" y="337931"/>
                </a:cubicBezTo>
                <a:cubicBezTo>
                  <a:pt x="36826" y="350673"/>
                  <a:pt x="28713" y="364435"/>
                  <a:pt x="19878" y="377687"/>
                </a:cubicBezTo>
                <a:lnTo>
                  <a:pt x="6626" y="397565"/>
                </a:lnTo>
                <a:cubicBezTo>
                  <a:pt x="4417" y="404191"/>
                  <a:pt x="0" y="410459"/>
                  <a:pt x="0" y="417444"/>
                </a:cubicBezTo>
                <a:cubicBezTo>
                  <a:pt x="0" y="461673"/>
                  <a:pt x="6626" y="549965"/>
                  <a:pt x="6626" y="549965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96348" y="1601792"/>
            <a:ext cx="6182140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"book" is the head of [root]? (RL)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No, [root] should never be a dependent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[root] is the head of "book"? (RR)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Yes, and there's nothing left to add to "book"</a:t>
            </a:r>
          </a:p>
        </p:txBody>
      </p:sp>
    </p:spTree>
    <p:extLst>
      <p:ext uri="{BB962C8B-B14F-4D97-AF65-F5344CB8AC3E}">
        <p14:creationId xmlns:p14="http://schemas.microsoft.com/office/powerpoint/2010/main" val="6996179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10" name="Freeform 9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9413309" y="400833"/>
            <a:ext cx="1059388" cy="375781"/>
          </a:xfrm>
          <a:custGeom>
            <a:avLst/>
            <a:gdLst>
              <a:gd name="connsiteX0" fmla="*/ 0 w 1283991"/>
              <a:gd name="connsiteY0" fmla="*/ 397062 h 409588"/>
              <a:gd name="connsiteX1" fmla="*/ 18789 w 1283991"/>
              <a:gd name="connsiteY1" fmla="*/ 372010 h 409588"/>
              <a:gd name="connsiteX2" fmla="*/ 31315 w 1283991"/>
              <a:gd name="connsiteY2" fmla="*/ 353221 h 409588"/>
              <a:gd name="connsiteX3" fmla="*/ 56367 w 1283991"/>
              <a:gd name="connsiteY3" fmla="*/ 328168 h 409588"/>
              <a:gd name="connsiteX4" fmla="*/ 68893 w 1283991"/>
              <a:gd name="connsiteY4" fmla="*/ 309379 h 409588"/>
              <a:gd name="connsiteX5" fmla="*/ 620038 w 1283991"/>
              <a:gd name="connsiteY5" fmla="*/ 8755 h 409588"/>
              <a:gd name="connsiteX6" fmla="*/ 739035 w 1283991"/>
              <a:gd name="connsiteY6" fmla="*/ 2492 h 409588"/>
              <a:gd name="connsiteX7" fmla="*/ 964504 w 1283991"/>
              <a:gd name="connsiteY7" fmla="*/ 15018 h 409588"/>
              <a:gd name="connsiteX8" fmla="*/ 1020871 w 1283991"/>
              <a:gd name="connsiteY8" fmla="*/ 27544 h 409588"/>
              <a:gd name="connsiteX9" fmla="*/ 1089764 w 1283991"/>
              <a:gd name="connsiteY9" fmla="*/ 40070 h 409588"/>
              <a:gd name="connsiteX10" fmla="*/ 1127342 w 1283991"/>
              <a:gd name="connsiteY10" fmla="*/ 58859 h 409588"/>
              <a:gd name="connsiteX11" fmla="*/ 1146131 w 1283991"/>
              <a:gd name="connsiteY11" fmla="*/ 65122 h 409588"/>
              <a:gd name="connsiteX12" fmla="*/ 1183709 w 1283991"/>
              <a:gd name="connsiteY12" fmla="*/ 83911 h 409588"/>
              <a:gd name="connsiteX13" fmla="*/ 1202498 w 1283991"/>
              <a:gd name="connsiteY13" fmla="*/ 102700 h 409588"/>
              <a:gd name="connsiteX14" fmla="*/ 1221287 w 1283991"/>
              <a:gd name="connsiteY14" fmla="*/ 108963 h 409588"/>
              <a:gd name="connsiteX15" fmla="*/ 1258865 w 1283991"/>
              <a:gd name="connsiteY15" fmla="*/ 134015 h 409588"/>
              <a:gd name="connsiteX16" fmla="*/ 1277654 w 1283991"/>
              <a:gd name="connsiteY16" fmla="*/ 146541 h 409588"/>
              <a:gd name="connsiteX17" fmla="*/ 1271391 w 1283991"/>
              <a:gd name="connsiteY17" fmla="*/ 271801 h 409588"/>
              <a:gd name="connsiteX18" fmla="*/ 1277654 w 1283991"/>
              <a:gd name="connsiteY18" fmla="*/ 359484 h 409588"/>
              <a:gd name="connsiteX19" fmla="*/ 1283917 w 1283991"/>
              <a:gd name="connsiteY19" fmla="*/ 409588 h 409588"/>
              <a:gd name="connsiteX0" fmla="*/ 0 w 1283991"/>
              <a:gd name="connsiteY0" fmla="*/ 394570 h 407096"/>
              <a:gd name="connsiteX1" fmla="*/ 18789 w 1283991"/>
              <a:gd name="connsiteY1" fmla="*/ 369518 h 407096"/>
              <a:gd name="connsiteX2" fmla="*/ 31315 w 1283991"/>
              <a:gd name="connsiteY2" fmla="*/ 350729 h 407096"/>
              <a:gd name="connsiteX3" fmla="*/ 56367 w 1283991"/>
              <a:gd name="connsiteY3" fmla="*/ 325676 h 407096"/>
              <a:gd name="connsiteX4" fmla="*/ 68893 w 1283991"/>
              <a:gd name="connsiteY4" fmla="*/ 306887 h 407096"/>
              <a:gd name="connsiteX5" fmla="*/ 300624 w 1283991"/>
              <a:gd name="connsiteY5" fmla="*/ 144049 h 407096"/>
              <a:gd name="connsiteX6" fmla="*/ 739035 w 1283991"/>
              <a:gd name="connsiteY6" fmla="*/ 0 h 407096"/>
              <a:gd name="connsiteX7" fmla="*/ 964504 w 1283991"/>
              <a:gd name="connsiteY7" fmla="*/ 12526 h 407096"/>
              <a:gd name="connsiteX8" fmla="*/ 1020871 w 1283991"/>
              <a:gd name="connsiteY8" fmla="*/ 25052 h 407096"/>
              <a:gd name="connsiteX9" fmla="*/ 1089764 w 1283991"/>
              <a:gd name="connsiteY9" fmla="*/ 37578 h 407096"/>
              <a:gd name="connsiteX10" fmla="*/ 1127342 w 1283991"/>
              <a:gd name="connsiteY10" fmla="*/ 56367 h 407096"/>
              <a:gd name="connsiteX11" fmla="*/ 1146131 w 1283991"/>
              <a:gd name="connsiteY11" fmla="*/ 62630 h 407096"/>
              <a:gd name="connsiteX12" fmla="*/ 1183709 w 1283991"/>
              <a:gd name="connsiteY12" fmla="*/ 81419 h 407096"/>
              <a:gd name="connsiteX13" fmla="*/ 1202498 w 1283991"/>
              <a:gd name="connsiteY13" fmla="*/ 100208 h 407096"/>
              <a:gd name="connsiteX14" fmla="*/ 1221287 w 1283991"/>
              <a:gd name="connsiteY14" fmla="*/ 106471 h 407096"/>
              <a:gd name="connsiteX15" fmla="*/ 1258865 w 1283991"/>
              <a:gd name="connsiteY15" fmla="*/ 131523 h 407096"/>
              <a:gd name="connsiteX16" fmla="*/ 1277654 w 1283991"/>
              <a:gd name="connsiteY16" fmla="*/ 144049 h 407096"/>
              <a:gd name="connsiteX17" fmla="*/ 1271391 w 1283991"/>
              <a:gd name="connsiteY17" fmla="*/ 269309 h 407096"/>
              <a:gd name="connsiteX18" fmla="*/ 1277654 w 1283991"/>
              <a:gd name="connsiteY18" fmla="*/ 356992 h 407096"/>
              <a:gd name="connsiteX19" fmla="*/ 1283917 w 1283991"/>
              <a:gd name="connsiteY19" fmla="*/ 407096 h 407096"/>
              <a:gd name="connsiteX0" fmla="*/ 0 w 1283991"/>
              <a:gd name="connsiteY0" fmla="*/ 383464 h 395990"/>
              <a:gd name="connsiteX1" fmla="*/ 18789 w 1283991"/>
              <a:gd name="connsiteY1" fmla="*/ 358412 h 395990"/>
              <a:gd name="connsiteX2" fmla="*/ 31315 w 1283991"/>
              <a:gd name="connsiteY2" fmla="*/ 339623 h 395990"/>
              <a:gd name="connsiteX3" fmla="*/ 56367 w 1283991"/>
              <a:gd name="connsiteY3" fmla="*/ 314570 h 395990"/>
              <a:gd name="connsiteX4" fmla="*/ 68893 w 1283991"/>
              <a:gd name="connsiteY4" fmla="*/ 295781 h 395990"/>
              <a:gd name="connsiteX5" fmla="*/ 300624 w 1283991"/>
              <a:gd name="connsiteY5" fmla="*/ 132943 h 395990"/>
              <a:gd name="connsiteX6" fmla="*/ 457200 w 1283991"/>
              <a:gd name="connsiteY6" fmla="*/ 45261 h 395990"/>
              <a:gd name="connsiteX7" fmla="*/ 964504 w 1283991"/>
              <a:gd name="connsiteY7" fmla="*/ 1420 h 395990"/>
              <a:gd name="connsiteX8" fmla="*/ 1020871 w 1283991"/>
              <a:gd name="connsiteY8" fmla="*/ 13946 h 395990"/>
              <a:gd name="connsiteX9" fmla="*/ 1089764 w 1283991"/>
              <a:gd name="connsiteY9" fmla="*/ 26472 h 395990"/>
              <a:gd name="connsiteX10" fmla="*/ 1127342 w 1283991"/>
              <a:gd name="connsiteY10" fmla="*/ 45261 h 395990"/>
              <a:gd name="connsiteX11" fmla="*/ 1146131 w 1283991"/>
              <a:gd name="connsiteY11" fmla="*/ 51524 h 395990"/>
              <a:gd name="connsiteX12" fmla="*/ 1183709 w 1283991"/>
              <a:gd name="connsiteY12" fmla="*/ 70313 h 395990"/>
              <a:gd name="connsiteX13" fmla="*/ 1202498 w 1283991"/>
              <a:gd name="connsiteY13" fmla="*/ 89102 h 395990"/>
              <a:gd name="connsiteX14" fmla="*/ 1221287 w 1283991"/>
              <a:gd name="connsiteY14" fmla="*/ 95365 h 395990"/>
              <a:gd name="connsiteX15" fmla="*/ 1258865 w 1283991"/>
              <a:gd name="connsiteY15" fmla="*/ 120417 h 395990"/>
              <a:gd name="connsiteX16" fmla="*/ 1277654 w 1283991"/>
              <a:gd name="connsiteY16" fmla="*/ 132943 h 395990"/>
              <a:gd name="connsiteX17" fmla="*/ 1271391 w 1283991"/>
              <a:gd name="connsiteY17" fmla="*/ 258203 h 395990"/>
              <a:gd name="connsiteX18" fmla="*/ 1277654 w 1283991"/>
              <a:gd name="connsiteY18" fmla="*/ 345886 h 395990"/>
              <a:gd name="connsiteX19" fmla="*/ 1283917 w 1283991"/>
              <a:gd name="connsiteY19" fmla="*/ 395990 h 395990"/>
              <a:gd name="connsiteX0" fmla="*/ 0 w 1283991"/>
              <a:gd name="connsiteY0" fmla="*/ 370850 h 383376"/>
              <a:gd name="connsiteX1" fmla="*/ 18789 w 1283991"/>
              <a:gd name="connsiteY1" fmla="*/ 345798 h 383376"/>
              <a:gd name="connsiteX2" fmla="*/ 31315 w 1283991"/>
              <a:gd name="connsiteY2" fmla="*/ 327009 h 383376"/>
              <a:gd name="connsiteX3" fmla="*/ 56367 w 1283991"/>
              <a:gd name="connsiteY3" fmla="*/ 301956 h 383376"/>
              <a:gd name="connsiteX4" fmla="*/ 68893 w 1283991"/>
              <a:gd name="connsiteY4" fmla="*/ 283167 h 383376"/>
              <a:gd name="connsiteX5" fmla="*/ 300624 w 1283991"/>
              <a:gd name="connsiteY5" fmla="*/ 120329 h 383376"/>
              <a:gd name="connsiteX6" fmla="*/ 457200 w 1283991"/>
              <a:gd name="connsiteY6" fmla="*/ 32647 h 383376"/>
              <a:gd name="connsiteX7" fmla="*/ 663879 w 1283991"/>
              <a:gd name="connsiteY7" fmla="*/ 38910 h 383376"/>
              <a:gd name="connsiteX8" fmla="*/ 1020871 w 1283991"/>
              <a:gd name="connsiteY8" fmla="*/ 1332 h 383376"/>
              <a:gd name="connsiteX9" fmla="*/ 1089764 w 1283991"/>
              <a:gd name="connsiteY9" fmla="*/ 13858 h 383376"/>
              <a:gd name="connsiteX10" fmla="*/ 1127342 w 1283991"/>
              <a:gd name="connsiteY10" fmla="*/ 32647 h 383376"/>
              <a:gd name="connsiteX11" fmla="*/ 1146131 w 1283991"/>
              <a:gd name="connsiteY11" fmla="*/ 38910 h 383376"/>
              <a:gd name="connsiteX12" fmla="*/ 1183709 w 1283991"/>
              <a:gd name="connsiteY12" fmla="*/ 57699 h 383376"/>
              <a:gd name="connsiteX13" fmla="*/ 1202498 w 1283991"/>
              <a:gd name="connsiteY13" fmla="*/ 76488 h 383376"/>
              <a:gd name="connsiteX14" fmla="*/ 1221287 w 1283991"/>
              <a:gd name="connsiteY14" fmla="*/ 82751 h 383376"/>
              <a:gd name="connsiteX15" fmla="*/ 1258865 w 1283991"/>
              <a:gd name="connsiteY15" fmla="*/ 107803 h 383376"/>
              <a:gd name="connsiteX16" fmla="*/ 1277654 w 1283991"/>
              <a:gd name="connsiteY16" fmla="*/ 120329 h 383376"/>
              <a:gd name="connsiteX17" fmla="*/ 1271391 w 1283991"/>
              <a:gd name="connsiteY17" fmla="*/ 245589 h 383376"/>
              <a:gd name="connsiteX18" fmla="*/ 1277654 w 1283991"/>
              <a:gd name="connsiteY18" fmla="*/ 333272 h 383376"/>
              <a:gd name="connsiteX19" fmla="*/ 1283917 w 1283991"/>
              <a:gd name="connsiteY19" fmla="*/ 383376 h 383376"/>
              <a:gd name="connsiteX0" fmla="*/ 0 w 1283991"/>
              <a:gd name="connsiteY0" fmla="*/ 357999 h 370525"/>
              <a:gd name="connsiteX1" fmla="*/ 18789 w 1283991"/>
              <a:gd name="connsiteY1" fmla="*/ 332947 h 370525"/>
              <a:gd name="connsiteX2" fmla="*/ 31315 w 1283991"/>
              <a:gd name="connsiteY2" fmla="*/ 314158 h 370525"/>
              <a:gd name="connsiteX3" fmla="*/ 56367 w 1283991"/>
              <a:gd name="connsiteY3" fmla="*/ 289105 h 370525"/>
              <a:gd name="connsiteX4" fmla="*/ 68893 w 1283991"/>
              <a:gd name="connsiteY4" fmla="*/ 270316 h 370525"/>
              <a:gd name="connsiteX5" fmla="*/ 300624 w 1283991"/>
              <a:gd name="connsiteY5" fmla="*/ 107478 h 370525"/>
              <a:gd name="connsiteX6" fmla="*/ 457200 w 1283991"/>
              <a:gd name="connsiteY6" fmla="*/ 19796 h 370525"/>
              <a:gd name="connsiteX7" fmla="*/ 663879 w 1283991"/>
              <a:gd name="connsiteY7" fmla="*/ 26059 h 370525"/>
              <a:gd name="connsiteX8" fmla="*/ 858032 w 1283991"/>
              <a:gd name="connsiteY8" fmla="*/ 38585 h 370525"/>
              <a:gd name="connsiteX9" fmla="*/ 1089764 w 1283991"/>
              <a:gd name="connsiteY9" fmla="*/ 1007 h 370525"/>
              <a:gd name="connsiteX10" fmla="*/ 1127342 w 1283991"/>
              <a:gd name="connsiteY10" fmla="*/ 19796 h 370525"/>
              <a:gd name="connsiteX11" fmla="*/ 1146131 w 1283991"/>
              <a:gd name="connsiteY11" fmla="*/ 26059 h 370525"/>
              <a:gd name="connsiteX12" fmla="*/ 1183709 w 1283991"/>
              <a:gd name="connsiteY12" fmla="*/ 44848 h 370525"/>
              <a:gd name="connsiteX13" fmla="*/ 1202498 w 1283991"/>
              <a:gd name="connsiteY13" fmla="*/ 63637 h 370525"/>
              <a:gd name="connsiteX14" fmla="*/ 1221287 w 1283991"/>
              <a:gd name="connsiteY14" fmla="*/ 69900 h 370525"/>
              <a:gd name="connsiteX15" fmla="*/ 1258865 w 1283991"/>
              <a:gd name="connsiteY15" fmla="*/ 94952 h 370525"/>
              <a:gd name="connsiteX16" fmla="*/ 1277654 w 1283991"/>
              <a:gd name="connsiteY16" fmla="*/ 107478 h 370525"/>
              <a:gd name="connsiteX17" fmla="*/ 1271391 w 1283991"/>
              <a:gd name="connsiteY17" fmla="*/ 232738 h 370525"/>
              <a:gd name="connsiteX18" fmla="*/ 1277654 w 1283991"/>
              <a:gd name="connsiteY18" fmla="*/ 320421 h 370525"/>
              <a:gd name="connsiteX19" fmla="*/ 1283917 w 1283991"/>
              <a:gd name="connsiteY19" fmla="*/ 370525 h 370525"/>
              <a:gd name="connsiteX0" fmla="*/ 0 w 1292412"/>
              <a:gd name="connsiteY0" fmla="*/ 357999 h 395577"/>
              <a:gd name="connsiteX1" fmla="*/ 18789 w 1292412"/>
              <a:gd name="connsiteY1" fmla="*/ 332947 h 395577"/>
              <a:gd name="connsiteX2" fmla="*/ 31315 w 1292412"/>
              <a:gd name="connsiteY2" fmla="*/ 314158 h 395577"/>
              <a:gd name="connsiteX3" fmla="*/ 56367 w 1292412"/>
              <a:gd name="connsiteY3" fmla="*/ 289105 h 395577"/>
              <a:gd name="connsiteX4" fmla="*/ 68893 w 1292412"/>
              <a:gd name="connsiteY4" fmla="*/ 270316 h 395577"/>
              <a:gd name="connsiteX5" fmla="*/ 300624 w 1292412"/>
              <a:gd name="connsiteY5" fmla="*/ 107478 h 395577"/>
              <a:gd name="connsiteX6" fmla="*/ 457200 w 1292412"/>
              <a:gd name="connsiteY6" fmla="*/ 19796 h 395577"/>
              <a:gd name="connsiteX7" fmla="*/ 663879 w 1292412"/>
              <a:gd name="connsiteY7" fmla="*/ 26059 h 395577"/>
              <a:gd name="connsiteX8" fmla="*/ 858032 w 1292412"/>
              <a:gd name="connsiteY8" fmla="*/ 38585 h 395577"/>
              <a:gd name="connsiteX9" fmla="*/ 1089764 w 1292412"/>
              <a:gd name="connsiteY9" fmla="*/ 1007 h 395577"/>
              <a:gd name="connsiteX10" fmla="*/ 1127342 w 1292412"/>
              <a:gd name="connsiteY10" fmla="*/ 19796 h 395577"/>
              <a:gd name="connsiteX11" fmla="*/ 1146131 w 1292412"/>
              <a:gd name="connsiteY11" fmla="*/ 26059 h 395577"/>
              <a:gd name="connsiteX12" fmla="*/ 1183709 w 1292412"/>
              <a:gd name="connsiteY12" fmla="*/ 44848 h 395577"/>
              <a:gd name="connsiteX13" fmla="*/ 1202498 w 1292412"/>
              <a:gd name="connsiteY13" fmla="*/ 63637 h 395577"/>
              <a:gd name="connsiteX14" fmla="*/ 1221287 w 1292412"/>
              <a:gd name="connsiteY14" fmla="*/ 69900 h 395577"/>
              <a:gd name="connsiteX15" fmla="*/ 1258865 w 1292412"/>
              <a:gd name="connsiteY15" fmla="*/ 94952 h 395577"/>
              <a:gd name="connsiteX16" fmla="*/ 1277654 w 1292412"/>
              <a:gd name="connsiteY16" fmla="*/ 107478 h 395577"/>
              <a:gd name="connsiteX17" fmla="*/ 1271391 w 1292412"/>
              <a:gd name="connsiteY17" fmla="*/ 232738 h 395577"/>
              <a:gd name="connsiteX18" fmla="*/ 1277654 w 1292412"/>
              <a:gd name="connsiteY18" fmla="*/ 320421 h 395577"/>
              <a:gd name="connsiteX19" fmla="*/ 1052186 w 1292412"/>
              <a:gd name="connsiteY19" fmla="*/ 395577 h 395577"/>
              <a:gd name="connsiteX0" fmla="*/ 0 w 1289808"/>
              <a:gd name="connsiteY0" fmla="*/ 357999 h 395577"/>
              <a:gd name="connsiteX1" fmla="*/ 18789 w 1289808"/>
              <a:gd name="connsiteY1" fmla="*/ 332947 h 395577"/>
              <a:gd name="connsiteX2" fmla="*/ 31315 w 1289808"/>
              <a:gd name="connsiteY2" fmla="*/ 314158 h 395577"/>
              <a:gd name="connsiteX3" fmla="*/ 56367 w 1289808"/>
              <a:gd name="connsiteY3" fmla="*/ 289105 h 395577"/>
              <a:gd name="connsiteX4" fmla="*/ 68893 w 1289808"/>
              <a:gd name="connsiteY4" fmla="*/ 270316 h 395577"/>
              <a:gd name="connsiteX5" fmla="*/ 300624 w 1289808"/>
              <a:gd name="connsiteY5" fmla="*/ 107478 h 395577"/>
              <a:gd name="connsiteX6" fmla="*/ 457200 w 1289808"/>
              <a:gd name="connsiteY6" fmla="*/ 19796 h 395577"/>
              <a:gd name="connsiteX7" fmla="*/ 663879 w 1289808"/>
              <a:gd name="connsiteY7" fmla="*/ 26059 h 395577"/>
              <a:gd name="connsiteX8" fmla="*/ 858032 w 1289808"/>
              <a:gd name="connsiteY8" fmla="*/ 38585 h 395577"/>
              <a:gd name="connsiteX9" fmla="*/ 1089764 w 1289808"/>
              <a:gd name="connsiteY9" fmla="*/ 1007 h 395577"/>
              <a:gd name="connsiteX10" fmla="*/ 1127342 w 1289808"/>
              <a:gd name="connsiteY10" fmla="*/ 19796 h 395577"/>
              <a:gd name="connsiteX11" fmla="*/ 1146131 w 1289808"/>
              <a:gd name="connsiteY11" fmla="*/ 26059 h 395577"/>
              <a:gd name="connsiteX12" fmla="*/ 1183709 w 1289808"/>
              <a:gd name="connsiteY12" fmla="*/ 44848 h 395577"/>
              <a:gd name="connsiteX13" fmla="*/ 1202498 w 1289808"/>
              <a:gd name="connsiteY13" fmla="*/ 63637 h 395577"/>
              <a:gd name="connsiteX14" fmla="*/ 1221287 w 1289808"/>
              <a:gd name="connsiteY14" fmla="*/ 69900 h 395577"/>
              <a:gd name="connsiteX15" fmla="*/ 1258865 w 1289808"/>
              <a:gd name="connsiteY15" fmla="*/ 94952 h 395577"/>
              <a:gd name="connsiteX16" fmla="*/ 1277654 w 1289808"/>
              <a:gd name="connsiteY16" fmla="*/ 107478 h 395577"/>
              <a:gd name="connsiteX17" fmla="*/ 1271391 w 1289808"/>
              <a:gd name="connsiteY17" fmla="*/ 232738 h 395577"/>
              <a:gd name="connsiteX18" fmla="*/ 1045923 w 1289808"/>
              <a:gd name="connsiteY18" fmla="*/ 320421 h 395577"/>
              <a:gd name="connsiteX19" fmla="*/ 1052186 w 1289808"/>
              <a:gd name="connsiteY19" fmla="*/ 395577 h 395577"/>
              <a:gd name="connsiteX0" fmla="*/ 0 w 1271391"/>
              <a:gd name="connsiteY0" fmla="*/ 357999 h 395577"/>
              <a:gd name="connsiteX1" fmla="*/ 18789 w 1271391"/>
              <a:gd name="connsiteY1" fmla="*/ 332947 h 395577"/>
              <a:gd name="connsiteX2" fmla="*/ 31315 w 1271391"/>
              <a:gd name="connsiteY2" fmla="*/ 314158 h 395577"/>
              <a:gd name="connsiteX3" fmla="*/ 56367 w 1271391"/>
              <a:gd name="connsiteY3" fmla="*/ 289105 h 395577"/>
              <a:gd name="connsiteX4" fmla="*/ 68893 w 1271391"/>
              <a:gd name="connsiteY4" fmla="*/ 270316 h 395577"/>
              <a:gd name="connsiteX5" fmla="*/ 300624 w 1271391"/>
              <a:gd name="connsiteY5" fmla="*/ 107478 h 395577"/>
              <a:gd name="connsiteX6" fmla="*/ 457200 w 1271391"/>
              <a:gd name="connsiteY6" fmla="*/ 19796 h 395577"/>
              <a:gd name="connsiteX7" fmla="*/ 663879 w 1271391"/>
              <a:gd name="connsiteY7" fmla="*/ 26059 h 395577"/>
              <a:gd name="connsiteX8" fmla="*/ 858032 w 1271391"/>
              <a:gd name="connsiteY8" fmla="*/ 38585 h 395577"/>
              <a:gd name="connsiteX9" fmla="*/ 1089764 w 1271391"/>
              <a:gd name="connsiteY9" fmla="*/ 1007 h 395577"/>
              <a:gd name="connsiteX10" fmla="*/ 1127342 w 1271391"/>
              <a:gd name="connsiteY10" fmla="*/ 19796 h 395577"/>
              <a:gd name="connsiteX11" fmla="*/ 1146131 w 1271391"/>
              <a:gd name="connsiteY11" fmla="*/ 26059 h 395577"/>
              <a:gd name="connsiteX12" fmla="*/ 1183709 w 1271391"/>
              <a:gd name="connsiteY12" fmla="*/ 44848 h 395577"/>
              <a:gd name="connsiteX13" fmla="*/ 1202498 w 1271391"/>
              <a:gd name="connsiteY13" fmla="*/ 63637 h 395577"/>
              <a:gd name="connsiteX14" fmla="*/ 1221287 w 1271391"/>
              <a:gd name="connsiteY14" fmla="*/ 69900 h 395577"/>
              <a:gd name="connsiteX15" fmla="*/ 1258865 w 1271391"/>
              <a:gd name="connsiteY15" fmla="*/ 94952 h 395577"/>
              <a:gd name="connsiteX16" fmla="*/ 1045923 w 1271391"/>
              <a:gd name="connsiteY16" fmla="*/ 126267 h 395577"/>
              <a:gd name="connsiteX17" fmla="*/ 1271391 w 1271391"/>
              <a:gd name="connsiteY17" fmla="*/ 232738 h 395577"/>
              <a:gd name="connsiteX18" fmla="*/ 1045923 w 1271391"/>
              <a:gd name="connsiteY18" fmla="*/ 320421 h 395577"/>
              <a:gd name="connsiteX19" fmla="*/ 1052186 w 1271391"/>
              <a:gd name="connsiteY19" fmla="*/ 395577 h 395577"/>
              <a:gd name="connsiteX0" fmla="*/ 0 w 1267456"/>
              <a:gd name="connsiteY0" fmla="*/ 357999 h 395577"/>
              <a:gd name="connsiteX1" fmla="*/ 18789 w 1267456"/>
              <a:gd name="connsiteY1" fmla="*/ 332947 h 395577"/>
              <a:gd name="connsiteX2" fmla="*/ 31315 w 1267456"/>
              <a:gd name="connsiteY2" fmla="*/ 314158 h 395577"/>
              <a:gd name="connsiteX3" fmla="*/ 56367 w 1267456"/>
              <a:gd name="connsiteY3" fmla="*/ 289105 h 395577"/>
              <a:gd name="connsiteX4" fmla="*/ 68893 w 1267456"/>
              <a:gd name="connsiteY4" fmla="*/ 270316 h 395577"/>
              <a:gd name="connsiteX5" fmla="*/ 300624 w 1267456"/>
              <a:gd name="connsiteY5" fmla="*/ 107478 h 395577"/>
              <a:gd name="connsiteX6" fmla="*/ 457200 w 1267456"/>
              <a:gd name="connsiteY6" fmla="*/ 19796 h 395577"/>
              <a:gd name="connsiteX7" fmla="*/ 663879 w 1267456"/>
              <a:gd name="connsiteY7" fmla="*/ 26059 h 395577"/>
              <a:gd name="connsiteX8" fmla="*/ 858032 w 1267456"/>
              <a:gd name="connsiteY8" fmla="*/ 38585 h 395577"/>
              <a:gd name="connsiteX9" fmla="*/ 1089764 w 1267456"/>
              <a:gd name="connsiteY9" fmla="*/ 1007 h 395577"/>
              <a:gd name="connsiteX10" fmla="*/ 1127342 w 1267456"/>
              <a:gd name="connsiteY10" fmla="*/ 19796 h 395577"/>
              <a:gd name="connsiteX11" fmla="*/ 1146131 w 1267456"/>
              <a:gd name="connsiteY11" fmla="*/ 26059 h 395577"/>
              <a:gd name="connsiteX12" fmla="*/ 1183709 w 1267456"/>
              <a:gd name="connsiteY12" fmla="*/ 44848 h 395577"/>
              <a:gd name="connsiteX13" fmla="*/ 1202498 w 1267456"/>
              <a:gd name="connsiteY13" fmla="*/ 63637 h 395577"/>
              <a:gd name="connsiteX14" fmla="*/ 1221287 w 1267456"/>
              <a:gd name="connsiteY14" fmla="*/ 69900 h 395577"/>
              <a:gd name="connsiteX15" fmla="*/ 1258865 w 1267456"/>
              <a:gd name="connsiteY15" fmla="*/ 94952 h 395577"/>
              <a:gd name="connsiteX16" fmla="*/ 1045923 w 1267456"/>
              <a:gd name="connsiteY16" fmla="*/ 126267 h 395577"/>
              <a:gd name="connsiteX17" fmla="*/ 1058449 w 1267456"/>
              <a:gd name="connsiteY17" fmla="*/ 232738 h 395577"/>
              <a:gd name="connsiteX18" fmla="*/ 1045923 w 1267456"/>
              <a:gd name="connsiteY18" fmla="*/ 320421 h 395577"/>
              <a:gd name="connsiteX19" fmla="*/ 1052186 w 1267456"/>
              <a:gd name="connsiteY19" fmla="*/ 395577 h 395577"/>
              <a:gd name="connsiteX0" fmla="*/ 0 w 1230136"/>
              <a:gd name="connsiteY0" fmla="*/ 357999 h 395577"/>
              <a:gd name="connsiteX1" fmla="*/ 18789 w 1230136"/>
              <a:gd name="connsiteY1" fmla="*/ 332947 h 395577"/>
              <a:gd name="connsiteX2" fmla="*/ 31315 w 1230136"/>
              <a:gd name="connsiteY2" fmla="*/ 314158 h 395577"/>
              <a:gd name="connsiteX3" fmla="*/ 56367 w 1230136"/>
              <a:gd name="connsiteY3" fmla="*/ 289105 h 395577"/>
              <a:gd name="connsiteX4" fmla="*/ 68893 w 1230136"/>
              <a:gd name="connsiteY4" fmla="*/ 270316 h 395577"/>
              <a:gd name="connsiteX5" fmla="*/ 300624 w 1230136"/>
              <a:gd name="connsiteY5" fmla="*/ 107478 h 395577"/>
              <a:gd name="connsiteX6" fmla="*/ 457200 w 1230136"/>
              <a:gd name="connsiteY6" fmla="*/ 19796 h 395577"/>
              <a:gd name="connsiteX7" fmla="*/ 663879 w 1230136"/>
              <a:gd name="connsiteY7" fmla="*/ 26059 h 395577"/>
              <a:gd name="connsiteX8" fmla="*/ 858032 w 1230136"/>
              <a:gd name="connsiteY8" fmla="*/ 38585 h 395577"/>
              <a:gd name="connsiteX9" fmla="*/ 1089764 w 1230136"/>
              <a:gd name="connsiteY9" fmla="*/ 1007 h 395577"/>
              <a:gd name="connsiteX10" fmla="*/ 1127342 w 1230136"/>
              <a:gd name="connsiteY10" fmla="*/ 19796 h 395577"/>
              <a:gd name="connsiteX11" fmla="*/ 1146131 w 1230136"/>
              <a:gd name="connsiteY11" fmla="*/ 26059 h 395577"/>
              <a:gd name="connsiteX12" fmla="*/ 1183709 w 1230136"/>
              <a:gd name="connsiteY12" fmla="*/ 44848 h 395577"/>
              <a:gd name="connsiteX13" fmla="*/ 1202498 w 1230136"/>
              <a:gd name="connsiteY13" fmla="*/ 63637 h 395577"/>
              <a:gd name="connsiteX14" fmla="*/ 1221287 w 1230136"/>
              <a:gd name="connsiteY14" fmla="*/ 69900 h 395577"/>
              <a:gd name="connsiteX15" fmla="*/ 1045923 w 1230136"/>
              <a:gd name="connsiteY15" fmla="*/ 101215 h 395577"/>
              <a:gd name="connsiteX16" fmla="*/ 1045923 w 1230136"/>
              <a:gd name="connsiteY16" fmla="*/ 126267 h 395577"/>
              <a:gd name="connsiteX17" fmla="*/ 1058449 w 1230136"/>
              <a:gd name="connsiteY17" fmla="*/ 232738 h 395577"/>
              <a:gd name="connsiteX18" fmla="*/ 1045923 w 1230136"/>
              <a:gd name="connsiteY18" fmla="*/ 320421 h 395577"/>
              <a:gd name="connsiteX19" fmla="*/ 1052186 w 1230136"/>
              <a:gd name="connsiteY19" fmla="*/ 395577 h 395577"/>
              <a:gd name="connsiteX0" fmla="*/ 0 w 1230136"/>
              <a:gd name="connsiteY0" fmla="*/ 357426 h 395004"/>
              <a:gd name="connsiteX1" fmla="*/ 18789 w 1230136"/>
              <a:gd name="connsiteY1" fmla="*/ 332374 h 395004"/>
              <a:gd name="connsiteX2" fmla="*/ 31315 w 1230136"/>
              <a:gd name="connsiteY2" fmla="*/ 313585 h 395004"/>
              <a:gd name="connsiteX3" fmla="*/ 56367 w 1230136"/>
              <a:gd name="connsiteY3" fmla="*/ 288532 h 395004"/>
              <a:gd name="connsiteX4" fmla="*/ 68893 w 1230136"/>
              <a:gd name="connsiteY4" fmla="*/ 269743 h 395004"/>
              <a:gd name="connsiteX5" fmla="*/ 300624 w 1230136"/>
              <a:gd name="connsiteY5" fmla="*/ 106905 h 395004"/>
              <a:gd name="connsiteX6" fmla="*/ 457200 w 1230136"/>
              <a:gd name="connsiteY6" fmla="*/ 19223 h 395004"/>
              <a:gd name="connsiteX7" fmla="*/ 663879 w 1230136"/>
              <a:gd name="connsiteY7" fmla="*/ 25486 h 395004"/>
              <a:gd name="connsiteX8" fmla="*/ 858032 w 1230136"/>
              <a:gd name="connsiteY8" fmla="*/ 38012 h 395004"/>
              <a:gd name="connsiteX9" fmla="*/ 1089764 w 1230136"/>
              <a:gd name="connsiteY9" fmla="*/ 434 h 395004"/>
              <a:gd name="connsiteX10" fmla="*/ 1127342 w 1230136"/>
              <a:gd name="connsiteY10" fmla="*/ 19223 h 395004"/>
              <a:gd name="connsiteX11" fmla="*/ 1183709 w 1230136"/>
              <a:gd name="connsiteY11" fmla="*/ 44275 h 395004"/>
              <a:gd name="connsiteX12" fmla="*/ 1202498 w 1230136"/>
              <a:gd name="connsiteY12" fmla="*/ 63064 h 395004"/>
              <a:gd name="connsiteX13" fmla="*/ 1221287 w 1230136"/>
              <a:gd name="connsiteY13" fmla="*/ 69327 h 395004"/>
              <a:gd name="connsiteX14" fmla="*/ 1045923 w 1230136"/>
              <a:gd name="connsiteY14" fmla="*/ 100642 h 395004"/>
              <a:gd name="connsiteX15" fmla="*/ 1045923 w 1230136"/>
              <a:gd name="connsiteY15" fmla="*/ 125694 h 395004"/>
              <a:gd name="connsiteX16" fmla="*/ 1058449 w 1230136"/>
              <a:gd name="connsiteY16" fmla="*/ 232165 h 395004"/>
              <a:gd name="connsiteX17" fmla="*/ 1045923 w 1230136"/>
              <a:gd name="connsiteY17" fmla="*/ 319848 h 395004"/>
              <a:gd name="connsiteX18" fmla="*/ 1052186 w 1230136"/>
              <a:gd name="connsiteY18" fmla="*/ 395004 h 395004"/>
              <a:gd name="connsiteX0" fmla="*/ 0 w 1230136"/>
              <a:gd name="connsiteY0" fmla="*/ 357016 h 394594"/>
              <a:gd name="connsiteX1" fmla="*/ 18789 w 1230136"/>
              <a:gd name="connsiteY1" fmla="*/ 331964 h 394594"/>
              <a:gd name="connsiteX2" fmla="*/ 31315 w 1230136"/>
              <a:gd name="connsiteY2" fmla="*/ 313175 h 394594"/>
              <a:gd name="connsiteX3" fmla="*/ 56367 w 1230136"/>
              <a:gd name="connsiteY3" fmla="*/ 288122 h 394594"/>
              <a:gd name="connsiteX4" fmla="*/ 68893 w 1230136"/>
              <a:gd name="connsiteY4" fmla="*/ 269333 h 394594"/>
              <a:gd name="connsiteX5" fmla="*/ 300624 w 1230136"/>
              <a:gd name="connsiteY5" fmla="*/ 106495 h 394594"/>
              <a:gd name="connsiteX6" fmla="*/ 457200 w 1230136"/>
              <a:gd name="connsiteY6" fmla="*/ 18813 h 394594"/>
              <a:gd name="connsiteX7" fmla="*/ 663879 w 1230136"/>
              <a:gd name="connsiteY7" fmla="*/ 25076 h 394594"/>
              <a:gd name="connsiteX8" fmla="*/ 858032 w 1230136"/>
              <a:gd name="connsiteY8" fmla="*/ 37602 h 394594"/>
              <a:gd name="connsiteX9" fmla="*/ 1089764 w 1230136"/>
              <a:gd name="connsiteY9" fmla="*/ 24 h 394594"/>
              <a:gd name="connsiteX10" fmla="*/ 1183709 w 1230136"/>
              <a:gd name="connsiteY10" fmla="*/ 43865 h 394594"/>
              <a:gd name="connsiteX11" fmla="*/ 1202498 w 1230136"/>
              <a:gd name="connsiteY11" fmla="*/ 62654 h 394594"/>
              <a:gd name="connsiteX12" fmla="*/ 1221287 w 1230136"/>
              <a:gd name="connsiteY12" fmla="*/ 68917 h 394594"/>
              <a:gd name="connsiteX13" fmla="*/ 1045923 w 1230136"/>
              <a:gd name="connsiteY13" fmla="*/ 100232 h 394594"/>
              <a:gd name="connsiteX14" fmla="*/ 1045923 w 1230136"/>
              <a:gd name="connsiteY14" fmla="*/ 125284 h 394594"/>
              <a:gd name="connsiteX15" fmla="*/ 1058449 w 1230136"/>
              <a:gd name="connsiteY15" fmla="*/ 231755 h 394594"/>
              <a:gd name="connsiteX16" fmla="*/ 1045923 w 1230136"/>
              <a:gd name="connsiteY16" fmla="*/ 319438 h 394594"/>
              <a:gd name="connsiteX17" fmla="*/ 1052186 w 1230136"/>
              <a:gd name="connsiteY17" fmla="*/ 394594 h 394594"/>
              <a:gd name="connsiteX0" fmla="*/ 0 w 1210143"/>
              <a:gd name="connsiteY0" fmla="*/ 357016 h 394594"/>
              <a:gd name="connsiteX1" fmla="*/ 18789 w 1210143"/>
              <a:gd name="connsiteY1" fmla="*/ 331964 h 394594"/>
              <a:gd name="connsiteX2" fmla="*/ 31315 w 1210143"/>
              <a:gd name="connsiteY2" fmla="*/ 313175 h 394594"/>
              <a:gd name="connsiteX3" fmla="*/ 56367 w 1210143"/>
              <a:gd name="connsiteY3" fmla="*/ 288122 h 394594"/>
              <a:gd name="connsiteX4" fmla="*/ 68893 w 1210143"/>
              <a:gd name="connsiteY4" fmla="*/ 269333 h 394594"/>
              <a:gd name="connsiteX5" fmla="*/ 300624 w 1210143"/>
              <a:gd name="connsiteY5" fmla="*/ 106495 h 394594"/>
              <a:gd name="connsiteX6" fmla="*/ 457200 w 1210143"/>
              <a:gd name="connsiteY6" fmla="*/ 18813 h 394594"/>
              <a:gd name="connsiteX7" fmla="*/ 663879 w 1210143"/>
              <a:gd name="connsiteY7" fmla="*/ 25076 h 394594"/>
              <a:gd name="connsiteX8" fmla="*/ 858032 w 1210143"/>
              <a:gd name="connsiteY8" fmla="*/ 37602 h 394594"/>
              <a:gd name="connsiteX9" fmla="*/ 1089764 w 1210143"/>
              <a:gd name="connsiteY9" fmla="*/ 24 h 394594"/>
              <a:gd name="connsiteX10" fmla="*/ 1183709 w 1210143"/>
              <a:gd name="connsiteY10" fmla="*/ 43865 h 394594"/>
              <a:gd name="connsiteX11" fmla="*/ 1202498 w 1210143"/>
              <a:gd name="connsiteY11" fmla="*/ 62654 h 394594"/>
              <a:gd name="connsiteX12" fmla="*/ 1045923 w 1210143"/>
              <a:gd name="connsiteY12" fmla="*/ 100232 h 394594"/>
              <a:gd name="connsiteX13" fmla="*/ 1045923 w 1210143"/>
              <a:gd name="connsiteY13" fmla="*/ 125284 h 394594"/>
              <a:gd name="connsiteX14" fmla="*/ 1058449 w 1210143"/>
              <a:gd name="connsiteY14" fmla="*/ 231755 h 394594"/>
              <a:gd name="connsiteX15" fmla="*/ 1045923 w 1210143"/>
              <a:gd name="connsiteY15" fmla="*/ 319438 h 394594"/>
              <a:gd name="connsiteX16" fmla="*/ 1052186 w 1210143"/>
              <a:gd name="connsiteY16" fmla="*/ 394594 h 394594"/>
              <a:gd name="connsiteX0" fmla="*/ 0 w 1183709"/>
              <a:gd name="connsiteY0" fmla="*/ 357016 h 394594"/>
              <a:gd name="connsiteX1" fmla="*/ 18789 w 1183709"/>
              <a:gd name="connsiteY1" fmla="*/ 331964 h 394594"/>
              <a:gd name="connsiteX2" fmla="*/ 31315 w 1183709"/>
              <a:gd name="connsiteY2" fmla="*/ 313175 h 394594"/>
              <a:gd name="connsiteX3" fmla="*/ 56367 w 1183709"/>
              <a:gd name="connsiteY3" fmla="*/ 288122 h 394594"/>
              <a:gd name="connsiteX4" fmla="*/ 68893 w 1183709"/>
              <a:gd name="connsiteY4" fmla="*/ 269333 h 394594"/>
              <a:gd name="connsiteX5" fmla="*/ 300624 w 1183709"/>
              <a:gd name="connsiteY5" fmla="*/ 106495 h 394594"/>
              <a:gd name="connsiteX6" fmla="*/ 457200 w 1183709"/>
              <a:gd name="connsiteY6" fmla="*/ 18813 h 394594"/>
              <a:gd name="connsiteX7" fmla="*/ 663879 w 1183709"/>
              <a:gd name="connsiteY7" fmla="*/ 25076 h 394594"/>
              <a:gd name="connsiteX8" fmla="*/ 858032 w 1183709"/>
              <a:gd name="connsiteY8" fmla="*/ 37602 h 394594"/>
              <a:gd name="connsiteX9" fmla="*/ 1089764 w 1183709"/>
              <a:gd name="connsiteY9" fmla="*/ 24 h 394594"/>
              <a:gd name="connsiteX10" fmla="*/ 1183709 w 1183709"/>
              <a:gd name="connsiteY10" fmla="*/ 43865 h 394594"/>
              <a:gd name="connsiteX11" fmla="*/ 1045923 w 1183709"/>
              <a:gd name="connsiteY11" fmla="*/ 100232 h 394594"/>
              <a:gd name="connsiteX12" fmla="*/ 1045923 w 1183709"/>
              <a:gd name="connsiteY12" fmla="*/ 125284 h 394594"/>
              <a:gd name="connsiteX13" fmla="*/ 1058449 w 1183709"/>
              <a:gd name="connsiteY13" fmla="*/ 231755 h 394594"/>
              <a:gd name="connsiteX14" fmla="*/ 1045923 w 1183709"/>
              <a:gd name="connsiteY14" fmla="*/ 319438 h 394594"/>
              <a:gd name="connsiteX15" fmla="*/ 1052186 w 1183709"/>
              <a:gd name="connsiteY15" fmla="*/ 394594 h 394594"/>
              <a:gd name="connsiteX0" fmla="*/ 0 w 1097973"/>
              <a:gd name="connsiteY0" fmla="*/ 358593 h 396171"/>
              <a:gd name="connsiteX1" fmla="*/ 18789 w 1097973"/>
              <a:gd name="connsiteY1" fmla="*/ 333541 h 396171"/>
              <a:gd name="connsiteX2" fmla="*/ 31315 w 1097973"/>
              <a:gd name="connsiteY2" fmla="*/ 314752 h 396171"/>
              <a:gd name="connsiteX3" fmla="*/ 56367 w 1097973"/>
              <a:gd name="connsiteY3" fmla="*/ 289699 h 396171"/>
              <a:gd name="connsiteX4" fmla="*/ 68893 w 1097973"/>
              <a:gd name="connsiteY4" fmla="*/ 270910 h 396171"/>
              <a:gd name="connsiteX5" fmla="*/ 300624 w 1097973"/>
              <a:gd name="connsiteY5" fmla="*/ 108072 h 396171"/>
              <a:gd name="connsiteX6" fmla="*/ 457200 w 1097973"/>
              <a:gd name="connsiteY6" fmla="*/ 20390 h 396171"/>
              <a:gd name="connsiteX7" fmla="*/ 663879 w 1097973"/>
              <a:gd name="connsiteY7" fmla="*/ 26653 h 396171"/>
              <a:gd name="connsiteX8" fmla="*/ 858032 w 1097973"/>
              <a:gd name="connsiteY8" fmla="*/ 39179 h 396171"/>
              <a:gd name="connsiteX9" fmla="*/ 1089764 w 1097973"/>
              <a:gd name="connsiteY9" fmla="*/ 1601 h 396171"/>
              <a:gd name="connsiteX10" fmla="*/ 1045923 w 1097973"/>
              <a:gd name="connsiteY10" fmla="*/ 101809 h 396171"/>
              <a:gd name="connsiteX11" fmla="*/ 1045923 w 1097973"/>
              <a:gd name="connsiteY11" fmla="*/ 126861 h 396171"/>
              <a:gd name="connsiteX12" fmla="*/ 1058449 w 1097973"/>
              <a:gd name="connsiteY12" fmla="*/ 233332 h 396171"/>
              <a:gd name="connsiteX13" fmla="*/ 1045923 w 1097973"/>
              <a:gd name="connsiteY13" fmla="*/ 321015 h 396171"/>
              <a:gd name="connsiteX14" fmla="*/ 1052186 w 1097973"/>
              <a:gd name="connsiteY14" fmla="*/ 396171 h 396171"/>
              <a:gd name="connsiteX0" fmla="*/ 0 w 1059388"/>
              <a:gd name="connsiteY0" fmla="*/ 338203 h 375781"/>
              <a:gd name="connsiteX1" fmla="*/ 18789 w 1059388"/>
              <a:gd name="connsiteY1" fmla="*/ 313151 h 375781"/>
              <a:gd name="connsiteX2" fmla="*/ 31315 w 1059388"/>
              <a:gd name="connsiteY2" fmla="*/ 294362 h 375781"/>
              <a:gd name="connsiteX3" fmla="*/ 56367 w 1059388"/>
              <a:gd name="connsiteY3" fmla="*/ 269309 h 375781"/>
              <a:gd name="connsiteX4" fmla="*/ 68893 w 1059388"/>
              <a:gd name="connsiteY4" fmla="*/ 250520 h 375781"/>
              <a:gd name="connsiteX5" fmla="*/ 300624 w 1059388"/>
              <a:gd name="connsiteY5" fmla="*/ 87682 h 375781"/>
              <a:gd name="connsiteX6" fmla="*/ 457200 w 1059388"/>
              <a:gd name="connsiteY6" fmla="*/ 0 h 375781"/>
              <a:gd name="connsiteX7" fmla="*/ 663879 w 1059388"/>
              <a:gd name="connsiteY7" fmla="*/ 6263 h 375781"/>
              <a:gd name="connsiteX8" fmla="*/ 858032 w 1059388"/>
              <a:gd name="connsiteY8" fmla="*/ 18789 h 375781"/>
              <a:gd name="connsiteX9" fmla="*/ 1045923 w 1059388"/>
              <a:gd name="connsiteY9" fmla="*/ 81419 h 375781"/>
              <a:gd name="connsiteX10" fmla="*/ 1045923 w 1059388"/>
              <a:gd name="connsiteY10" fmla="*/ 106471 h 375781"/>
              <a:gd name="connsiteX11" fmla="*/ 1058449 w 1059388"/>
              <a:gd name="connsiteY11" fmla="*/ 212942 h 375781"/>
              <a:gd name="connsiteX12" fmla="*/ 1045923 w 1059388"/>
              <a:gd name="connsiteY12" fmla="*/ 300625 h 375781"/>
              <a:gd name="connsiteX13" fmla="*/ 1052186 w 1059388"/>
              <a:gd name="connsiteY13" fmla="*/ 375781 h 37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9388" h="375781">
                <a:moveTo>
                  <a:pt x="0" y="338203"/>
                </a:moveTo>
                <a:cubicBezTo>
                  <a:pt x="6263" y="329852"/>
                  <a:pt x="12722" y="321645"/>
                  <a:pt x="18789" y="313151"/>
                </a:cubicBezTo>
                <a:cubicBezTo>
                  <a:pt x="23164" y="307026"/>
                  <a:pt x="26416" y="300077"/>
                  <a:pt x="31315" y="294362"/>
                </a:cubicBezTo>
                <a:cubicBezTo>
                  <a:pt x="39001" y="285395"/>
                  <a:pt x="48681" y="278276"/>
                  <a:pt x="56367" y="269309"/>
                </a:cubicBezTo>
                <a:cubicBezTo>
                  <a:pt x="61266" y="263594"/>
                  <a:pt x="28184" y="280791"/>
                  <a:pt x="68893" y="250520"/>
                </a:cubicBezTo>
                <a:cubicBezTo>
                  <a:pt x="109602" y="220249"/>
                  <a:pt x="235906" y="129435"/>
                  <a:pt x="300624" y="87682"/>
                </a:cubicBezTo>
                <a:cubicBezTo>
                  <a:pt x="365342" y="45929"/>
                  <a:pt x="417534" y="2088"/>
                  <a:pt x="457200" y="0"/>
                </a:cubicBezTo>
                <a:lnTo>
                  <a:pt x="663879" y="6263"/>
                </a:lnTo>
                <a:cubicBezTo>
                  <a:pt x="730684" y="9395"/>
                  <a:pt x="794358" y="6263"/>
                  <a:pt x="858032" y="18789"/>
                </a:cubicBezTo>
                <a:cubicBezTo>
                  <a:pt x="921706" y="31315"/>
                  <a:pt x="1014608" y="66805"/>
                  <a:pt x="1045923" y="81419"/>
                </a:cubicBezTo>
                <a:cubicBezTo>
                  <a:pt x="1077238" y="96033"/>
                  <a:pt x="1043835" y="84550"/>
                  <a:pt x="1045923" y="106471"/>
                </a:cubicBezTo>
                <a:cubicBezTo>
                  <a:pt x="1048011" y="128392"/>
                  <a:pt x="1058449" y="180583"/>
                  <a:pt x="1058449" y="212942"/>
                </a:cubicBezTo>
                <a:cubicBezTo>
                  <a:pt x="1058449" y="245301"/>
                  <a:pt x="1046967" y="273485"/>
                  <a:pt x="1045923" y="300625"/>
                </a:cubicBezTo>
                <a:cubicBezTo>
                  <a:pt x="1044879" y="327765"/>
                  <a:pt x="1052186" y="326513"/>
                  <a:pt x="1052186" y="37578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8706652" y="192157"/>
            <a:ext cx="1994478" cy="556591"/>
          </a:xfrm>
          <a:custGeom>
            <a:avLst/>
            <a:gdLst>
              <a:gd name="connsiteX0" fmla="*/ 1994478 w 1994478"/>
              <a:gd name="connsiteY0" fmla="*/ 556591 h 556591"/>
              <a:gd name="connsiteX1" fmla="*/ 1861957 w 1994478"/>
              <a:gd name="connsiteY1" fmla="*/ 284921 h 556591"/>
              <a:gd name="connsiteX2" fmla="*/ 1848705 w 1994478"/>
              <a:gd name="connsiteY2" fmla="*/ 245165 h 556591"/>
              <a:gd name="connsiteX3" fmla="*/ 1842078 w 1994478"/>
              <a:gd name="connsiteY3" fmla="*/ 225286 h 556591"/>
              <a:gd name="connsiteX4" fmla="*/ 1815574 w 1994478"/>
              <a:gd name="connsiteY4" fmla="*/ 185530 h 556591"/>
              <a:gd name="connsiteX5" fmla="*/ 1795696 w 1994478"/>
              <a:gd name="connsiteY5" fmla="*/ 172278 h 556591"/>
              <a:gd name="connsiteX6" fmla="*/ 1762565 w 1994478"/>
              <a:gd name="connsiteY6" fmla="*/ 139147 h 556591"/>
              <a:gd name="connsiteX7" fmla="*/ 1722809 w 1994478"/>
              <a:gd name="connsiteY7" fmla="*/ 112643 h 556591"/>
              <a:gd name="connsiteX8" fmla="*/ 1702931 w 1994478"/>
              <a:gd name="connsiteY8" fmla="*/ 99391 h 556591"/>
              <a:gd name="connsiteX9" fmla="*/ 1689678 w 1994478"/>
              <a:gd name="connsiteY9" fmla="*/ 86139 h 556591"/>
              <a:gd name="connsiteX10" fmla="*/ 1649922 w 1994478"/>
              <a:gd name="connsiteY10" fmla="*/ 72886 h 556591"/>
              <a:gd name="connsiteX11" fmla="*/ 1510774 w 1994478"/>
              <a:gd name="connsiteY11" fmla="*/ 59634 h 556591"/>
              <a:gd name="connsiteX12" fmla="*/ 1437887 w 1994478"/>
              <a:gd name="connsiteY12" fmla="*/ 46382 h 556591"/>
              <a:gd name="connsiteX13" fmla="*/ 1398131 w 1994478"/>
              <a:gd name="connsiteY13" fmla="*/ 33130 h 556591"/>
              <a:gd name="connsiteX14" fmla="*/ 1358374 w 1994478"/>
              <a:gd name="connsiteY14" fmla="*/ 26504 h 556591"/>
              <a:gd name="connsiteX15" fmla="*/ 1318618 w 1994478"/>
              <a:gd name="connsiteY15" fmla="*/ 13252 h 556591"/>
              <a:gd name="connsiteX16" fmla="*/ 1245731 w 1994478"/>
              <a:gd name="connsiteY16" fmla="*/ 0 h 556591"/>
              <a:gd name="connsiteX17" fmla="*/ 1152965 w 1994478"/>
              <a:gd name="connsiteY17" fmla="*/ 6626 h 556591"/>
              <a:gd name="connsiteX18" fmla="*/ 1133087 w 1994478"/>
              <a:gd name="connsiteY18" fmla="*/ 13252 h 556591"/>
              <a:gd name="connsiteX19" fmla="*/ 1060200 w 1994478"/>
              <a:gd name="connsiteY19" fmla="*/ 19878 h 556591"/>
              <a:gd name="connsiteX20" fmla="*/ 967435 w 1994478"/>
              <a:gd name="connsiteY20" fmla="*/ 33130 h 556591"/>
              <a:gd name="connsiteX21" fmla="*/ 815035 w 1994478"/>
              <a:gd name="connsiteY21" fmla="*/ 46382 h 556591"/>
              <a:gd name="connsiteX22" fmla="*/ 755400 w 1994478"/>
              <a:gd name="connsiteY22" fmla="*/ 59634 h 556591"/>
              <a:gd name="connsiteX23" fmla="*/ 715644 w 1994478"/>
              <a:gd name="connsiteY23" fmla="*/ 72886 h 556591"/>
              <a:gd name="connsiteX24" fmla="*/ 689139 w 1994478"/>
              <a:gd name="connsiteY24" fmla="*/ 79513 h 556591"/>
              <a:gd name="connsiteX25" fmla="*/ 669261 w 1994478"/>
              <a:gd name="connsiteY25" fmla="*/ 86139 h 556591"/>
              <a:gd name="connsiteX26" fmla="*/ 616252 w 1994478"/>
              <a:gd name="connsiteY26" fmla="*/ 99391 h 556591"/>
              <a:gd name="connsiteX27" fmla="*/ 589748 w 1994478"/>
              <a:gd name="connsiteY27" fmla="*/ 106017 h 556591"/>
              <a:gd name="connsiteX28" fmla="*/ 543365 w 1994478"/>
              <a:gd name="connsiteY28" fmla="*/ 119269 h 556591"/>
              <a:gd name="connsiteX29" fmla="*/ 483731 w 1994478"/>
              <a:gd name="connsiteY29" fmla="*/ 125895 h 556591"/>
              <a:gd name="connsiteX30" fmla="*/ 390965 w 1994478"/>
              <a:gd name="connsiteY30" fmla="*/ 139147 h 556591"/>
              <a:gd name="connsiteX31" fmla="*/ 344583 w 1994478"/>
              <a:gd name="connsiteY31" fmla="*/ 152400 h 556591"/>
              <a:gd name="connsiteX32" fmla="*/ 284948 w 1994478"/>
              <a:gd name="connsiteY32" fmla="*/ 165652 h 556591"/>
              <a:gd name="connsiteX33" fmla="*/ 245191 w 1994478"/>
              <a:gd name="connsiteY33" fmla="*/ 178904 h 556591"/>
              <a:gd name="connsiteX34" fmla="*/ 178931 w 1994478"/>
              <a:gd name="connsiteY34" fmla="*/ 198782 h 556591"/>
              <a:gd name="connsiteX35" fmla="*/ 139174 w 1994478"/>
              <a:gd name="connsiteY35" fmla="*/ 212034 h 556591"/>
              <a:gd name="connsiteX36" fmla="*/ 119296 w 1994478"/>
              <a:gd name="connsiteY36" fmla="*/ 218660 h 556591"/>
              <a:gd name="connsiteX37" fmla="*/ 106044 w 1994478"/>
              <a:gd name="connsiteY37" fmla="*/ 238539 h 556591"/>
              <a:gd name="connsiteX38" fmla="*/ 92791 w 1994478"/>
              <a:gd name="connsiteY38" fmla="*/ 251791 h 556591"/>
              <a:gd name="connsiteX39" fmla="*/ 66287 w 1994478"/>
              <a:gd name="connsiteY39" fmla="*/ 291547 h 556591"/>
              <a:gd name="connsiteX40" fmla="*/ 33157 w 1994478"/>
              <a:gd name="connsiteY40" fmla="*/ 324678 h 556591"/>
              <a:gd name="connsiteX41" fmla="*/ 19905 w 1994478"/>
              <a:gd name="connsiteY41" fmla="*/ 344556 h 556591"/>
              <a:gd name="connsiteX42" fmla="*/ 6652 w 1994478"/>
              <a:gd name="connsiteY42" fmla="*/ 384313 h 556591"/>
              <a:gd name="connsiteX43" fmla="*/ 26 w 1994478"/>
              <a:gd name="connsiteY43" fmla="*/ 556591 h 55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94478" h="556591">
                <a:moveTo>
                  <a:pt x="1994478" y="556591"/>
                </a:moveTo>
                <a:cubicBezTo>
                  <a:pt x="1950304" y="466034"/>
                  <a:pt x="1893819" y="380507"/>
                  <a:pt x="1861957" y="284921"/>
                </a:cubicBezTo>
                <a:lnTo>
                  <a:pt x="1848705" y="245165"/>
                </a:lnTo>
                <a:cubicBezTo>
                  <a:pt x="1846496" y="238539"/>
                  <a:pt x="1845952" y="231098"/>
                  <a:pt x="1842078" y="225286"/>
                </a:cubicBezTo>
                <a:cubicBezTo>
                  <a:pt x="1833243" y="212034"/>
                  <a:pt x="1828826" y="194365"/>
                  <a:pt x="1815574" y="185530"/>
                </a:cubicBezTo>
                <a:cubicBezTo>
                  <a:pt x="1808948" y="181113"/>
                  <a:pt x="1801689" y="177522"/>
                  <a:pt x="1795696" y="172278"/>
                </a:cubicBezTo>
                <a:cubicBezTo>
                  <a:pt x="1783942" y="161993"/>
                  <a:pt x="1775560" y="147810"/>
                  <a:pt x="1762565" y="139147"/>
                </a:cubicBezTo>
                <a:lnTo>
                  <a:pt x="1722809" y="112643"/>
                </a:lnTo>
                <a:cubicBezTo>
                  <a:pt x="1716183" y="108226"/>
                  <a:pt x="1708562" y="105022"/>
                  <a:pt x="1702931" y="99391"/>
                </a:cubicBezTo>
                <a:cubicBezTo>
                  <a:pt x="1698513" y="94974"/>
                  <a:pt x="1695266" y="88933"/>
                  <a:pt x="1689678" y="86139"/>
                </a:cubicBezTo>
                <a:cubicBezTo>
                  <a:pt x="1677184" y="79892"/>
                  <a:pt x="1663474" y="76274"/>
                  <a:pt x="1649922" y="72886"/>
                </a:cubicBezTo>
                <a:cubicBezTo>
                  <a:pt x="1586928" y="57138"/>
                  <a:pt x="1632509" y="66795"/>
                  <a:pt x="1510774" y="59634"/>
                </a:cubicBezTo>
                <a:cubicBezTo>
                  <a:pt x="1456371" y="41500"/>
                  <a:pt x="1542780" y="68859"/>
                  <a:pt x="1437887" y="46382"/>
                </a:cubicBezTo>
                <a:cubicBezTo>
                  <a:pt x="1424228" y="43455"/>
                  <a:pt x="1411910" y="35426"/>
                  <a:pt x="1398131" y="33130"/>
                </a:cubicBezTo>
                <a:lnTo>
                  <a:pt x="1358374" y="26504"/>
                </a:lnTo>
                <a:cubicBezTo>
                  <a:pt x="1345122" y="22087"/>
                  <a:pt x="1332316" y="15991"/>
                  <a:pt x="1318618" y="13252"/>
                </a:cubicBezTo>
                <a:cubicBezTo>
                  <a:pt x="1272313" y="3991"/>
                  <a:pt x="1296596" y="8478"/>
                  <a:pt x="1245731" y="0"/>
                </a:cubicBezTo>
                <a:cubicBezTo>
                  <a:pt x="1214809" y="2209"/>
                  <a:pt x="1183753" y="3004"/>
                  <a:pt x="1152965" y="6626"/>
                </a:cubicBezTo>
                <a:cubicBezTo>
                  <a:pt x="1146028" y="7442"/>
                  <a:pt x="1140001" y="12264"/>
                  <a:pt x="1133087" y="13252"/>
                </a:cubicBezTo>
                <a:cubicBezTo>
                  <a:pt x="1108936" y="16702"/>
                  <a:pt x="1084462" y="17324"/>
                  <a:pt x="1060200" y="19878"/>
                </a:cubicBezTo>
                <a:cubicBezTo>
                  <a:pt x="950279" y="31448"/>
                  <a:pt x="1057636" y="21103"/>
                  <a:pt x="967435" y="33130"/>
                </a:cubicBezTo>
                <a:cubicBezTo>
                  <a:pt x="909458" y="40860"/>
                  <a:pt x="877424" y="41926"/>
                  <a:pt x="815035" y="46382"/>
                </a:cubicBezTo>
                <a:cubicBezTo>
                  <a:pt x="796123" y="50164"/>
                  <a:pt x="774113" y="54020"/>
                  <a:pt x="755400" y="59634"/>
                </a:cubicBezTo>
                <a:cubicBezTo>
                  <a:pt x="742020" y="63648"/>
                  <a:pt x="728896" y="68469"/>
                  <a:pt x="715644" y="72886"/>
                </a:cubicBezTo>
                <a:cubicBezTo>
                  <a:pt x="707004" y="75766"/>
                  <a:pt x="697896" y="77011"/>
                  <a:pt x="689139" y="79513"/>
                </a:cubicBezTo>
                <a:cubicBezTo>
                  <a:pt x="682423" y="81432"/>
                  <a:pt x="675999" y="84301"/>
                  <a:pt x="669261" y="86139"/>
                </a:cubicBezTo>
                <a:cubicBezTo>
                  <a:pt x="651689" y="90931"/>
                  <a:pt x="633922" y="94974"/>
                  <a:pt x="616252" y="99391"/>
                </a:cubicBezTo>
                <a:cubicBezTo>
                  <a:pt x="607417" y="101600"/>
                  <a:pt x="598387" y="103137"/>
                  <a:pt x="589748" y="106017"/>
                </a:cubicBezTo>
                <a:cubicBezTo>
                  <a:pt x="574903" y="110965"/>
                  <a:pt x="558818" y="116892"/>
                  <a:pt x="543365" y="119269"/>
                </a:cubicBezTo>
                <a:cubicBezTo>
                  <a:pt x="523597" y="122310"/>
                  <a:pt x="503594" y="123558"/>
                  <a:pt x="483731" y="125895"/>
                </a:cubicBezTo>
                <a:cubicBezTo>
                  <a:pt x="454067" y="129385"/>
                  <a:pt x="420616" y="133217"/>
                  <a:pt x="390965" y="139147"/>
                </a:cubicBezTo>
                <a:cubicBezTo>
                  <a:pt x="328981" y="151544"/>
                  <a:pt x="395115" y="139766"/>
                  <a:pt x="344583" y="152400"/>
                </a:cubicBezTo>
                <a:cubicBezTo>
                  <a:pt x="306733" y="161863"/>
                  <a:pt x="318973" y="155445"/>
                  <a:pt x="284948" y="165652"/>
                </a:cubicBezTo>
                <a:cubicBezTo>
                  <a:pt x="271568" y="169666"/>
                  <a:pt x="258743" y="175516"/>
                  <a:pt x="245191" y="178904"/>
                </a:cubicBezTo>
                <a:cubicBezTo>
                  <a:pt x="205133" y="188918"/>
                  <a:pt x="227329" y="182649"/>
                  <a:pt x="178931" y="198782"/>
                </a:cubicBezTo>
                <a:lnTo>
                  <a:pt x="139174" y="212034"/>
                </a:lnTo>
                <a:lnTo>
                  <a:pt x="119296" y="218660"/>
                </a:lnTo>
                <a:cubicBezTo>
                  <a:pt x="114879" y="225286"/>
                  <a:pt x="111019" y="232320"/>
                  <a:pt x="106044" y="238539"/>
                </a:cubicBezTo>
                <a:cubicBezTo>
                  <a:pt x="102141" y="243417"/>
                  <a:pt x="96539" y="246793"/>
                  <a:pt x="92791" y="251791"/>
                </a:cubicBezTo>
                <a:cubicBezTo>
                  <a:pt x="83235" y="264532"/>
                  <a:pt x="77549" y="280285"/>
                  <a:pt x="66287" y="291547"/>
                </a:cubicBezTo>
                <a:cubicBezTo>
                  <a:pt x="55244" y="302591"/>
                  <a:pt x="41820" y="311683"/>
                  <a:pt x="33157" y="324678"/>
                </a:cubicBezTo>
                <a:cubicBezTo>
                  <a:pt x="28740" y="331304"/>
                  <a:pt x="23139" y="337279"/>
                  <a:pt x="19905" y="344556"/>
                </a:cubicBezTo>
                <a:cubicBezTo>
                  <a:pt x="14231" y="357321"/>
                  <a:pt x="6652" y="384313"/>
                  <a:pt x="6652" y="384313"/>
                </a:cubicBezTo>
                <a:cubicBezTo>
                  <a:pt x="-787" y="525648"/>
                  <a:pt x="26" y="468185"/>
                  <a:pt x="26" y="55659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3" name="Freeform 12"/>
          <p:cNvSpPr/>
          <p:nvPr/>
        </p:nvSpPr>
        <p:spPr>
          <a:xfrm>
            <a:off x="7202557" y="238539"/>
            <a:ext cx="1437860" cy="549965"/>
          </a:xfrm>
          <a:custGeom>
            <a:avLst/>
            <a:gdLst>
              <a:gd name="connsiteX0" fmla="*/ 1437860 w 1437860"/>
              <a:gd name="connsiteY0" fmla="*/ 496957 h 549965"/>
              <a:gd name="connsiteX1" fmla="*/ 1424608 w 1437860"/>
              <a:gd name="connsiteY1" fmla="*/ 390939 h 549965"/>
              <a:gd name="connsiteX2" fmla="*/ 1411356 w 1437860"/>
              <a:gd name="connsiteY2" fmla="*/ 351183 h 549965"/>
              <a:gd name="connsiteX3" fmla="*/ 1398104 w 1437860"/>
              <a:gd name="connsiteY3" fmla="*/ 251791 h 549965"/>
              <a:gd name="connsiteX4" fmla="*/ 1391478 w 1437860"/>
              <a:gd name="connsiteY4" fmla="*/ 212035 h 549965"/>
              <a:gd name="connsiteX5" fmla="*/ 1378226 w 1437860"/>
              <a:gd name="connsiteY5" fmla="*/ 172278 h 549965"/>
              <a:gd name="connsiteX6" fmla="*/ 1364973 w 1437860"/>
              <a:gd name="connsiteY6" fmla="*/ 125896 h 549965"/>
              <a:gd name="connsiteX7" fmla="*/ 1338469 w 1437860"/>
              <a:gd name="connsiteY7" fmla="*/ 86139 h 549965"/>
              <a:gd name="connsiteX8" fmla="*/ 1318591 w 1437860"/>
              <a:gd name="connsiteY8" fmla="*/ 46383 h 549965"/>
              <a:gd name="connsiteX9" fmla="*/ 1311965 w 1437860"/>
              <a:gd name="connsiteY9" fmla="*/ 26504 h 549965"/>
              <a:gd name="connsiteX10" fmla="*/ 1272208 w 1437860"/>
              <a:gd name="connsiteY10" fmla="*/ 0 h 549965"/>
              <a:gd name="connsiteX11" fmla="*/ 960782 w 1437860"/>
              <a:gd name="connsiteY11" fmla="*/ 6626 h 549965"/>
              <a:gd name="connsiteX12" fmla="*/ 921026 w 1437860"/>
              <a:gd name="connsiteY12" fmla="*/ 13252 h 549965"/>
              <a:gd name="connsiteX13" fmla="*/ 848139 w 1437860"/>
              <a:gd name="connsiteY13" fmla="*/ 26504 h 549965"/>
              <a:gd name="connsiteX14" fmla="*/ 609600 w 1437860"/>
              <a:gd name="connsiteY14" fmla="*/ 46383 h 549965"/>
              <a:gd name="connsiteX15" fmla="*/ 536713 w 1437860"/>
              <a:gd name="connsiteY15" fmla="*/ 59635 h 549965"/>
              <a:gd name="connsiteX16" fmla="*/ 490330 w 1437860"/>
              <a:gd name="connsiteY16" fmla="*/ 72887 h 549965"/>
              <a:gd name="connsiteX17" fmla="*/ 457200 w 1437860"/>
              <a:gd name="connsiteY17" fmla="*/ 79513 h 549965"/>
              <a:gd name="connsiteX18" fmla="*/ 430695 w 1437860"/>
              <a:gd name="connsiteY18" fmla="*/ 86139 h 549965"/>
              <a:gd name="connsiteX19" fmla="*/ 371060 w 1437860"/>
              <a:gd name="connsiteY19" fmla="*/ 99391 h 549965"/>
              <a:gd name="connsiteX20" fmla="*/ 331304 w 1437860"/>
              <a:gd name="connsiteY20" fmla="*/ 119270 h 549965"/>
              <a:gd name="connsiteX21" fmla="*/ 284921 w 1437860"/>
              <a:gd name="connsiteY21" fmla="*/ 139148 h 549965"/>
              <a:gd name="connsiteX22" fmla="*/ 225286 w 1437860"/>
              <a:gd name="connsiteY22" fmla="*/ 172278 h 549965"/>
              <a:gd name="connsiteX23" fmla="*/ 212034 w 1437860"/>
              <a:gd name="connsiteY23" fmla="*/ 185531 h 549965"/>
              <a:gd name="connsiteX24" fmla="*/ 192156 w 1437860"/>
              <a:gd name="connsiteY24" fmla="*/ 198783 h 549965"/>
              <a:gd name="connsiteX25" fmla="*/ 159026 w 1437860"/>
              <a:gd name="connsiteY25" fmla="*/ 225287 h 549965"/>
              <a:gd name="connsiteX26" fmla="*/ 125895 w 1437860"/>
              <a:gd name="connsiteY26" fmla="*/ 258418 h 549965"/>
              <a:gd name="connsiteX27" fmla="*/ 106017 w 1437860"/>
              <a:gd name="connsiteY27" fmla="*/ 271670 h 549965"/>
              <a:gd name="connsiteX28" fmla="*/ 59634 w 1437860"/>
              <a:gd name="connsiteY28" fmla="*/ 324678 h 549965"/>
              <a:gd name="connsiteX29" fmla="*/ 46382 w 1437860"/>
              <a:gd name="connsiteY29" fmla="*/ 337931 h 549965"/>
              <a:gd name="connsiteX30" fmla="*/ 19878 w 1437860"/>
              <a:gd name="connsiteY30" fmla="*/ 377687 h 549965"/>
              <a:gd name="connsiteX31" fmla="*/ 6626 w 1437860"/>
              <a:gd name="connsiteY31" fmla="*/ 397565 h 549965"/>
              <a:gd name="connsiteX32" fmla="*/ 0 w 1437860"/>
              <a:gd name="connsiteY32" fmla="*/ 417444 h 549965"/>
              <a:gd name="connsiteX33" fmla="*/ 6626 w 1437860"/>
              <a:gd name="connsiteY33" fmla="*/ 549965 h 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37860" h="549965">
                <a:moveTo>
                  <a:pt x="1437860" y="496957"/>
                </a:moveTo>
                <a:cubicBezTo>
                  <a:pt x="1433443" y="461618"/>
                  <a:pt x="1430979" y="425979"/>
                  <a:pt x="1424608" y="390939"/>
                </a:cubicBezTo>
                <a:cubicBezTo>
                  <a:pt x="1422109" y="377195"/>
                  <a:pt x="1411356" y="351183"/>
                  <a:pt x="1411356" y="351183"/>
                </a:cubicBezTo>
                <a:cubicBezTo>
                  <a:pt x="1401205" y="249676"/>
                  <a:pt x="1410303" y="318885"/>
                  <a:pt x="1398104" y="251791"/>
                </a:cubicBezTo>
                <a:cubicBezTo>
                  <a:pt x="1395701" y="238573"/>
                  <a:pt x="1394736" y="225069"/>
                  <a:pt x="1391478" y="212035"/>
                </a:cubicBezTo>
                <a:cubicBezTo>
                  <a:pt x="1388090" y="198483"/>
                  <a:pt x="1381614" y="185830"/>
                  <a:pt x="1378226" y="172278"/>
                </a:cubicBezTo>
                <a:cubicBezTo>
                  <a:pt x="1376665" y="166033"/>
                  <a:pt x="1369296" y="133678"/>
                  <a:pt x="1364973" y="125896"/>
                </a:cubicBezTo>
                <a:cubicBezTo>
                  <a:pt x="1357238" y="111973"/>
                  <a:pt x="1343506" y="101249"/>
                  <a:pt x="1338469" y="86139"/>
                </a:cubicBezTo>
                <a:cubicBezTo>
                  <a:pt x="1329325" y="58706"/>
                  <a:pt x="1335717" y="72072"/>
                  <a:pt x="1318591" y="46383"/>
                </a:cubicBezTo>
                <a:cubicBezTo>
                  <a:pt x="1316382" y="39757"/>
                  <a:pt x="1316904" y="31443"/>
                  <a:pt x="1311965" y="26504"/>
                </a:cubicBezTo>
                <a:cubicBezTo>
                  <a:pt x="1300703" y="15242"/>
                  <a:pt x="1272208" y="0"/>
                  <a:pt x="1272208" y="0"/>
                </a:cubicBezTo>
                <a:lnTo>
                  <a:pt x="960782" y="6626"/>
                </a:lnTo>
                <a:cubicBezTo>
                  <a:pt x="947357" y="7133"/>
                  <a:pt x="934244" y="10849"/>
                  <a:pt x="921026" y="13252"/>
                </a:cubicBezTo>
                <a:cubicBezTo>
                  <a:pt x="819157" y="31773"/>
                  <a:pt x="965286" y="6979"/>
                  <a:pt x="848139" y="26504"/>
                </a:cubicBezTo>
                <a:cubicBezTo>
                  <a:pt x="745487" y="60723"/>
                  <a:pt x="822344" y="39292"/>
                  <a:pt x="609600" y="46383"/>
                </a:cubicBezTo>
                <a:cubicBezTo>
                  <a:pt x="566950" y="60599"/>
                  <a:pt x="611637" y="47148"/>
                  <a:pt x="536713" y="59635"/>
                </a:cubicBezTo>
                <a:cubicBezTo>
                  <a:pt x="499527" y="65833"/>
                  <a:pt x="521843" y="65009"/>
                  <a:pt x="490330" y="72887"/>
                </a:cubicBezTo>
                <a:cubicBezTo>
                  <a:pt x="479404" y="75618"/>
                  <a:pt x="468194" y="77070"/>
                  <a:pt x="457200" y="79513"/>
                </a:cubicBezTo>
                <a:cubicBezTo>
                  <a:pt x="448310" y="81489"/>
                  <a:pt x="439585" y="84163"/>
                  <a:pt x="430695" y="86139"/>
                </a:cubicBezTo>
                <a:cubicBezTo>
                  <a:pt x="354986" y="102963"/>
                  <a:pt x="435701" y="83231"/>
                  <a:pt x="371060" y="99391"/>
                </a:cubicBezTo>
                <a:cubicBezTo>
                  <a:pt x="314101" y="137366"/>
                  <a:pt x="386162" y="91841"/>
                  <a:pt x="331304" y="119270"/>
                </a:cubicBezTo>
                <a:cubicBezTo>
                  <a:pt x="285546" y="142149"/>
                  <a:pt x="340083" y="125358"/>
                  <a:pt x="284921" y="139148"/>
                </a:cubicBezTo>
                <a:cubicBezTo>
                  <a:pt x="239353" y="169526"/>
                  <a:pt x="260275" y="160616"/>
                  <a:pt x="225286" y="172278"/>
                </a:cubicBezTo>
                <a:cubicBezTo>
                  <a:pt x="220869" y="176696"/>
                  <a:pt x="216912" y="181628"/>
                  <a:pt x="212034" y="185531"/>
                </a:cubicBezTo>
                <a:cubicBezTo>
                  <a:pt x="205816" y="190506"/>
                  <a:pt x="197787" y="193152"/>
                  <a:pt x="192156" y="198783"/>
                </a:cubicBezTo>
                <a:cubicBezTo>
                  <a:pt x="162185" y="228754"/>
                  <a:pt x="197724" y="212388"/>
                  <a:pt x="159026" y="225287"/>
                </a:cubicBezTo>
                <a:cubicBezTo>
                  <a:pt x="147982" y="236331"/>
                  <a:pt x="138890" y="249755"/>
                  <a:pt x="125895" y="258418"/>
                </a:cubicBezTo>
                <a:cubicBezTo>
                  <a:pt x="119269" y="262835"/>
                  <a:pt x="112010" y="266426"/>
                  <a:pt x="106017" y="271670"/>
                </a:cubicBezTo>
                <a:cubicBezTo>
                  <a:pt x="51527" y="319347"/>
                  <a:pt x="89569" y="287259"/>
                  <a:pt x="59634" y="324678"/>
                </a:cubicBezTo>
                <a:cubicBezTo>
                  <a:pt x="55731" y="329556"/>
                  <a:pt x="50130" y="332933"/>
                  <a:pt x="46382" y="337931"/>
                </a:cubicBezTo>
                <a:cubicBezTo>
                  <a:pt x="36826" y="350673"/>
                  <a:pt x="28713" y="364435"/>
                  <a:pt x="19878" y="377687"/>
                </a:cubicBezTo>
                <a:lnTo>
                  <a:pt x="6626" y="397565"/>
                </a:lnTo>
                <a:cubicBezTo>
                  <a:pt x="4417" y="404191"/>
                  <a:pt x="0" y="410459"/>
                  <a:pt x="0" y="417444"/>
                </a:cubicBezTo>
                <a:cubicBezTo>
                  <a:pt x="0" y="461673"/>
                  <a:pt x="6626" y="549965"/>
                  <a:pt x="6626" y="549965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7103165" y="165652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163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Determine a Step Sequence Given a Tree (for training)?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806609" cy="4351338"/>
          </a:xfrm>
        </p:spPr>
        <p:txBody>
          <a:bodyPr/>
          <a:lstStyle/>
          <a:p>
            <a:r>
              <a:rPr lang="en-US" dirty="0"/>
              <a:t>Much less uncertainty than the parsing walkthrough. There is a </a:t>
            </a:r>
            <a:r>
              <a:rPr lang="en-US" i="1" dirty="0"/>
              <a:t>deterministic</a:t>
            </a:r>
            <a:r>
              <a:rPr lang="en-US" dirty="0"/>
              <a:t> algorithm:</a:t>
            </a:r>
          </a:p>
          <a:p>
            <a:pPr lvl="1"/>
            <a:r>
              <a:rPr lang="en-US" dirty="0"/>
              <a:t>If you can Reduce Left (i.e. if the result is legitimate), do it, otherwise,</a:t>
            </a:r>
          </a:p>
          <a:p>
            <a:pPr lvl="1"/>
            <a:r>
              <a:rPr lang="en-US" dirty="0"/>
              <a:t>If you can Reduce Right and all dependents of the top have been added, do it, otherwise,</a:t>
            </a:r>
          </a:p>
          <a:p>
            <a:pPr lvl="1"/>
            <a:r>
              <a:rPr lang="en-US" dirty="0"/>
              <a:t>Shift</a:t>
            </a:r>
          </a:p>
          <a:p>
            <a:r>
              <a:rPr lang="en-US" dirty="0"/>
              <a:t>We can use these oracle rules and a corpus of trees to build a corpus of labeled sequences</a:t>
            </a:r>
          </a:p>
        </p:txBody>
      </p:sp>
    </p:spTree>
    <p:extLst>
      <p:ext uri="{BB962C8B-B14F-4D97-AF65-F5344CB8AC3E}">
        <p14:creationId xmlns:p14="http://schemas.microsoft.com/office/powerpoint/2010/main" val="80596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314036" y="2854036"/>
            <a:ext cx="10720377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66557" y="2461490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(and all deps of the top token are satisfied)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3" name="Rectangle 2"/>
          <p:cNvSpPr/>
          <p:nvPr/>
        </p:nvSpPr>
        <p:spPr>
          <a:xfrm>
            <a:off x="2955235" y="35769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Nothing to reduce left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Nothing to reduce right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Shift!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387AF6-A171-DF67-1454-3D808445E3C9}"/>
              </a:ext>
            </a:extLst>
          </p:cNvPr>
          <p:cNvSpPr txBox="1"/>
          <p:nvPr/>
        </p:nvSpPr>
        <p:spPr>
          <a:xfrm>
            <a:off x="7586860" y="136950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92A39A-C728-4833-9CA4-2EEAE1ADF09A}"/>
              </a:ext>
            </a:extLst>
          </p:cNvPr>
          <p:cNvSpPr txBox="1"/>
          <p:nvPr/>
        </p:nvSpPr>
        <p:spPr>
          <a:xfrm>
            <a:off x="8232710" y="1369500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98AE3F6-555E-E024-F14F-B24019817077}"/>
              </a:ext>
            </a:extLst>
          </p:cNvPr>
          <p:cNvSpPr/>
          <p:nvPr/>
        </p:nvSpPr>
        <p:spPr>
          <a:xfrm>
            <a:off x="7822504" y="1093576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D707D-9FFA-52D9-9C57-BD9E8D4FD6D8}"/>
              </a:ext>
            </a:extLst>
          </p:cNvPr>
          <p:cNvSpPr txBox="1"/>
          <p:nvPr/>
        </p:nvSpPr>
        <p:spPr>
          <a:xfrm>
            <a:off x="9005843" y="13695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56CD31-8F90-7E07-5C6F-9E5BD3AFD319}"/>
              </a:ext>
            </a:extLst>
          </p:cNvPr>
          <p:cNvSpPr txBox="1"/>
          <p:nvPr/>
        </p:nvSpPr>
        <p:spPr>
          <a:xfrm>
            <a:off x="10061333" y="1369500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7CBC60E9-9D72-6F5B-6574-CA857DAA21BE}"/>
              </a:ext>
            </a:extLst>
          </p:cNvPr>
          <p:cNvSpPr/>
          <p:nvPr/>
        </p:nvSpPr>
        <p:spPr>
          <a:xfrm>
            <a:off x="9413309" y="1156206"/>
            <a:ext cx="1059388" cy="375781"/>
          </a:xfrm>
          <a:custGeom>
            <a:avLst/>
            <a:gdLst>
              <a:gd name="connsiteX0" fmla="*/ 0 w 1283991"/>
              <a:gd name="connsiteY0" fmla="*/ 397062 h 409588"/>
              <a:gd name="connsiteX1" fmla="*/ 18789 w 1283991"/>
              <a:gd name="connsiteY1" fmla="*/ 372010 h 409588"/>
              <a:gd name="connsiteX2" fmla="*/ 31315 w 1283991"/>
              <a:gd name="connsiteY2" fmla="*/ 353221 h 409588"/>
              <a:gd name="connsiteX3" fmla="*/ 56367 w 1283991"/>
              <a:gd name="connsiteY3" fmla="*/ 328168 h 409588"/>
              <a:gd name="connsiteX4" fmla="*/ 68893 w 1283991"/>
              <a:gd name="connsiteY4" fmla="*/ 309379 h 409588"/>
              <a:gd name="connsiteX5" fmla="*/ 620038 w 1283991"/>
              <a:gd name="connsiteY5" fmla="*/ 8755 h 409588"/>
              <a:gd name="connsiteX6" fmla="*/ 739035 w 1283991"/>
              <a:gd name="connsiteY6" fmla="*/ 2492 h 409588"/>
              <a:gd name="connsiteX7" fmla="*/ 964504 w 1283991"/>
              <a:gd name="connsiteY7" fmla="*/ 15018 h 409588"/>
              <a:gd name="connsiteX8" fmla="*/ 1020871 w 1283991"/>
              <a:gd name="connsiteY8" fmla="*/ 27544 h 409588"/>
              <a:gd name="connsiteX9" fmla="*/ 1089764 w 1283991"/>
              <a:gd name="connsiteY9" fmla="*/ 40070 h 409588"/>
              <a:gd name="connsiteX10" fmla="*/ 1127342 w 1283991"/>
              <a:gd name="connsiteY10" fmla="*/ 58859 h 409588"/>
              <a:gd name="connsiteX11" fmla="*/ 1146131 w 1283991"/>
              <a:gd name="connsiteY11" fmla="*/ 65122 h 409588"/>
              <a:gd name="connsiteX12" fmla="*/ 1183709 w 1283991"/>
              <a:gd name="connsiteY12" fmla="*/ 83911 h 409588"/>
              <a:gd name="connsiteX13" fmla="*/ 1202498 w 1283991"/>
              <a:gd name="connsiteY13" fmla="*/ 102700 h 409588"/>
              <a:gd name="connsiteX14" fmla="*/ 1221287 w 1283991"/>
              <a:gd name="connsiteY14" fmla="*/ 108963 h 409588"/>
              <a:gd name="connsiteX15" fmla="*/ 1258865 w 1283991"/>
              <a:gd name="connsiteY15" fmla="*/ 134015 h 409588"/>
              <a:gd name="connsiteX16" fmla="*/ 1277654 w 1283991"/>
              <a:gd name="connsiteY16" fmla="*/ 146541 h 409588"/>
              <a:gd name="connsiteX17" fmla="*/ 1271391 w 1283991"/>
              <a:gd name="connsiteY17" fmla="*/ 271801 h 409588"/>
              <a:gd name="connsiteX18" fmla="*/ 1277654 w 1283991"/>
              <a:gd name="connsiteY18" fmla="*/ 359484 h 409588"/>
              <a:gd name="connsiteX19" fmla="*/ 1283917 w 1283991"/>
              <a:gd name="connsiteY19" fmla="*/ 409588 h 409588"/>
              <a:gd name="connsiteX0" fmla="*/ 0 w 1283991"/>
              <a:gd name="connsiteY0" fmla="*/ 394570 h 407096"/>
              <a:gd name="connsiteX1" fmla="*/ 18789 w 1283991"/>
              <a:gd name="connsiteY1" fmla="*/ 369518 h 407096"/>
              <a:gd name="connsiteX2" fmla="*/ 31315 w 1283991"/>
              <a:gd name="connsiteY2" fmla="*/ 350729 h 407096"/>
              <a:gd name="connsiteX3" fmla="*/ 56367 w 1283991"/>
              <a:gd name="connsiteY3" fmla="*/ 325676 h 407096"/>
              <a:gd name="connsiteX4" fmla="*/ 68893 w 1283991"/>
              <a:gd name="connsiteY4" fmla="*/ 306887 h 407096"/>
              <a:gd name="connsiteX5" fmla="*/ 300624 w 1283991"/>
              <a:gd name="connsiteY5" fmla="*/ 144049 h 407096"/>
              <a:gd name="connsiteX6" fmla="*/ 739035 w 1283991"/>
              <a:gd name="connsiteY6" fmla="*/ 0 h 407096"/>
              <a:gd name="connsiteX7" fmla="*/ 964504 w 1283991"/>
              <a:gd name="connsiteY7" fmla="*/ 12526 h 407096"/>
              <a:gd name="connsiteX8" fmla="*/ 1020871 w 1283991"/>
              <a:gd name="connsiteY8" fmla="*/ 25052 h 407096"/>
              <a:gd name="connsiteX9" fmla="*/ 1089764 w 1283991"/>
              <a:gd name="connsiteY9" fmla="*/ 37578 h 407096"/>
              <a:gd name="connsiteX10" fmla="*/ 1127342 w 1283991"/>
              <a:gd name="connsiteY10" fmla="*/ 56367 h 407096"/>
              <a:gd name="connsiteX11" fmla="*/ 1146131 w 1283991"/>
              <a:gd name="connsiteY11" fmla="*/ 62630 h 407096"/>
              <a:gd name="connsiteX12" fmla="*/ 1183709 w 1283991"/>
              <a:gd name="connsiteY12" fmla="*/ 81419 h 407096"/>
              <a:gd name="connsiteX13" fmla="*/ 1202498 w 1283991"/>
              <a:gd name="connsiteY13" fmla="*/ 100208 h 407096"/>
              <a:gd name="connsiteX14" fmla="*/ 1221287 w 1283991"/>
              <a:gd name="connsiteY14" fmla="*/ 106471 h 407096"/>
              <a:gd name="connsiteX15" fmla="*/ 1258865 w 1283991"/>
              <a:gd name="connsiteY15" fmla="*/ 131523 h 407096"/>
              <a:gd name="connsiteX16" fmla="*/ 1277654 w 1283991"/>
              <a:gd name="connsiteY16" fmla="*/ 144049 h 407096"/>
              <a:gd name="connsiteX17" fmla="*/ 1271391 w 1283991"/>
              <a:gd name="connsiteY17" fmla="*/ 269309 h 407096"/>
              <a:gd name="connsiteX18" fmla="*/ 1277654 w 1283991"/>
              <a:gd name="connsiteY18" fmla="*/ 356992 h 407096"/>
              <a:gd name="connsiteX19" fmla="*/ 1283917 w 1283991"/>
              <a:gd name="connsiteY19" fmla="*/ 407096 h 407096"/>
              <a:gd name="connsiteX0" fmla="*/ 0 w 1283991"/>
              <a:gd name="connsiteY0" fmla="*/ 383464 h 395990"/>
              <a:gd name="connsiteX1" fmla="*/ 18789 w 1283991"/>
              <a:gd name="connsiteY1" fmla="*/ 358412 h 395990"/>
              <a:gd name="connsiteX2" fmla="*/ 31315 w 1283991"/>
              <a:gd name="connsiteY2" fmla="*/ 339623 h 395990"/>
              <a:gd name="connsiteX3" fmla="*/ 56367 w 1283991"/>
              <a:gd name="connsiteY3" fmla="*/ 314570 h 395990"/>
              <a:gd name="connsiteX4" fmla="*/ 68893 w 1283991"/>
              <a:gd name="connsiteY4" fmla="*/ 295781 h 395990"/>
              <a:gd name="connsiteX5" fmla="*/ 300624 w 1283991"/>
              <a:gd name="connsiteY5" fmla="*/ 132943 h 395990"/>
              <a:gd name="connsiteX6" fmla="*/ 457200 w 1283991"/>
              <a:gd name="connsiteY6" fmla="*/ 45261 h 395990"/>
              <a:gd name="connsiteX7" fmla="*/ 964504 w 1283991"/>
              <a:gd name="connsiteY7" fmla="*/ 1420 h 395990"/>
              <a:gd name="connsiteX8" fmla="*/ 1020871 w 1283991"/>
              <a:gd name="connsiteY8" fmla="*/ 13946 h 395990"/>
              <a:gd name="connsiteX9" fmla="*/ 1089764 w 1283991"/>
              <a:gd name="connsiteY9" fmla="*/ 26472 h 395990"/>
              <a:gd name="connsiteX10" fmla="*/ 1127342 w 1283991"/>
              <a:gd name="connsiteY10" fmla="*/ 45261 h 395990"/>
              <a:gd name="connsiteX11" fmla="*/ 1146131 w 1283991"/>
              <a:gd name="connsiteY11" fmla="*/ 51524 h 395990"/>
              <a:gd name="connsiteX12" fmla="*/ 1183709 w 1283991"/>
              <a:gd name="connsiteY12" fmla="*/ 70313 h 395990"/>
              <a:gd name="connsiteX13" fmla="*/ 1202498 w 1283991"/>
              <a:gd name="connsiteY13" fmla="*/ 89102 h 395990"/>
              <a:gd name="connsiteX14" fmla="*/ 1221287 w 1283991"/>
              <a:gd name="connsiteY14" fmla="*/ 95365 h 395990"/>
              <a:gd name="connsiteX15" fmla="*/ 1258865 w 1283991"/>
              <a:gd name="connsiteY15" fmla="*/ 120417 h 395990"/>
              <a:gd name="connsiteX16" fmla="*/ 1277654 w 1283991"/>
              <a:gd name="connsiteY16" fmla="*/ 132943 h 395990"/>
              <a:gd name="connsiteX17" fmla="*/ 1271391 w 1283991"/>
              <a:gd name="connsiteY17" fmla="*/ 258203 h 395990"/>
              <a:gd name="connsiteX18" fmla="*/ 1277654 w 1283991"/>
              <a:gd name="connsiteY18" fmla="*/ 345886 h 395990"/>
              <a:gd name="connsiteX19" fmla="*/ 1283917 w 1283991"/>
              <a:gd name="connsiteY19" fmla="*/ 395990 h 395990"/>
              <a:gd name="connsiteX0" fmla="*/ 0 w 1283991"/>
              <a:gd name="connsiteY0" fmla="*/ 370850 h 383376"/>
              <a:gd name="connsiteX1" fmla="*/ 18789 w 1283991"/>
              <a:gd name="connsiteY1" fmla="*/ 345798 h 383376"/>
              <a:gd name="connsiteX2" fmla="*/ 31315 w 1283991"/>
              <a:gd name="connsiteY2" fmla="*/ 327009 h 383376"/>
              <a:gd name="connsiteX3" fmla="*/ 56367 w 1283991"/>
              <a:gd name="connsiteY3" fmla="*/ 301956 h 383376"/>
              <a:gd name="connsiteX4" fmla="*/ 68893 w 1283991"/>
              <a:gd name="connsiteY4" fmla="*/ 283167 h 383376"/>
              <a:gd name="connsiteX5" fmla="*/ 300624 w 1283991"/>
              <a:gd name="connsiteY5" fmla="*/ 120329 h 383376"/>
              <a:gd name="connsiteX6" fmla="*/ 457200 w 1283991"/>
              <a:gd name="connsiteY6" fmla="*/ 32647 h 383376"/>
              <a:gd name="connsiteX7" fmla="*/ 663879 w 1283991"/>
              <a:gd name="connsiteY7" fmla="*/ 38910 h 383376"/>
              <a:gd name="connsiteX8" fmla="*/ 1020871 w 1283991"/>
              <a:gd name="connsiteY8" fmla="*/ 1332 h 383376"/>
              <a:gd name="connsiteX9" fmla="*/ 1089764 w 1283991"/>
              <a:gd name="connsiteY9" fmla="*/ 13858 h 383376"/>
              <a:gd name="connsiteX10" fmla="*/ 1127342 w 1283991"/>
              <a:gd name="connsiteY10" fmla="*/ 32647 h 383376"/>
              <a:gd name="connsiteX11" fmla="*/ 1146131 w 1283991"/>
              <a:gd name="connsiteY11" fmla="*/ 38910 h 383376"/>
              <a:gd name="connsiteX12" fmla="*/ 1183709 w 1283991"/>
              <a:gd name="connsiteY12" fmla="*/ 57699 h 383376"/>
              <a:gd name="connsiteX13" fmla="*/ 1202498 w 1283991"/>
              <a:gd name="connsiteY13" fmla="*/ 76488 h 383376"/>
              <a:gd name="connsiteX14" fmla="*/ 1221287 w 1283991"/>
              <a:gd name="connsiteY14" fmla="*/ 82751 h 383376"/>
              <a:gd name="connsiteX15" fmla="*/ 1258865 w 1283991"/>
              <a:gd name="connsiteY15" fmla="*/ 107803 h 383376"/>
              <a:gd name="connsiteX16" fmla="*/ 1277654 w 1283991"/>
              <a:gd name="connsiteY16" fmla="*/ 120329 h 383376"/>
              <a:gd name="connsiteX17" fmla="*/ 1271391 w 1283991"/>
              <a:gd name="connsiteY17" fmla="*/ 245589 h 383376"/>
              <a:gd name="connsiteX18" fmla="*/ 1277654 w 1283991"/>
              <a:gd name="connsiteY18" fmla="*/ 333272 h 383376"/>
              <a:gd name="connsiteX19" fmla="*/ 1283917 w 1283991"/>
              <a:gd name="connsiteY19" fmla="*/ 383376 h 383376"/>
              <a:gd name="connsiteX0" fmla="*/ 0 w 1283991"/>
              <a:gd name="connsiteY0" fmla="*/ 357999 h 370525"/>
              <a:gd name="connsiteX1" fmla="*/ 18789 w 1283991"/>
              <a:gd name="connsiteY1" fmla="*/ 332947 h 370525"/>
              <a:gd name="connsiteX2" fmla="*/ 31315 w 1283991"/>
              <a:gd name="connsiteY2" fmla="*/ 314158 h 370525"/>
              <a:gd name="connsiteX3" fmla="*/ 56367 w 1283991"/>
              <a:gd name="connsiteY3" fmla="*/ 289105 h 370525"/>
              <a:gd name="connsiteX4" fmla="*/ 68893 w 1283991"/>
              <a:gd name="connsiteY4" fmla="*/ 270316 h 370525"/>
              <a:gd name="connsiteX5" fmla="*/ 300624 w 1283991"/>
              <a:gd name="connsiteY5" fmla="*/ 107478 h 370525"/>
              <a:gd name="connsiteX6" fmla="*/ 457200 w 1283991"/>
              <a:gd name="connsiteY6" fmla="*/ 19796 h 370525"/>
              <a:gd name="connsiteX7" fmla="*/ 663879 w 1283991"/>
              <a:gd name="connsiteY7" fmla="*/ 26059 h 370525"/>
              <a:gd name="connsiteX8" fmla="*/ 858032 w 1283991"/>
              <a:gd name="connsiteY8" fmla="*/ 38585 h 370525"/>
              <a:gd name="connsiteX9" fmla="*/ 1089764 w 1283991"/>
              <a:gd name="connsiteY9" fmla="*/ 1007 h 370525"/>
              <a:gd name="connsiteX10" fmla="*/ 1127342 w 1283991"/>
              <a:gd name="connsiteY10" fmla="*/ 19796 h 370525"/>
              <a:gd name="connsiteX11" fmla="*/ 1146131 w 1283991"/>
              <a:gd name="connsiteY11" fmla="*/ 26059 h 370525"/>
              <a:gd name="connsiteX12" fmla="*/ 1183709 w 1283991"/>
              <a:gd name="connsiteY12" fmla="*/ 44848 h 370525"/>
              <a:gd name="connsiteX13" fmla="*/ 1202498 w 1283991"/>
              <a:gd name="connsiteY13" fmla="*/ 63637 h 370525"/>
              <a:gd name="connsiteX14" fmla="*/ 1221287 w 1283991"/>
              <a:gd name="connsiteY14" fmla="*/ 69900 h 370525"/>
              <a:gd name="connsiteX15" fmla="*/ 1258865 w 1283991"/>
              <a:gd name="connsiteY15" fmla="*/ 94952 h 370525"/>
              <a:gd name="connsiteX16" fmla="*/ 1277654 w 1283991"/>
              <a:gd name="connsiteY16" fmla="*/ 107478 h 370525"/>
              <a:gd name="connsiteX17" fmla="*/ 1271391 w 1283991"/>
              <a:gd name="connsiteY17" fmla="*/ 232738 h 370525"/>
              <a:gd name="connsiteX18" fmla="*/ 1277654 w 1283991"/>
              <a:gd name="connsiteY18" fmla="*/ 320421 h 370525"/>
              <a:gd name="connsiteX19" fmla="*/ 1283917 w 1283991"/>
              <a:gd name="connsiteY19" fmla="*/ 370525 h 370525"/>
              <a:gd name="connsiteX0" fmla="*/ 0 w 1292412"/>
              <a:gd name="connsiteY0" fmla="*/ 357999 h 395577"/>
              <a:gd name="connsiteX1" fmla="*/ 18789 w 1292412"/>
              <a:gd name="connsiteY1" fmla="*/ 332947 h 395577"/>
              <a:gd name="connsiteX2" fmla="*/ 31315 w 1292412"/>
              <a:gd name="connsiteY2" fmla="*/ 314158 h 395577"/>
              <a:gd name="connsiteX3" fmla="*/ 56367 w 1292412"/>
              <a:gd name="connsiteY3" fmla="*/ 289105 h 395577"/>
              <a:gd name="connsiteX4" fmla="*/ 68893 w 1292412"/>
              <a:gd name="connsiteY4" fmla="*/ 270316 h 395577"/>
              <a:gd name="connsiteX5" fmla="*/ 300624 w 1292412"/>
              <a:gd name="connsiteY5" fmla="*/ 107478 h 395577"/>
              <a:gd name="connsiteX6" fmla="*/ 457200 w 1292412"/>
              <a:gd name="connsiteY6" fmla="*/ 19796 h 395577"/>
              <a:gd name="connsiteX7" fmla="*/ 663879 w 1292412"/>
              <a:gd name="connsiteY7" fmla="*/ 26059 h 395577"/>
              <a:gd name="connsiteX8" fmla="*/ 858032 w 1292412"/>
              <a:gd name="connsiteY8" fmla="*/ 38585 h 395577"/>
              <a:gd name="connsiteX9" fmla="*/ 1089764 w 1292412"/>
              <a:gd name="connsiteY9" fmla="*/ 1007 h 395577"/>
              <a:gd name="connsiteX10" fmla="*/ 1127342 w 1292412"/>
              <a:gd name="connsiteY10" fmla="*/ 19796 h 395577"/>
              <a:gd name="connsiteX11" fmla="*/ 1146131 w 1292412"/>
              <a:gd name="connsiteY11" fmla="*/ 26059 h 395577"/>
              <a:gd name="connsiteX12" fmla="*/ 1183709 w 1292412"/>
              <a:gd name="connsiteY12" fmla="*/ 44848 h 395577"/>
              <a:gd name="connsiteX13" fmla="*/ 1202498 w 1292412"/>
              <a:gd name="connsiteY13" fmla="*/ 63637 h 395577"/>
              <a:gd name="connsiteX14" fmla="*/ 1221287 w 1292412"/>
              <a:gd name="connsiteY14" fmla="*/ 69900 h 395577"/>
              <a:gd name="connsiteX15" fmla="*/ 1258865 w 1292412"/>
              <a:gd name="connsiteY15" fmla="*/ 94952 h 395577"/>
              <a:gd name="connsiteX16" fmla="*/ 1277654 w 1292412"/>
              <a:gd name="connsiteY16" fmla="*/ 107478 h 395577"/>
              <a:gd name="connsiteX17" fmla="*/ 1271391 w 1292412"/>
              <a:gd name="connsiteY17" fmla="*/ 232738 h 395577"/>
              <a:gd name="connsiteX18" fmla="*/ 1277654 w 1292412"/>
              <a:gd name="connsiteY18" fmla="*/ 320421 h 395577"/>
              <a:gd name="connsiteX19" fmla="*/ 1052186 w 1292412"/>
              <a:gd name="connsiteY19" fmla="*/ 395577 h 395577"/>
              <a:gd name="connsiteX0" fmla="*/ 0 w 1289808"/>
              <a:gd name="connsiteY0" fmla="*/ 357999 h 395577"/>
              <a:gd name="connsiteX1" fmla="*/ 18789 w 1289808"/>
              <a:gd name="connsiteY1" fmla="*/ 332947 h 395577"/>
              <a:gd name="connsiteX2" fmla="*/ 31315 w 1289808"/>
              <a:gd name="connsiteY2" fmla="*/ 314158 h 395577"/>
              <a:gd name="connsiteX3" fmla="*/ 56367 w 1289808"/>
              <a:gd name="connsiteY3" fmla="*/ 289105 h 395577"/>
              <a:gd name="connsiteX4" fmla="*/ 68893 w 1289808"/>
              <a:gd name="connsiteY4" fmla="*/ 270316 h 395577"/>
              <a:gd name="connsiteX5" fmla="*/ 300624 w 1289808"/>
              <a:gd name="connsiteY5" fmla="*/ 107478 h 395577"/>
              <a:gd name="connsiteX6" fmla="*/ 457200 w 1289808"/>
              <a:gd name="connsiteY6" fmla="*/ 19796 h 395577"/>
              <a:gd name="connsiteX7" fmla="*/ 663879 w 1289808"/>
              <a:gd name="connsiteY7" fmla="*/ 26059 h 395577"/>
              <a:gd name="connsiteX8" fmla="*/ 858032 w 1289808"/>
              <a:gd name="connsiteY8" fmla="*/ 38585 h 395577"/>
              <a:gd name="connsiteX9" fmla="*/ 1089764 w 1289808"/>
              <a:gd name="connsiteY9" fmla="*/ 1007 h 395577"/>
              <a:gd name="connsiteX10" fmla="*/ 1127342 w 1289808"/>
              <a:gd name="connsiteY10" fmla="*/ 19796 h 395577"/>
              <a:gd name="connsiteX11" fmla="*/ 1146131 w 1289808"/>
              <a:gd name="connsiteY11" fmla="*/ 26059 h 395577"/>
              <a:gd name="connsiteX12" fmla="*/ 1183709 w 1289808"/>
              <a:gd name="connsiteY12" fmla="*/ 44848 h 395577"/>
              <a:gd name="connsiteX13" fmla="*/ 1202498 w 1289808"/>
              <a:gd name="connsiteY13" fmla="*/ 63637 h 395577"/>
              <a:gd name="connsiteX14" fmla="*/ 1221287 w 1289808"/>
              <a:gd name="connsiteY14" fmla="*/ 69900 h 395577"/>
              <a:gd name="connsiteX15" fmla="*/ 1258865 w 1289808"/>
              <a:gd name="connsiteY15" fmla="*/ 94952 h 395577"/>
              <a:gd name="connsiteX16" fmla="*/ 1277654 w 1289808"/>
              <a:gd name="connsiteY16" fmla="*/ 107478 h 395577"/>
              <a:gd name="connsiteX17" fmla="*/ 1271391 w 1289808"/>
              <a:gd name="connsiteY17" fmla="*/ 232738 h 395577"/>
              <a:gd name="connsiteX18" fmla="*/ 1045923 w 1289808"/>
              <a:gd name="connsiteY18" fmla="*/ 320421 h 395577"/>
              <a:gd name="connsiteX19" fmla="*/ 1052186 w 1289808"/>
              <a:gd name="connsiteY19" fmla="*/ 395577 h 395577"/>
              <a:gd name="connsiteX0" fmla="*/ 0 w 1271391"/>
              <a:gd name="connsiteY0" fmla="*/ 357999 h 395577"/>
              <a:gd name="connsiteX1" fmla="*/ 18789 w 1271391"/>
              <a:gd name="connsiteY1" fmla="*/ 332947 h 395577"/>
              <a:gd name="connsiteX2" fmla="*/ 31315 w 1271391"/>
              <a:gd name="connsiteY2" fmla="*/ 314158 h 395577"/>
              <a:gd name="connsiteX3" fmla="*/ 56367 w 1271391"/>
              <a:gd name="connsiteY3" fmla="*/ 289105 h 395577"/>
              <a:gd name="connsiteX4" fmla="*/ 68893 w 1271391"/>
              <a:gd name="connsiteY4" fmla="*/ 270316 h 395577"/>
              <a:gd name="connsiteX5" fmla="*/ 300624 w 1271391"/>
              <a:gd name="connsiteY5" fmla="*/ 107478 h 395577"/>
              <a:gd name="connsiteX6" fmla="*/ 457200 w 1271391"/>
              <a:gd name="connsiteY6" fmla="*/ 19796 h 395577"/>
              <a:gd name="connsiteX7" fmla="*/ 663879 w 1271391"/>
              <a:gd name="connsiteY7" fmla="*/ 26059 h 395577"/>
              <a:gd name="connsiteX8" fmla="*/ 858032 w 1271391"/>
              <a:gd name="connsiteY8" fmla="*/ 38585 h 395577"/>
              <a:gd name="connsiteX9" fmla="*/ 1089764 w 1271391"/>
              <a:gd name="connsiteY9" fmla="*/ 1007 h 395577"/>
              <a:gd name="connsiteX10" fmla="*/ 1127342 w 1271391"/>
              <a:gd name="connsiteY10" fmla="*/ 19796 h 395577"/>
              <a:gd name="connsiteX11" fmla="*/ 1146131 w 1271391"/>
              <a:gd name="connsiteY11" fmla="*/ 26059 h 395577"/>
              <a:gd name="connsiteX12" fmla="*/ 1183709 w 1271391"/>
              <a:gd name="connsiteY12" fmla="*/ 44848 h 395577"/>
              <a:gd name="connsiteX13" fmla="*/ 1202498 w 1271391"/>
              <a:gd name="connsiteY13" fmla="*/ 63637 h 395577"/>
              <a:gd name="connsiteX14" fmla="*/ 1221287 w 1271391"/>
              <a:gd name="connsiteY14" fmla="*/ 69900 h 395577"/>
              <a:gd name="connsiteX15" fmla="*/ 1258865 w 1271391"/>
              <a:gd name="connsiteY15" fmla="*/ 94952 h 395577"/>
              <a:gd name="connsiteX16" fmla="*/ 1045923 w 1271391"/>
              <a:gd name="connsiteY16" fmla="*/ 126267 h 395577"/>
              <a:gd name="connsiteX17" fmla="*/ 1271391 w 1271391"/>
              <a:gd name="connsiteY17" fmla="*/ 232738 h 395577"/>
              <a:gd name="connsiteX18" fmla="*/ 1045923 w 1271391"/>
              <a:gd name="connsiteY18" fmla="*/ 320421 h 395577"/>
              <a:gd name="connsiteX19" fmla="*/ 1052186 w 1271391"/>
              <a:gd name="connsiteY19" fmla="*/ 395577 h 395577"/>
              <a:gd name="connsiteX0" fmla="*/ 0 w 1267456"/>
              <a:gd name="connsiteY0" fmla="*/ 357999 h 395577"/>
              <a:gd name="connsiteX1" fmla="*/ 18789 w 1267456"/>
              <a:gd name="connsiteY1" fmla="*/ 332947 h 395577"/>
              <a:gd name="connsiteX2" fmla="*/ 31315 w 1267456"/>
              <a:gd name="connsiteY2" fmla="*/ 314158 h 395577"/>
              <a:gd name="connsiteX3" fmla="*/ 56367 w 1267456"/>
              <a:gd name="connsiteY3" fmla="*/ 289105 h 395577"/>
              <a:gd name="connsiteX4" fmla="*/ 68893 w 1267456"/>
              <a:gd name="connsiteY4" fmla="*/ 270316 h 395577"/>
              <a:gd name="connsiteX5" fmla="*/ 300624 w 1267456"/>
              <a:gd name="connsiteY5" fmla="*/ 107478 h 395577"/>
              <a:gd name="connsiteX6" fmla="*/ 457200 w 1267456"/>
              <a:gd name="connsiteY6" fmla="*/ 19796 h 395577"/>
              <a:gd name="connsiteX7" fmla="*/ 663879 w 1267456"/>
              <a:gd name="connsiteY7" fmla="*/ 26059 h 395577"/>
              <a:gd name="connsiteX8" fmla="*/ 858032 w 1267456"/>
              <a:gd name="connsiteY8" fmla="*/ 38585 h 395577"/>
              <a:gd name="connsiteX9" fmla="*/ 1089764 w 1267456"/>
              <a:gd name="connsiteY9" fmla="*/ 1007 h 395577"/>
              <a:gd name="connsiteX10" fmla="*/ 1127342 w 1267456"/>
              <a:gd name="connsiteY10" fmla="*/ 19796 h 395577"/>
              <a:gd name="connsiteX11" fmla="*/ 1146131 w 1267456"/>
              <a:gd name="connsiteY11" fmla="*/ 26059 h 395577"/>
              <a:gd name="connsiteX12" fmla="*/ 1183709 w 1267456"/>
              <a:gd name="connsiteY12" fmla="*/ 44848 h 395577"/>
              <a:gd name="connsiteX13" fmla="*/ 1202498 w 1267456"/>
              <a:gd name="connsiteY13" fmla="*/ 63637 h 395577"/>
              <a:gd name="connsiteX14" fmla="*/ 1221287 w 1267456"/>
              <a:gd name="connsiteY14" fmla="*/ 69900 h 395577"/>
              <a:gd name="connsiteX15" fmla="*/ 1258865 w 1267456"/>
              <a:gd name="connsiteY15" fmla="*/ 94952 h 395577"/>
              <a:gd name="connsiteX16" fmla="*/ 1045923 w 1267456"/>
              <a:gd name="connsiteY16" fmla="*/ 126267 h 395577"/>
              <a:gd name="connsiteX17" fmla="*/ 1058449 w 1267456"/>
              <a:gd name="connsiteY17" fmla="*/ 232738 h 395577"/>
              <a:gd name="connsiteX18" fmla="*/ 1045923 w 1267456"/>
              <a:gd name="connsiteY18" fmla="*/ 320421 h 395577"/>
              <a:gd name="connsiteX19" fmla="*/ 1052186 w 1267456"/>
              <a:gd name="connsiteY19" fmla="*/ 395577 h 395577"/>
              <a:gd name="connsiteX0" fmla="*/ 0 w 1230136"/>
              <a:gd name="connsiteY0" fmla="*/ 357999 h 395577"/>
              <a:gd name="connsiteX1" fmla="*/ 18789 w 1230136"/>
              <a:gd name="connsiteY1" fmla="*/ 332947 h 395577"/>
              <a:gd name="connsiteX2" fmla="*/ 31315 w 1230136"/>
              <a:gd name="connsiteY2" fmla="*/ 314158 h 395577"/>
              <a:gd name="connsiteX3" fmla="*/ 56367 w 1230136"/>
              <a:gd name="connsiteY3" fmla="*/ 289105 h 395577"/>
              <a:gd name="connsiteX4" fmla="*/ 68893 w 1230136"/>
              <a:gd name="connsiteY4" fmla="*/ 270316 h 395577"/>
              <a:gd name="connsiteX5" fmla="*/ 300624 w 1230136"/>
              <a:gd name="connsiteY5" fmla="*/ 107478 h 395577"/>
              <a:gd name="connsiteX6" fmla="*/ 457200 w 1230136"/>
              <a:gd name="connsiteY6" fmla="*/ 19796 h 395577"/>
              <a:gd name="connsiteX7" fmla="*/ 663879 w 1230136"/>
              <a:gd name="connsiteY7" fmla="*/ 26059 h 395577"/>
              <a:gd name="connsiteX8" fmla="*/ 858032 w 1230136"/>
              <a:gd name="connsiteY8" fmla="*/ 38585 h 395577"/>
              <a:gd name="connsiteX9" fmla="*/ 1089764 w 1230136"/>
              <a:gd name="connsiteY9" fmla="*/ 1007 h 395577"/>
              <a:gd name="connsiteX10" fmla="*/ 1127342 w 1230136"/>
              <a:gd name="connsiteY10" fmla="*/ 19796 h 395577"/>
              <a:gd name="connsiteX11" fmla="*/ 1146131 w 1230136"/>
              <a:gd name="connsiteY11" fmla="*/ 26059 h 395577"/>
              <a:gd name="connsiteX12" fmla="*/ 1183709 w 1230136"/>
              <a:gd name="connsiteY12" fmla="*/ 44848 h 395577"/>
              <a:gd name="connsiteX13" fmla="*/ 1202498 w 1230136"/>
              <a:gd name="connsiteY13" fmla="*/ 63637 h 395577"/>
              <a:gd name="connsiteX14" fmla="*/ 1221287 w 1230136"/>
              <a:gd name="connsiteY14" fmla="*/ 69900 h 395577"/>
              <a:gd name="connsiteX15" fmla="*/ 1045923 w 1230136"/>
              <a:gd name="connsiteY15" fmla="*/ 101215 h 395577"/>
              <a:gd name="connsiteX16" fmla="*/ 1045923 w 1230136"/>
              <a:gd name="connsiteY16" fmla="*/ 126267 h 395577"/>
              <a:gd name="connsiteX17" fmla="*/ 1058449 w 1230136"/>
              <a:gd name="connsiteY17" fmla="*/ 232738 h 395577"/>
              <a:gd name="connsiteX18" fmla="*/ 1045923 w 1230136"/>
              <a:gd name="connsiteY18" fmla="*/ 320421 h 395577"/>
              <a:gd name="connsiteX19" fmla="*/ 1052186 w 1230136"/>
              <a:gd name="connsiteY19" fmla="*/ 395577 h 395577"/>
              <a:gd name="connsiteX0" fmla="*/ 0 w 1230136"/>
              <a:gd name="connsiteY0" fmla="*/ 357426 h 395004"/>
              <a:gd name="connsiteX1" fmla="*/ 18789 w 1230136"/>
              <a:gd name="connsiteY1" fmla="*/ 332374 h 395004"/>
              <a:gd name="connsiteX2" fmla="*/ 31315 w 1230136"/>
              <a:gd name="connsiteY2" fmla="*/ 313585 h 395004"/>
              <a:gd name="connsiteX3" fmla="*/ 56367 w 1230136"/>
              <a:gd name="connsiteY3" fmla="*/ 288532 h 395004"/>
              <a:gd name="connsiteX4" fmla="*/ 68893 w 1230136"/>
              <a:gd name="connsiteY4" fmla="*/ 269743 h 395004"/>
              <a:gd name="connsiteX5" fmla="*/ 300624 w 1230136"/>
              <a:gd name="connsiteY5" fmla="*/ 106905 h 395004"/>
              <a:gd name="connsiteX6" fmla="*/ 457200 w 1230136"/>
              <a:gd name="connsiteY6" fmla="*/ 19223 h 395004"/>
              <a:gd name="connsiteX7" fmla="*/ 663879 w 1230136"/>
              <a:gd name="connsiteY7" fmla="*/ 25486 h 395004"/>
              <a:gd name="connsiteX8" fmla="*/ 858032 w 1230136"/>
              <a:gd name="connsiteY8" fmla="*/ 38012 h 395004"/>
              <a:gd name="connsiteX9" fmla="*/ 1089764 w 1230136"/>
              <a:gd name="connsiteY9" fmla="*/ 434 h 395004"/>
              <a:gd name="connsiteX10" fmla="*/ 1127342 w 1230136"/>
              <a:gd name="connsiteY10" fmla="*/ 19223 h 395004"/>
              <a:gd name="connsiteX11" fmla="*/ 1183709 w 1230136"/>
              <a:gd name="connsiteY11" fmla="*/ 44275 h 395004"/>
              <a:gd name="connsiteX12" fmla="*/ 1202498 w 1230136"/>
              <a:gd name="connsiteY12" fmla="*/ 63064 h 395004"/>
              <a:gd name="connsiteX13" fmla="*/ 1221287 w 1230136"/>
              <a:gd name="connsiteY13" fmla="*/ 69327 h 395004"/>
              <a:gd name="connsiteX14" fmla="*/ 1045923 w 1230136"/>
              <a:gd name="connsiteY14" fmla="*/ 100642 h 395004"/>
              <a:gd name="connsiteX15" fmla="*/ 1045923 w 1230136"/>
              <a:gd name="connsiteY15" fmla="*/ 125694 h 395004"/>
              <a:gd name="connsiteX16" fmla="*/ 1058449 w 1230136"/>
              <a:gd name="connsiteY16" fmla="*/ 232165 h 395004"/>
              <a:gd name="connsiteX17" fmla="*/ 1045923 w 1230136"/>
              <a:gd name="connsiteY17" fmla="*/ 319848 h 395004"/>
              <a:gd name="connsiteX18" fmla="*/ 1052186 w 1230136"/>
              <a:gd name="connsiteY18" fmla="*/ 395004 h 395004"/>
              <a:gd name="connsiteX0" fmla="*/ 0 w 1230136"/>
              <a:gd name="connsiteY0" fmla="*/ 357016 h 394594"/>
              <a:gd name="connsiteX1" fmla="*/ 18789 w 1230136"/>
              <a:gd name="connsiteY1" fmla="*/ 331964 h 394594"/>
              <a:gd name="connsiteX2" fmla="*/ 31315 w 1230136"/>
              <a:gd name="connsiteY2" fmla="*/ 313175 h 394594"/>
              <a:gd name="connsiteX3" fmla="*/ 56367 w 1230136"/>
              <a:gd name="connsiteY3" fmla="*/ 288122 h 394594"/>
              <a:gd name="connsiteX4" fmla="*/ 68893 w 1230136"/>
              <a:gd name="connsiteY4" fmla="*/ 269333 h 394594"/>
              <a:gd name="connsiteX5" fmla="*/ 300624 w 1230136"/>
              <a:gd name="connsiteY5" fmla="*/ 106495 h 394594"/>
              <a:gd name="connsiteX6" fmla="*/ 457200 w 1230136"/>
              <a:gd name="connsiteY6" fmla="*/ 18813 h 394594"/>
              <a:gd name="connsiteX7" fmla="*/ 663879 w 1230136"/>
              <a:gd name="connsiteY7" fmla="*/ 25076 h 394594"/>
              <a:gd name="connsiteX8" fmla="*/ 858032 w 1230136"/>
              <a:gd name="connsiteY8" fmla="*/ 37602 h 394594"/>
              <a:gd name="connsiteX9" fmla="*/ 1089764 w 1230136"/>
              <a:gd name="connsiteY9" fmla="*/ 24 h 394594"/>
              <a:gd name="connsiteX10" fmla="*/ 1183709 w 1230136"/>
              <a:gd name="connsiteY10" fmla="*/ 43865 h 394594"/>
              <a:gd name="connsiteX11" fmla="*/ 1202498 w 1230136"/>
              <a:gd name="connsiteY11" fmla="*/ 62654 h 394594"/>
              <a:gd name="connsiteX12" fmla="*/ 1221287 w 1230136"/>
              <a:gd name="connsiteY12" fmla="*/ 68917 h 394594"/>
              <a:gd name="connsiteX13" fmla="*/ 1045923 w 1230136"/>
              <a:gd name="connsiteY13" fmla="*/ 100232 h 394594"/>
              <a:gd name="connsiteX14" fmla="*/ 1045923 w 1230136"/>
              <a:gd name="connsiteY14" fmla="*/ 125284 h 394594"/>
              <a:gd name="connsiteX15" fmla="*/ 1058449 w 1230136"/>
              <a:gd name="connsiteY15" fmla="*/ 231755 h 394594"/>
              <a:gd name="connsiteX16" fmla="*/ 1045923 w 1230136"/>
              <a:gd name="connsiteY16" fmla="*/ 319438 h 394594"/>
              <a:gd name="connsiteX17" fmla="*/ 1052186 w 1230136"/>
              <a:gd name="connsiteY17" fmla="*/ 394594 h 394594"/>
              <a:gd name="connsiteX0" fmla="*/ 0 w 1210143"/>
              <a:gd name="connsiteY0" fmla="*/ 357016 h 394594"/>
              <a:gd name="connsiteX1" fmla="*/ 18789 w 1210143"/>
              <a:gd name="connsiteY1" fmla="*/ 331964 h 394594"/>
              <a:gd name="connsiteX2" fmla="*/ 31315 w 1210143"/>
              <a:gd name="connsiteY2" fmla="*/ 313175 h 394594"/>
              <a:gd name="connsiteX3" fmla="*/ 56367 w 1210143"/>
              <a:gd name="connsiteY3" fmla="*/ 288122 h 394594"/>
              <a:gd name="connsiteX4" fmla="*/ 68893 w 1210143"/>
              <a:gd name="connsiteY4" fmla="*/ 269333 h 394594"/>
              <a:gd name="connsiteX5" fmla="*/ 300624 w 1210143"/>
              <a:gd name="connsiteY5" fmla="*/ 106495 h 394594"/>
              <a:gd name="connsiteX6" fmla="*/ 457200 w 1210143"/>
              <a:gd name="connsiteY6" fmla="*/ 18813 h 394594"/>
              <a:gd name="connsiteX7" fmla="*/ 663879 w 1210143"/>
              <a:gd name="connsiteY7" fmla="*/ 25076 h 394594"/>
              <a:gd name="connsiteX8" fmla="*/ 858032 w 1210143"/>
              <a:gd name="connsiteY8" fmla="*/ 37602 h 394594"/>
              <a:gd name="connsiteX9" fmla="*/ 1089764 w 1210143"/>
              <a:gd name="connsiteY9" fmla="*/ 24 h 394594"/>
              <a:gd name="connsiteX10" fmla="*/ 1183709 w 1210143"/>
              <a:gd name="connsiteY10" fmla="*/ 43865 h 394594"/>
              <a:gd name="connsiteX11" fmla="*/ 1202498 w 1210143"/>
              <a:gd name="connsiteY11" fmla="*/ 62654 h 394594"/>
              <a:gd name="connsiteX12" fmla="*/ 1045923 w 1210143"/>
              <a:gd name="connsiteY12" fmla="*/ 100232 h 394594"/>
              <a:gd name="connsiteX13" fmla="*/ 1045923 w 1210143"/>
              <a:gd name="connsiteY13" fmla="*/ 125284 h 394594"/>
              <a:gd name="connsiteX14" fmla="*/ 1058449 w 1210143"/>
              <a:gd name="connsiteY14" fmla="*/ 231755 h 394594"/>
              <a:gd name="connsiteX15" fmla="*/ 1045923 w 1210143"/>
              <a:gd name="connsiteY15" fmla="*/ 319438 h 394594"/>
              <a:gd name="connsiteX16" fmla="*/ 1052186 w 1210143"/>
              <a:gd name="connsiteY16" fmla="*/ 394594 h 394594"/>
              <a:gd name="connsiteX0" fmla="*/ 0 w 1183709"/>
              <a:gd name="connsiteY0" fmla="*/ 357016 h 394594"/>
              <a:gd name="connsiteX1" fmla="*/ 18789 w 1183709"/>
              <a:gd name="connsiteY1" fmla="*/ 331964 h 394594"/>
              <a:gd name="connsiteX2" fmla="*/ 31315 w 1183709"/>
              <a:gd name="connsiteY2" fmla="*/ 313175 h 394594"/>
              <a:gd name="connsiteX3" fmla="*/ 56367 w 1183709"/>
              <a:gd name="connsiteY3" fmla="*/ 288122 h 394594"/>
              <a:gd name="connsiteX4" fmla="*/ 68893 w 1183709"/>
              <a:gd name="connsiteY4" fmla="*/ 269333 h 394594"/>
              <a:gd name="connsiteX5" fmla="*/ 300624 w 1183709"/>
              <a:gd name="connsiteY5" fmla="*/ 106495 h 394594"/>
              <a:gd name="connsiteX6" fmla="*/ 457200 w 1183709"/>
              <a:gd name="connsiteY6" fmla="*/ 18813 h 394594"/>
              <a:gd name="connsiteX7" fmla="*/ 663879 w 1183709"/>
              <a:gd name="connsiteY7" fmla="*/ 25076 h 394594"/>
              <a:gd name="connsiteX8" fmla="*/ 858032 w 1183709"/>
              <a:gd name="connsiteY8" fmla="*/ 37602 h 394594"/>
              <a:gd name="connsiteX9" fmla="*/ 1089764 w 1183709"/>
              <a:gd name="connsiteY9" fmla="*/ 24 h 394594"/>
              <a:gd name="connsiteX10" fmla="*/ 1183709 w 1183709"/>
              <a:gd name="connsiteY10" fmla="*/ 43865 h 394594"/>
              <a:gd name="connsiteX11" fmla="*/ 1045923 w 1183709"/>
              <a:gd name="connsiteY11" fmla="*/ 100232 h 394594"/>
              <a:gd name="connsiteX12" fmla="*/ 1045923 w 1183709"/>
              <a:gd name="connsiteY12" fmla="*/ 125284 h 394594"/>
              <a:gd name="connsiteX13" fmla="*/ 1058449 w 1183709"/>
              <a:gd name="connsiteY13" fmla="*/ 231755 h 394594"/>
              <a:gd name="connsiteX14" fmla="*/ 1045923 w 1183709"/>
              <a:gd name="connsiteY14" fmla="*/ 319438 h 394594"/>
              <a:gd name="connsiteX15" fmla="*/ 1052186 w 1183709"/>
              <a:gd name="connsiteY15" fmla="*/ 394594 h 394594"/>
              <a:gd name="connsiteX0" fmla="*/ 0 w 1097973"/>
              <a:gd name="connsiteY0" fmla="*/ 358593 h 396171"/>
              <a:gd name="connsiteX1" fmla="*/ 18789 w 1097973"/>
              <a:gd name="connsiteY1" fmla="*/ 333541 h 396171"/>
              <a:gd name="connsiteX2" fmla="*/ 31315 w 1097973"/>
              <a:gd name="connsiteY2" fmla="*/ 314752 h 396171"/>
              <a:gd name="connsiteX3" fmla="*/ 56367 w 1097973"/>
              <a:gd name="connsiteY3" fmla="*/ 289699 h 396171"/>
              <a:gd name="connsiteX4" fmla="*/ 68893 w 1097973"/>
              <a:gd name="connsiteY4" fmla="*/ 270910 h 396171"/>
              <a:gd name="connsiteX5" fmla="*/ 300624 w 1097973"/>
              <a:gd name="connsiteY5" fmla="*/ 108072 h 396171"/>
              <a:gd name="connsiteX6" fmla="*/ 457200 w 1097973"/>
              <a:gd name="connsiteY6" fmla="*/ 20390 h 396171"/>
              <a:gd name="connsiteX7" fmla="*/ 663879 w 1097973"/>
              <a:gd name="connsiteY7" fmla="*/ 26653 h 396171"/>
              <a:gd name="connsiteX8" fmla="*/ 858032 w 1097973"/>
              <a:gd name="connsiteY8" fmla="*/ 39179 h 396171"/>
              <a:gd name="connsiteX9" fmla="*/ 1089764 w 1097973"/>
              <a:gd name="connsiteY9" fmla="*/ 1601 h 396171"/>
              <a:gd name="connsiteX10" fmla="*/ 1045923 w 1097973"/>
              <a:gd name="connsiteY10" fmla="*/ 101809 h 396171"/>
              <a:gd name="connsiteX11" fmla="*/ 1045923 w 1097973"/>
              <a:gd name="connsiteY11" fmla="*/ 126861 h 396171"/>
              <a:gd name="connsiteX12" fmla="*/ 1058449 w 1097973"/>
              <a:gd name="connsiteY12" fmla="*/ 233332 h 396171"/>
              <a:gd name="connsiteX13" fmla="*/ 1045923 w 1097973"/>
              <a:gd name="connsiteY13" fmla="*/ 321015 h 396171"/>
              <a:gd name="connsiteX14" fmla="*/ 1052186 w 1097973"/>
              <a:gd name="connsiteY14" fmla="*/ 396171 h 396171"/>
              <a:gd name="connsiteX0" fmla="*/ 0 w 1059388"/>
              <a:gd name="connsiteY0" fmla="*/ 338203 h 375781"/>
              <a:gd name="connsiteX1" fmla="*/ 18789 w 1059388"/>
              <a:gd name="connsiteY1" fmla="*/ 313151 h 375781"/>
              <a:gd name="connsiteX2" fmla="*/ 31315 w 1059388"/>
              <a:gd name="connsiteY2" fmla="*/ 294362 h 375781"/>
              <a:gd name="connsiteX3" fmla="*/ 56367 w 1059388"/>
              <a:gd name="connsiteY3" fmla="*/ 269309 h 375781"/>
              <a:gd name="connsiteX4" fmla="*/ 68893 w 1059388"/>
              <a:gd name="connsiteY4" fmla="*/ 250520 h 375781"/>
              <a:gd name="connsiteX5" fmla="*/ 300624 w 1059388"/>
              <a:gd name="connsiteY5" fmla="*/ 87682 h 375781"/>
              <a:gd name="connsiteX6" fmla="*/ 457200 w 1059388"/>
              <a:gd name="connsiteY6" fmla="*/ 0 h 375781"/>
              <a:gd name="connsiteX7" fmla="*/ 663879 w 1059388"/>
              <a:gd name="connsiteY7" fmla="*/ 6263 h 375781"/>
              <a:gd name="connsiteX8" fmla="*/ 858032 w 1059388"/>
              <a:gd name="connsiteY8" fmla="*/ 18789 h 375781"/>
              <a:gd name="connsiteX9" fmla="*/ 1045923 w 1059388"/>
              <a:gd name="connsiteY9" fmla="*/ 81419 h 375781"/>
              <a:gd name="connsiteX10" fmla="*/ 1045923 w 1059388"/>
              <a:gd name="connsiteY10" fmla="*/ 106471 h 375781"/>
              <a:gd name="connsiteX11" fmla="*/ 1058449 w 1059388"/>
              <a:gd name="connsiteY11" fmla="*/ 212942 h 375781"/>
              <a:gd name="connsiteX12" fmla="*/ 1045923 w 1059388"/>
              <a:gd name="connsiteY12" fmla="*/ 300625 h 375781"/>
              <a:gd name="connsiteX13" fmla="*/ 1052186 w 1059388"/>
              <a:gd name="connsiteY13" fmla="*/ 375781 h 37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9388" h="375781">
                <a:moveTo>
                  <a:pt x="0" y="338203"/>
                </a:moveTo>
                <a:cubicBezTo>
                  <a:pt x="6263" y="329852"/>
                  <a:pt x="12722" y="321645"/>
                  <a:pt x="18789" y="313151"/>
                </a:cubicBezTo>
                <a:cubicBezTo>
                  <a:pt x="23164" y="307026"/>
                  <a:pt x="26416" y="300077"/>
                  <a:pt x="31315" y="294362"/>
                </a:cubicBezTo>
                <a:cubicBezTo>
                  <a:pt x="39001" y="285395"/>
                  <a:pt x="48681" y="278276"/>
                  <a:pt x="56367" y="269309"/>
                </a:cubicBezTo>
                <a:cubicBezTo>
                  <a:pt x="61266" y="263594"/>
                  <a:pt x="28184" y="280791"/>
                  <a:pt x="68893" y="250520"/>
                </a:cubicBezTo>
                <a:cubicBezTo>
                  <a:pt x="109602" y="220249"/>
                  <a:pt x="235906" y="129435"/>
                  <a:pt x="300624" y="87682"/>
                </a:cubicBezTo>
                <a:cubicBezTo>
                  <a:pt x="365342" y="45929"/>
                  <a:pt x="417534" y="2088"/>
                  <a:pt x="457200" y="0"/>
                </a:cubicBezTo>
                <a:lnTo>
                  <a:pt x="663879" y="6263"/>
                </a:lnTo>
                <a:cubicBezTo>
                  <a:pt x="730684" y="9395"/>
                  <a:pt x="794358" y="6263"/>
                  <a:pt x="858032" y="18789"/>
                </a:cubicBezTo>
                <a:cubicBezTo>
                  <a:pt x="921706" y="31315"/>
                  <a:pt x="1014608" y="66805"/>
                  <a:pt x="1045923" y="81419"/>
                </a:cubicBezTo>
                <a:cubicBezTo>
                  <a:pt x="1077238" y="96033"/>
                  <a:pt x="1043835" y="84550"/>
                  <a:pt x="1045923" y="106471"/>
                </a:cubicBezTo>
                <a:cubicBezTo>
                  <a:pt x="1048011" y="128392"/>
                  <a:pt x="1058449" y="180583"/>
                  <a:pt x="1058449" y="212942"/>
                </a:cubicBezTo>
                <a:cubicBezTo>
                  <a:pt x="1058449" y="245301"/>
                  <a:pt x="1046967" y="273485"/>
                  <a:pt x="1045923" y="300625"/>
                </a:cubicBezTo>
                <a:cubicBezTo>
                  <a:pt x="1044879" y="327765"/>
                  <a:pt x="1052186" y="326513"/>
                  <a:pt x="1052186" y="37578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42E85660-7778-4D9F-26BD-73852B717E27}"/>
              </a:ext>
            </a:extLst>
          </p:cNvPr>
          <p:cNvSpPr/>
          <p:nvPr/>
        </p:nvSpPr>
        <p:spPr>
          <a:xfrm>
            <a:off x="8706652" y="947530"/>
            <a:ext cx="1994478" cy="556591"/>
          </a:xfrm>
          <a:custGeom>
            <a:avLst/>
            <a:gdLst>
              <a:gd name="connsiteX0" fmla="*/ 1994478 w 1994478"/>
              <a:gd name="connsiteY0" fmla="*/ 556591 h 556591"/>
              <a:gd name="connsiteX1" fmla="*/ 1861957 w 1994478"/>
              <a:gd name="connsiteY1" fmla="*/ 284921 h 556591"/>
              <a:gd name="connsiteX2" fmla="*/ 1848705 w 1994478"/>
              <a:gd name="connsiteY2" fmla="*/ 245165 h 556591"/>
              <a:gd name="connsiteX3" fmla="*/ 1842078 w 1994478"/>
              <a:gd name="connsiteY3" fmla="*/ 225286 h 556591"/>
              <a:gd name="connsiteX4" fmla="*/ 1815574 w 1994478"/>
              <a:gd name="connsiteY4" fmla="*/ 185530 h 556591"/>
              <a:gd name="connsiteX5" fmla="*/ 1795696 w 1994478"/>
              <a:gd name="connsiteY5" fmla="*/ 172278 h 556591"/>
              <a:gd name="connsiteX6" fmla="*/ 1762565 w 1994478"/>
              <a:gd name="connsiteY6" fmla="*/ 139147 h 556591"/>
              <a:gd name="connsiteX7" fmla="*/ 1722809 w 1994478"/>
              <a:gd name="connsiteY7" fmla="*/ 112643 h 556591"/>
              <a:gd name="connsiteX8" fmla="*/ 1702931 w 1994478"/>
              <a:gd name="connsiteY8" fmla="*/ 99391 h 556591"/>
              <a:gd name="connsiteX9" fmla="*/ 1689678 w 1994478"/>
              <a:gd name="connsiteY9" fmla="*/ 86139 h 556591"/>
              <a:gd name="connsiteX10" fmla="*/ 1649922 w 1994478"/>
              <a:gd name="connsiteY10" fmla="*/ 72886 h 556591"/>
              <a:gd name="connsiteX11" fmla="*/ 1510774 w 1994478"/>
              <a:gd name="connsiteY11" fmla="*/ 59634 h 556591"/>
              <a:gd name="connsiteX12" fmla="*/ 1437887 w 1994478"/>
              <a:gd name="connsiteY12" fmla="*/ 46382 h 556591"/>
              <a:gd name="connsiteX13" fmla="*/ 1398131 w 1994478"/>
              <a:gd name="connsiteY13" fmla="*/ 33130 h 556591"/>
              <a:gd name="connsiteX14" fmla="*/ 1358374 w 1994478"/>
              <a:gd name="connsiteY14" fmla="*/ 26504 h 556591"/>
              <a:gd name="connsiteX15" fmla="*/ 1318618 w 1994478"/>
              <a:gd name="connsiteY15" fmla="*/ 13252 h 556591"/>
              <a:gd name="connsiteX16" fmla="*/ 1245731 w 1994478"/>
              <a:gd name="connsiteY16" fmla="*/ 0 h 556591"/>
              <a:gd name="connsiteX17" fmla="*/ 1152965 w 1994478"/>
              <a:gd name="connsiteY17" fmla="*/ 6626 h 556591"/>
              <a:gd name="connsiteX18" fmla="*/ 1133087 w 1994478"/>
              <a:gd name="connsiteY18" fmla="*/ 13252 h 556591"/>
              <a:gd name="connsiteX19" fmla="*/ 1060200 w 1994478"/>
              <a:gd name="connsiteY19" fmla="*/ 19878 h 556591"/>
              <a:gd name="connsiteX20" fmla="*/ 967435 w 1994478"/>
              <a:gd name="connsiteY20" fmla="*/ 33130 h 556591"/>
              <a:gd name="connsiteX21" fmla="*/ 815035 w 1994478"/>
              <a:gd name="connsiteY21" fmla="*/ 46382 h 556591"/>
              <a:gd name="connsiteX22" fmla="*/ 755400 w 1994478"/>
              <a:gd name="connsiteY22" fmla="*/ 59634 h 556591"/>
              <a:gd name="connsiteX23" fmla="*/ 715644 w 1994478"/>
              <a:gd name="connsiteY23" fmla="*/ 72886 h 556591"/>
              <a:gd name="connsiteX24" fmla="*/ 689139 w 1994478"/>
              <a:gd name="connsiteY24" fmla="*/ 79513 h 556591"/>
              <a:gd name="connsiteX25" fmla="*/ 669261 w 1994478"/>
              <a:gd name="connsiteY25" fmla="*/ 86139 h 556591"/>
              <a:gd name="connsiteX26" fmla="*/ 616252 w 1994478"/>
              <a:gd name="connsiteY26" fmla="*/ 99391 h 556591"/>
              <a:gd name="connsiteX27" fmla="*/ 589748 w 1994478"/>
              <a:gd name="connsiteY27" fmla="*/ 106017 h 556591"/>
              <a:gd name="connsiteX28" fmla="*/ 543365 w 1994478"/>
              <a:gd name="connsiteY28" fmla="*/ 119269 h 556591"/>
              <a:gd name="connsiteX29" fmla="*/ 483731 w 1994478"/>
              <a:gd name="connsiteY29" fmla="*/ 125895 h 556591"/>
              <a:gd name="connsiteX30" fmla="*/ 390965 w 1994478"/>
              <a:gd name="connsiteY30" fmla="*/ 139147 h 556591"/>
              <a:gd name="connsiteX31" fmla="*/ 344583 w 1994478"/>
              <a:gd name="connsiteY31" fmla="*/ 152400 h 556591"/>
              <a:gd name="connsiteX32" fmla="*/ 284948 w 1994478"/>
              <a:gd name="connsiteY32" fmla="*/ 165652 h 556591"/>
              <a:gd name="connsiteX33" fmla="*/ 245191 w 1994478"/>
              <a:gd name="connsiteY33" fmla="*/ 178904 h 556591"/>
              <a:gd name="connsiteX34" fmla="*/ 178931 w 1994478"/>
              <a:gd name="connsiteY34" fmla="*/ 198782 h 556591"/>
              <a:gd name="connsiteX35" fmla="*/ 139174 w 1994478"/>
              <a:gd name="connsiteY35" fmla="*/ 212034 h 556591"/>
              <a:gd name="connsiteX36" fmla="*/ 119296 w 1994478"/>
              <a:gd name="connsiteY36" fmla="*/ 218660 h 556591"/>
              <a:gd name="connsiteX37" fmla="*/ 106044 w 1994478"/>
              <a:gd name="connsiteY37" fmla="*/ 238539 h 556591"/>
              <a:gd name="connsiteX38" fmla="*/ 92791 w 1994478"/>
              <a:gd name="connsiteY38" fmla="*/ 251791 h 556591"/>
              <a:gd name="connsiteX39" fmla="*/ 66287 w 1994478"/>
              <a:gd name="connsiteY39" fmla="*/ 291547 h 556591"/>
              <a:gd name="connsiteX40" fmla="*/ 33157 w 1994478"/>
              <a:gd name="connsiteY40" fmla="*/ 324678 h 556591"/>
              <a:gd name="connsiteX41" fmla="*/ 19905 w 1994478"/>
              <a:gd name="connsiteY41" fmla="*/ 344556 h 556591"/>
              <a:gd name="connsiteX42" fmla="*/ 6652 w 1994478"/>
              <a:gd name="connsiteY42" fmla="*/ 384313 h 556591"/>
              <a:gd name="connsiteX43" fmla="*/ 26 w 1994478"/>
              <a:gd name="connsiteY43" fmla="*/ 556591 h 55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94478" h="556591">
                <a:moveTo>
                  <a:pt x="1994478" y="556591"/>
                </a:moveTo>
                <a:cubicBezTo>
                  <a:pt x="1950304" y="466034"/>
                  <a:pt x="1893819" y="380507"/>
                  <a:pt x="1861957" y="284921"/>
                </a:cubicBezTo>
                <a:lnTo>
                  <a:pt x="1848705" y="245165"/>
                </a:lnTo>
                <a:cubicBezTo>
                  <a:pt x="1846496" y="238539"/>
                  <a:pt x="1845952" y="231098"/>
                  <a:pt x="1842078" y="225286"/>
                </a:cubicBezTo>
                <a:cubicBezTo>
                  <a:pt x="1833243" y="212034"/>
                  <a:pt x="1828826" y="194365"/>
                  <a:pt x="1815574" y="185530"/>
                </a:cubicBezTo>
                <a:cubicBezTo>
                  <a:pt x="1808948" y="181113"/>
                  <a:pt x="1801689" y="177522"/>
                  <a:pt x="1795696" y="172278"/>
                </a:cubicBezTo>
                <a:cubicBezTo>
                  <a:pt x="1783942" y="161993"/>
                  <a:pt x="1775560" y="147810"/>
                  <a:pt x="1762565" y="139147"/>
                </a:cubicBezTo>
                <a:lnTo>
                  <a:pt x="1722809" y="112643"/>
                </a:lnTo>
                <a:cubicBezTo>
                  <a:pt x="1716183" y="108226"/>
                  <a:pt x="1708562" y="105022"/>
                  <a:pt x="1702931" y="99391"/>
                </a:cubicBezTo>
                <a:cubicBezTo>
                  <a:pt x="1698513" y="94974"/>
                  <a:pt x="1695266" y="88933"/>
                  <a:pt x="1689678" y="86139"/>
                </a:cubicBezTo>
                <a:cubicBezTo>
                  <a:pt x="1677184" y="79892"/>
                  <a:pt x="1663474" y="76274"/>
                  <a:pt x="1649922" y="72886"/>
                </a:cubicBezTo>
                <a:cubicBezTo>
                  <a:pt x="1586928" y="57138"/>
                  <a:pt x="1632509" y="66795"/>
                  <a:pt x="1510774" y="59634"/>
                </a:cubicBezTo>
                <a:cubicBezTo>
                  <a:pt x="1456371" y="41500"/>
                  <a:pt x="1542780" y="68859"/>
                  <a:pt x="1437887" y="46382"/>
                </a:cubicBezTo>
                <a:cubicBezTo>
                  <a:pt x="1424228" y="43455"/>
                  <a:pt x="1411910" y="35426"/>
                  <a:pt x="1398131" y="33130"/>
                </a:cubicBezTo>
                <a:lnTo>
                  <a:pt x="1358374" y="26504"/>
                </a:lnTo>
                <a:cubicBezTo>
                  <a:pt x="1345122" y="22087"/>
                  <a:pt x="1332316" y="15991"/>
                  <a:pt x="1318618" y="13252"/>
                </a:cubicBezTo>
                <a:cubicBezTo>
                  <a:pt x="1272313" y="3991"/>
                  <a:pt x="1296596" y="8478"/>
                  <a:pt x="1245731" y="0"/>
                </a:cubicBezTo>
                <a:cubicBezTo>
                  <a:pt x="1214809" y="2209"/>
                  <a:pt x="1183753" y="3004"/>
                  <a:pt x="1152965" y="6626"/>
                </a:cubicBezTo>
                <a:cubicBezTo>
                  <a:pt x="1146028" y="7442"/>
                  <a:pt x="1140001" y="12264"/>
                  <a:pt x="1133087" y="13252"/>
                </a:cubicBezTo>
                <a:cubicBezTo>
                  <a:pt x="1108936" y="16702"/>
                  <a:pt x="1084462" y="17324"/>
                  <a:pt x="1060200" y="19878"/>
                </a:cubicBezTo>
                <a:cubicBezTo>
                  <a:pt x="950279" y="31448"/>
                  <a:pt x="1057636" y="21103"/>
                  <a:pt x="967435" y="33130"/>
                </a:cubicBezTo>
                <a:cubicBezTo>
                  <a:pt x="909458" y="40860"/>
                  <a:pt x="877424" y="41926"/>
                  <a:pt x="815035" y="46382"/>
                </a:cubicBezTo>
                <a:cubicBezTo>
                  <a:pt x="796123" y="50164"/>
                  <a:pt x="774113" y="54020"/>
                  <a:pt x="755400" y="59634"/>
                </a:cubicBezTo>
                <a:cubicBezTo>
                  <a:pt x="742020" y="63648"/>
                  <a:pt x="728896" y="68469"/>
                  <a:pt x="715644" y="72886"/>
                </a:cubicBezTo>
                <a:cubicBezTo>
                  <a:pt x="707004" y="75766"/>
                  <a:pt x="697896" y="77011"/>
                  <a:pt x="689139" y="79513"/>
                </a:cubicBezTo>
                <a:cubicBezTo>
                  <a:pt x="682423" y="81432"/>
                  <a:pt x="675999" y="84301"/>
                  <a:pt x="669261" y="86139"/>
                </a:cubicBezTo>
                <a:cubicBezTo>
                  <a:pt x="651689" y="90931"/>
                  <a:pt x="633922" y="94974"/>
                  <a:pt x="616252" y="99391"/>
                </a:cubicBezTo>
                <a:cubicBezTo>
                  <a:pt x="607417" y="101600"/>
                  <a:pt x="598387" y="103137"/>
                  <a:pt x="589748" y="106017"/>
                </a:cubicBezTo>
                <a:cubicBezTo>
                  <a:pt x="574903" y="110965"/>
                  <a:pt x="558818" y="116892"/>
                  <a:pt x="543365" y="119269"/>
                </a:cubicBezTo>
                <a:cubicBezTo>
                  <a:pt x="523597" y="122310"/>
                  <a:pt x="503594" y="123558"/>
                  <a:pt x="483731" y="125895"/>
                </a:cubicBezTo>
                <a:cubicBezTo>
                  <a:pt x="454067" y="129385"/>
                  <a:pt x="420616" y="133217"/>
                  <a:pt x="390965" y="139147"/>
                </a:cubicBezTo>
                <a:cubicBezTo>
                  <a:pt x="328981" y="151544"/>
                  <a:pt x="395115" y="139766"/>
                  <a:pt x="344583" y="152400"/>
                </a:cubicBezTo>
                <a:cubicBezTo>
                  <a:pt x="306733" y="161863"/>
                  <a:pt x="318973" y="155445"/>
                  <a:pt x="284948" y="165652"/>
                </a:cubicBezTo>
                <a:cubicBezTo>
                  <a:pt x="271568" y="169666"/>
                  <a:pt x="258743" y="175516"/>
                  <a:pt x="245191" y="178904"/>
                </a:cubicBezTo>
                <a:cubicBezTo>
                  <a:pt x="205133" y="188918"/>
                  <a:pt x="227329" y="182649"/>
                  <a:pt x="178931" y="198782"/>
                </a:cubicBezTo>
                <a:lnTo>
                  <a:pt x="139174" y="212034"/>
                </a:lnTo>
                <a:lnTo>
                  <a:pt x="119296" y="218660"/>
                </a:lnTo>
                <a:cubicBezTo>
                  <a:pt x="114879" y="225286"/>
                  <a:pt x="111019" y="232320"/>
                  <a:pt x="106044" y="238539"/>
                </a:cubicBezTo>
                <a:cubicBezTo>
                  <a:pt x="102141" y="243417"/>
                  <a:pt x="96539" y="246793"/>
                  <a:pt x="92791" y="251791"/>
                </a:cubicBezTo>
                <a:cubicBezTo>
                  <a:pt x="83235" y="264532"/>
                  <a:pt x="77549" y="280285"/>
                  <a:pt x="66287" y="291547"/>
                </a:cubicBezTo>
                <a:cubicBezTo>
                  <a:pt x="55244" y="302591"/>
                  <a:pt x="41820" y="311683"/>
                  <a:pt x="33157" y="324678"/>
                </a:cubicBezTo>
                <a:cubicBezTo>
                  <a:pt x="28740" y="331304"/>
                  <a:pt x="23139" y="337279"/>
                  <a:pt x="19905" y="344556"/>
                </a:cubicBezTo>
                <a:cubicBezTo>
                  <a:pt x="14231" y="357321"/>
                  <a:pt x="6652" y="384313"/>
                  <a:pt x="6652" y="384313"/>
                </a:cubicBezTo>
                <a:cubicBezTo>
                  <a:pt x="-787" y="525648"/>
                  <a:pt x="26" y="468185"/>
                  <a:pt x="26" y="55659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8D8D86-5CAD-BA47-4E90-DC6FA3DBCCD2}"/>
              </a:ext>
            </a:extLst>
          </p:cNvPr>
          <p:cNvSpPr txBox="1"/>
          <p:nvPr/>
        </p:nvSpPr>
        <p:spPr>
          <a:xfrm>
            <a:off x="6892456" y="136950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88F1AA05-2AC3-256A-71F0-03602D55E764}"/>
              </a:ext>
            </a:extLst>
          </p:cNvPr>
          <p:cNvSpPr/>
          <p:nvPr/>
        </p:nvSpPr>
        <p:spPr>
          <a:xfrm>
            <a:off x="7202557" y="993912"/>
            <a:ext cx="1437860" cy="549965"/>
          </a:xfrm>
          <a:custGeom>
            <a:avLst/>
            <a:gdLst>
              <a:gd name="connsiteX0" fmla="*/ 1437860 w 1437860"/>
              <a:gd name="connsiteY0" fmla="*/ 496957 h 549965"/>
              <a:gd name="connsiteX1" fmla="*/ 1424608 w 1437860"/>
              <a:gd name="connsiteY1" fmla="*/ 390939 h 549965"/>
              <a:gd name="connsiteX2" fmla="*/ 1411356 w 1437860"/>
              <a:gd name="connsiteY2" fmla="*/ 351183 h 549965"/>
              <a:gd name="connsiteX3" fmla="*/ 1398104 w 1437860"/>
              <a:gd name="connsiteY3" fmla="*/ 251791 h 549965"/>
              <a:gd name="connsiteX4" fmla="*/ 1391478 w 1437860"/>
              <a:gd name="connsiteY4" fmla="*/ 212035 h 549965"/>
              <a:gd name="connsiteX5" fmla="*/ 1378226 w 1437860"/>
              <a:gd name="connsiteY5" fmla="*/ 172278 h 549965"/>
              <a:gd name="connsiteX6" fmla="*/ 1364973 w 1437860"/>
              <a:gd name="connsiteY6" fmla="*/ 125896 h 549965"/>
              <a:gd name="connsiteX7" fmla="*/ 1338469 w 1437860"/>
              <a:gd name="connsiteY7" fmla="*/ 86139 h 549965"/>
              <a:gd name="connsiteX8" fmla="*/ 1318591 w 1437860"/>
              <a:gd name="connsiteY8" fmla="*/ 46383 h 549965"/>
              <a:gd name="connsiteX9" fmla="*/ 1311965 w 1437860"/>
              <a:gd name="connsiteY9" fmla="*/ 26504 h 549965"/>
              <a:gd name="connsiteX10" fmla="*/ 1272208 w 1437860"/>
              <a:gd name="connsiteY10" fmla="*/ 0 h 549965"/>
              <a:gd name="connsiteX11" fmla="*/ 960782 w 1437860"/>
              <a:gd name="connsiteY11" fmla="*/ 6626 h 549965"/>
              <a:gd name="connsiteX12" fmla="*/ 921026 w 1437860"/>
              <a:gd name="connsiteY12" fmla="*/ 13252 h 549965"/>
              <a:gd name="connsiteX13" fmla="*/ 848139 w 1437860"/>
              <a:gd name="connsiteY13" fmla="*/ 26504 h 549965"/>
              <a:gd name="connsiteX14" fmla="*/ 609600 w 1437860"/>
              <a:gd name="connsiteY14" fmla="*/ 46383 h 549965"/>
              <a:gd name="connsiteX15" fmla="*/ 536713 w 1437860"/>
              <a:gd name="connsiteY15" fmla="*/ 59635 h 549965"/>
              <a:gd name="connsiteX16" fmla="*/ 490330 w 1437860"/>
              <a:gd name="connsiteY16" fmla="*/ 72887 h 549965"/>
              <a:gd name="connsiteX17" fmla="*/ 457200 w 1437860"/>
              <a:gd name="connsiteY17" fmla="*/ 79513 h 549965"/>
              <a:gd name="connsiteX18" fmla="*/ 430695 w 1437860"/>
              <a:gd name="connsiteY18" fmla="*/ 86139 h 549965"/>
              <a:gd name="connsiteX19" fmla="*/ 371060 w 1437860"/>
              <a:gd name="connsiteY19" fmla="*/ 99391 h 549965"/>
              <a:gd name="connsiteX20" fmla="*/ 331304 w 1437860"/>
              <a:gd name="connsiteY20" fmla="*/ 119270 h 549965"/>
              <a:gd name="connsiteX21" fmla="*/ 284921 w 1437860"/>
              <a:gd name="connsiteY21" fmla="*/ 139148 h 549965"/>
              <a:gd name="connsiteX22" fmla="*/ 225286 w 1437860"/>
              <a:gd name="connsiteY22" fmla="*/ 172278 h 549965"/>
              <a:gd name="connsiteX23" fmla="*/ 212034 w 1437860"/>
              <a:gd name="connsiteY23" fmla="*/ 185531 h 549965"/>
              <a:gd name="connsiteX24" fmla="*/ 192156 w 1437860"/>
              <a:gd name="connsiteY24" fmla="*/ 198783 h 549965"/>
              <a:gd name="connsiteX25" fmla="*/ 159026 w 1437860"/>
              <a:gd name="connsiteY25" fmla="*/ 225287 h 549965"/>
              <a:gd name="connsiteX26" fmla="*/ 125895 w 1437860"/>
              <a:gd name="connsiteY26" fmla="*/ 258418 h 549965"/>
              <a:gd name="connsiteX27" fmla="*/ 106017 w 1437860"/>
              <a:gd name="connsiteY27" fmla="*/ 271670 h 549965"/>
              <a:gd name="connsiteX28" fmla="*/ 59634 w 1437860"/>
              <a:gd name="connsiteY28" fmla="*/ 324678 h 549965"/>
              <a:gd name="connsiteX29" fmla="*/ 46382 w 1437860"/>
              <a:gd name="connsiteY29" fmla="*/ 337931 h 549965"/>
              <a:gd name="connsiteX30" fmla="*/ 19878 w 1437860"/>
              <a:gd name="connsiteY30" fmla="*/ 377687 h 549965"/>
              <a:gd name="connsiteX31" fmla="*/ 6626 w 1437860"/>
              <a:gd name="connsiteY31" fmla="*/ 397565 h 549965"/>
              <a:gd name="connsiteX32" fmla="*/ 0 w 1437860"/>
              <a:gd name="connsiteY32" fmla="*/ 417444 h 549965"/>
              <a:gd name="connsiteX33" fmla="*/ 6626 w 1437860"/>
              <a:gd name="connsiteY33" fmla="*/ 549965 h 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37860" h="549965">
                <a:moveTo>
                  <a:pt x="1437860" y="496957"/>
                </a:moveTo>
                <a:cubicBezTo>
                  <a:pt x="1433443" y="461618"/>
                  <a:pt x="1430979" y="425979"/>
                  <a:pt x="1424608" y="390939"/>
                </a:cubicBezTo>
                <a:cubicBezTo>
                  <a:pt x="1422109" y="377195"/>
                  <a:pt x="1411356" y="351183"/>
                  <a:pt x="1411356" y="351183"/>
                </a:cubicBezTo>
                <a:cubicBezTo>
                  <a:pt x="1401205" y="249676"/>
                  <a:pt x="1410303" y="318885"/>
                  <a:pt x="1398104" y="251791"/>
                </a:cubicBezTo>
                <a:cubicBezTo>
                  <a:pt x="1395701" y="238573"/>
                  <a:pt x="1394736" y="225069"/>
                  <a:pt x="1391478" y="212035"/>
                </a:cubicBezTo>
                <a:cubicBezTo>
                  <a:pt x="1388090" y="198483"/>
                  <a:pt x="1381614" y="185830"/>
                  <a:pt x="1378226" y="172278"/>
                </a:cubicBezTo>
                <a:cubicBezTo>
                  <a:pt x="1376665" y="166033"/>
                  <a:pt x="1369296" y="133678"/>
                  <a:pt x="1364973" y="125896"/>
                </a:cubicBezTo>
                <a:cubicBezTo>
                  <a:pt x="1357238" y="111973"/>
                  <a:pt x="1343506" y="101249"/>
                  <a:pt x="1338469" y="86139"/>
                </a:cubicBezTo>
                <a:cubicBezTo>
                  <a:pt x="1329325" y="58706"/>
                  <a:pt x="1335717" y="72072"/>
                  <a:pt x="1318591" y="46383"/>
                </a:cubicBezTo>
                <a:cubicBezTo>
                  <a:pt x="1316382" y="39757"/>
                  <a:pt x="1316904" y="31443"/>
                  <a:pt x="1311965" y="26504"/>
                </a:cubicBezTo>
                <a:cubicBezTo>
                  <a:pt x="1300703" y="15242"/>
                  <a:pt x="1272208" y="0"/>
                  <a:pt x="1272208" y="0"/>
                </a:cubicBezTo>
                <a:lnTo>
                  <a:pt x="960782" y="6626"/>
                </a:lnTo>
                <a:cubicBezTo>
                  <a:pt x="947357" y="7133"/>
                  <a:pt x="934244" y="10849"/>
                  <a:pt x="921026" y="13252"/>
                </a:cubicBezTo>
                <a:cubicBezTo>
                  <a:pt x="819157" y="31773"/>
                  <a:pt x="965286" y="6979"/>
                  <a:pt x="848139" y="26504"/>
                </a:cubicBezTo>
                <a:cubicBezTo>
                  <a:pt x="745487" y="60723"/>
                  <a:pt x="822344" y="39292"/>
                  <a:pt x="609600" y="46383"/>
                </a:cubicBezTo>
                <a:cubicBezTo>
                  <a:pt x="566950" y="60599"/>
                  <a:pt x="611637" y="47148"/>
                  <a:pt x="536713" y="59635"/>
                </a:cubicBezTo>
                <a:cubicBezTo>
                  <a:pt x="499527" y="65833"/>
                  <a:pt x="521843" y="65009"/>
                  <a:pt x="490330" y="72887"/>
                </a:cubicBezTo>
                <a:cubicBezTo>
                  <a:pt x="479404" y="75618"/>
                  <a:pt x="468194" y="77070"/>
                  <a:pt x="457200" y="79513"/>
                </a:cubicBezTo>
                <a:cubicBezTo>
                  <a:pt x="448310" y="81489"/>
                  <a:pt x="439585" y="84163"/>
                  <a:pt x="430695" y="86139"/>
                </a:cubicBezTo>
                <a:cubicBezTo>
                  <a:pt x="354986" y="102963"/>
                  <a:pt x="435701" y="83231"/>
                  <a:pt x="371060" y="99391"/>
                </a:cubicBezTo>
                <a:cubicBezTo>
                  <a:pt x="314101" y="137366"/>
                  <a:pt x="386162" y="91841"/>
                  <a:pt x="331304" y="119270"/>
                </a:cubicBezTo>
                <a:cubicBezTo>
                  <a:pt x="285546" y="142149"/>
                  <a:pt x="340083" y="125358"/>
                  <a:pt x="284921" y="139148"/>
                </a:cubicBezTo>
                <a:cubicBezTo>
                  <a:pt x="239353" y="169526"/>
                  <a:pt x="260275" y="160616"/>
                  <a:pt x="225286" y="172278"/>
                </a:cubicBezTo>
                <a:cubicBezTo>
                  <a:pt x="220869" y="176696"/>
                  <a:pt x="216912" y="181628"/>
                  <a:pt x="212034" y="185531"/>
                </a:cubicBezTo>
                <a:cubicBezTo>
                  <a:pt x="205816" y="190506"/>
                  <a:pt x="197787" y="193152"/>
                  <a:pt x="192156" y="198783"/>
                </a:cubicBezTo>
                <a:cubicBezTo>
                  <a:pt x="162185" y="228754"/>
                  <a:pt x="197724" y="212388"/>
                  <a:pt x="159026" y="225287"/>
                </a:cubicBezTo>
                <a:cubicBezTo>
                  <a:pt x="147982" y="236331"/>
                  <a:pt x="138890" y="249755"/>
                  <a:pt x="125895" y="258418"/>
                </a:cubicBezTo>
                <a:cubicBezTo>
                  <a:pt x="119269" y="262835"/>
                  <a:pt x="112010" y="266426"/>
                  <a:pt x="106017" y="271670"/>
                </a:cubicBezTo>
                <a:cubicBezTo>
                  <a:pt x="51527" y="319347"/>
                  <a:pt x="89569" y="287259"/>
                  <a:pt x="59634" y="324678"/>
                </a:cubicBezTo>
                <a:cubicBezTo>
                  <a:pt x="55731" y="329556"/>
                  <a:pt x="50130" y="332933"/>
                  <a:pt x="46382" y="337931"/>
                </a:cubicBezTo>
                <a:cubicBezTo>
                  <a:pt x="36826" y="350673"/>
                  <a:pt x="28713" y="364435"/>
                  <a:pt x="19878" y="377687"/>
                </a:cubicBezTo>
                <a:lnTo>
                  <a:pt x="6626" y="397565"/>
                </a:lnTo>
                <a:cubicBezTo>
                  <a:pt x="4417" y="404191"/>
                  <a:pt x="0" y="410459"/>
                  <a:pt x="0" y="417444"/>
                </a:cubicBezTo>
                <a:cubicBezTo>
                  <a:pt x="0" y="461673"/>
                  <a:pt x="6626" y="549965"/>
                  <a:pt x="6626" y="549965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6F5130E0-4F0C-E7FD-C442-1961B2B285EB}"/>
              </a:ext>
            </a:extLst>
          </p:cNvPr>
          <p:cNvSpPr/>
          <p:nvPr/>
        </p:nvSpPr>
        <p:spPr>
          <a:xfrm>
            <a:off x="7103165" y="921025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7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Constituent View of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0570" y="1825625"/>
            <a:ext cx="5498431" cy="4351338"/>
          </a:xfrm>
        </p:spPr>
        <p:txBody>
          <a:bodyPr>
            <a:normAutofit/>
          </a:bodyPr>
          <a:lstStyle/>
          <a:p>
            <a:r>
              <a:rPr lang="en-US" dirty="0"/>
              <a:t>Words group into higher-order linguistic units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Doesn't model languages with discontinuous information</a:t>
            </a:r>
          </a:p>
          <a:p>
            <a:pPr lvl="1"/>
            <a:r>
              <a:rPr lang="en-US" dirty="0"/>
              <a:t>In pure CFG form, lexically grounded selection preference is lost</a:t>
            </a:r>
          </a:p>
          <a:p>
            <a:pPr lvl="1"/>
            <a:r>
              <a:rPr lang="en-US" dirty="0"/>
              <a:t>May be too much information for downstream applications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979" y="2082800"/>
            <a:ext cx="3441700" cy="2692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2C05E3-568A-2444-9B08-103C16198CC5}"/>
              </a:ext>
            </a:extLst>
          </p:cNvPr>
          <p:cNvSpPr txBox="1"/>
          <p:nvPr/>
        </p:nvSpPr>
        <p:spPr>
          <a:xfrm>
            <a:off x="3561347" y="4982646"/>
            <a:ext cx="94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birds (?)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7E9F88-B1F5-A14A-AFF0-D482B6AEAAB3}"/>
              </a:ext>
            </a:extLst>
          </p:cNvPr>
          <p:cNvSpPr txBox="1"/>
          <p:nvPr/>
        </p:nvSpPr>
        <p:spPr>
          <a:xfrm>
            <a:off x="571500" y="6311900"/>
            <a:ext cx="261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from Noah Smith</a:t>
            </a:r>
          </a:p>
        </p:txBody>
      </p:sp>
    </p:spTree>
    <p:extLst>
      <p:ext uri="{BB962C8B-B14F-4D97-AF65-F5344CB8AC3E}">
        <p14:creationId xmlns:p14="http://schemas.microsoft.com/office/powerpoint/2010/main" val="189132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(and all deps of the top token are satisfied)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3905" y="3214970"/>
            <a:ext cx="10720377" cy="3321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66557" y="2854036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669416" y="3942019"/>
            <a:ext cx="70872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"book" is not the head of [root]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[root] </a:t>
            </a:r>
            <a:r>
              <a:rPr lang="en-US" sz="2400" u="sng" dirty="0"/>
              <a:t>is</a:t>
            </a:r>
            <a:r>
              <a:rPr lang="en-US" sz="2400" dirty="0"/>
              <a:t> the head of "book" but "book" has unsatisfied dependencies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Shift!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0D24A-BC93-D321-7F4B-9DF0039448A6}"/>
              </a:ext>
            </a:extLst>
          </p:cNvPr>
          <p:cNvSpPr txBox="1"/>
          <p:nvPr/>
        </p:nvSpPr>
        <p:spPr>
          <a:xfrm>
            <a:off x="7586860" y="136950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2B4A7D-6316-F6C9-C5B7-3D7449F9D944}"/>
              </a:ext>
            </a:extLst>
          </p:cNvPr>
          <p:cNvSpPr txBox="1"/>
          <p:nvPr/>
        </p:nvSpPr>
        <p:spPr>
          <a:xfrm>
            <a:off x="8232710" y="1369500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80E2093A-2EC2-9FED-1DF6-B5E3E8A5FEBC}"/>
              </a:ext>
            </a:extLst>
          </p:cNvPr>
          <p:cNvSpPr/>
          <p:nvPr/>
        </p:nvSpPr>
        <p:spPr>
          <a:xfrm>
            <a:off x="7822504" y="1093576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15144D-BDAF-5D2C-46EF-C16723CBEA35}"/>
              </a:ext>
            </a:extLst>
          </p:cNvPr>
          <p:cNvSpPr txBox="1"/>
          <p:nvPr/>
        </p:nvSpPr>
        <p:spPr>
          <a:xfrm>
            <a:off x="9005843" y="13695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37AA95-6F96-0F34-7625-3ED3349DC25D}"/>
              </a:ext>
            </a:extLst>
          </p:cNvPr>
          <p:cNvSpPr txBox="1"/>
          <p:nvPr/>
        </p:nvSpPr>
        <p:spPr>
          <a:xfrm>
            <a:off x="10061333" y="1369500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2545D06E-1342-FF78-A9AC-40973E7FCDBF}"/>
              </a:ext>
            </a:extLst>
          </p:cNvPr>
          <p:cNvSpPr/>
          <p:nvPr/>
        </p:nvSpPr>
        <p:spPr>
          <a:xfrm>
            <a:off x="9413309" y="1156206"/>
            <a:ext cx="1059388" cy="375781"/>
          </a:xfrm>
          <a:custGeom>
            <a:avLst/>
            <a:gdLst>
              <a:gd name="connsiteX0" fmla="*/ 0 w 1283991"/>
              <a:gd name="connsiteY0" fmla="*/ 397062 h 409588"/>
              <a:gd name="connsiteX1" fmla="*/ 18789 w 1283991"/>
              <a:gd name="connsiteY1" fmla="*/ 372010 h 409588"/>
              <a:gd name="connsiteX2" fmla="*/ 31315 w 1283991"/>
              <a:gd name="connsiteY2" fmla="*/ 353221 h 409588"/>
              <a:gd name="connsiteX3" fmla="*/ 56367 w 1283991"/>
              <a:gd name="connsiteY3" fmla="*/ 328168 h 409588"/>
              <a:gd name="connsiteX4" fmla="*/ 68893 w 1283991"/>
              <a:gd name="connsiteY4" fmla="*/ 309379 h 409588"/>
              <a:gd name="connsiteX5" fmla="*/ 620038 w 1283991"/>
              <a:gd name="connsiteY5" fmla="*/ 8755 h 409588"/>
              <a:gd name="connsiteX6" fmla="*/ 739035 w 1283991"/>
              <a:gd name="connsiteY6" fmla="*/ 2492 h 409588"/>
              <a:gd name="connsiteX7" fmla="*/ 964504 w 1283991"/>
              <a:gd name="connsiteY7" fmla="*/ 15018 h 409588"/>
              <a:gd name="connsiteX8" fmla="*/ 1020871 w 1283991"/>
              <a:gd name="connsiteY8" fmla="*/ 27544 h 409588"/>
              <a:gd name="connsiteX9" fmla="*/ 1089764 w 1283991"/>
              <a:gd name="connsiteY9" fmla="*/ 40070 h 409588"/>
              <a:gd name="connsiteX10" fmla="*/ 1127342 w 1283991"/>
              <a:gd name="connsiteY10" fmla="*/ 58859 h 409588"/>
              <a:gd name="connsiteX11" fmla="*/ 1146131 w 1283991"/>
              <a:gd name="connsiteY11" fmla="*/ 65122 h 409588"/>
              <a:gd name="connsiteX12" fmla="*/ 1183709 w 1283991"/>
              <a:gd name="connsiteY12" fmla="*/ 83911 h 409588"/>
              <a:gd name="connsiteX13" fmla="*/ 1202498 w 1283991"/>
              <a:gd name="connsiteY13" fmla="*/ 102700 h 409588"/>
              <a:gd name="connsiteX14" fmla="*/ 1221287 w 1283991"/>
              <a:gd name="connsiteY14" fmla="*/ 108963 h 409588"/>
              <a:gd name="connsiteX15" fmla="*/ 1258865 w 1283991"/>
              <a:gd name="connsiteY15" fmla="*/ 134015 h 409588"/>
              <a:gd name="connsiteX16" fmla="*/ 1277654 w 1283991"/>
              <a:gd name="connsiteY16" fmla="*/ 146541 h 409588"/>
              <a:gd name="connsiteX17" fmla="*/ 1271391 w 1283991"/>
              <a:gd name="connsiteY17" fmla="*/ 271801 h 409588"/>
              <a:gd name="connsiteX18" fmla="*/ 1277654 w 1283991"/>
              <a:gd name="connsiteY18" fmla="*/ 359484 h 409588"/>
              <a:gd name="connsiteX19" fmla="*/ 1283917 w 1283991"/>
              <a:gd name="connsiteY19" fmla="*/ 409588 h 409588"/>
              <a:gd name="connsiteX0" fmla="*/ 0 w 1283991"/>
              <a:gd name="connsiteY0" fmla="*/ 394570 h 407096"/>
              <a:gd name="connsiteX1" fmla="*/ 18789 w 1283991"/>
              <a:gd name="connsiteY1" fmla="*/ 369518 h 407096"/>
              <a:gd name="connsiteX2" fmla="*/ 31315 w 1283991"/>
              <a:gd name="connsiteY2" fmla="*/ 350729 h 407096"/>
              <a:gd name="connsiteX3" fmla="*/ 56367 w 1283991"/>
              <a:gd name="connsiteY3" fmla="*/ 325676 h 407096"/>
              <a:gd name="connsiteX4" fmla="*/ 68893 w 1283991"/>
              <a:gd name="connsiteY4" fmla="*/ 306887 h 407096"/>
              <a:gd name="connsiteX5" fmla="*/ 300624 w 1283991"/>
              <a:gd name="connsiteY5" fmla="*/ 144049 h 407096"/>
              <a:gd name="connsiteX6" fmla="*/ 739035 w 1283991"/>
              <a:gd name="connsiteY6" fmla="*/ 0 h 407096"/>
              <a:gd name="connsiteX7" fmla="*/ 964504 w 1283991"/>
              <a:gd name="connsiteY7" fmla="*/ 12526 h 407096"/>
              <a:gd name="connsiteX8" fmla="*/ 1020871 w 1283991"/>
              <a:gd name="connsiteY8" fmla="*/ 25052 h 407096"/>
              <a:gd name="connsiteX9" fmla="*/ 1089764 w 1283991"/>
              <a:gd name="connsiteY9" fmla="*/ 37578 h 407096"/>
              <a:gd name="connsiteX10" fmla="*/ 1127342 w 1283991"/>
              <a:gd name="connsiteY10" fmla="*/ 56367 h 407096"/>
              <a:gd name="connsiteX11" fmla="*/ 1146131 w 1283991"/>
              <a:gd name="connsiteY11" fmla="*/ 62630 h 407096"/>
              <a:gd name="connsiteX12" fmla="*/ 1183709 w 1283991"/>
              <a:gd name="connsiteY12" fmla="*/ 81419 h 407096"/>
              <a:gd name="connsiteX13" fmla="*/ 1202498 w 1283991"/>
              <a:gd name="connsiteY13" fmla="*/ 100208 h 407096"/>
              <a:gd name="connsiteX14" fmla="*/ 1221287 w 1283991"/>
              <a:gd name="connsiteY14" fmla="*/ 106471 h 407096"/>
              <a:gd name="connsiteX15" fmla="*/ 1258865 w 1283991"/>
              <a:gd name="connsiteY15" fmla="*/ 131523 h 407096"/>
              <a:gd name="connsiteX16" fmla="*/ 1277654 w 1283991"/>
              <a:gd name="connsiteY16" fmla="*/ 144049 h 407096"/>
              <a:gd name="connsiteX17" fmla="*/ 1271391 w 1283991"/>
              <a:gd name="connsiteY17" fmla="*/ 269309 h 407096"/>
              <a:gd name="connsiteX18" fmla="*/ 1277654 w 1283991"/>
              <a:gd name="connsiteY18" fmla="*/ 356992 h 407096"/>
              <a:gd name="connsiteX19" fmla="*/ 1283917 w 1283991"/>
              <a:gd name="connsiteY19" fmla="*/ 407096 h 407096"/>
              <a:gd name="connsiteX0" fmla="*/ 0 w 1283991"/>
              <a:gd name="connsiteY0" fmla="*/ 383464 h 395990"/>
              <a:gd name="connsiteX1" fmla="*/ 18789 w 1283991"/>
              <a:gd name="connsiteY1" fmla="*/ 358412 h 395990"/>
              <a:gd name="connsiteX2" fmla="*/ 31315 w 1283991"/>
              <a:gd name="connsiteY2" fmla="*/ 339623 h 395990"/>
              <a:gd name="connsiteX3" fmla="*/ 56367 w 1283991"/>
              <a:gd name="connsiteY3" fmla="*/ 314570 h 395990"/>
              <a:gd name="connsiteX4" fmla="*/ 68893 w 1283991"/>
              <a:gd name="connsiteY4" fmla="*/ 295781 h 395990"/>
              <a:gd name="connsiteX5" fmla="*/ 300624 w 1283991"/>
              <a:gd name="connsiteY5" fmla="*/ 132943 h 395990"/>
              <a:gd name="connsiteX6" fmla="*/ 457200 w 1283991"/>
              <a:gd name="connsiteY6" fmla="*/ 45261 h 395990"/>
              <a:gd name="connsiteX7" fmla="*/ 964504 w 1283991"/>
              <a:gd name="connsiteY7" fmla="*/ 1420 h 395990"/>
              <a:gd name="connsiteX8" fmla="*/ 1020871 w 1283991"/>
              <a:gd name="connsiteY8" fmla="*/ 13946 h 395990"/>
              <a:gd name="connsiteX9" fmla="*/ 1089764 w 1283991"/>
              <a:gd name="connsiteY9" fmla="*/ 26472 h 395990"/>
              <a:gd name="connsiteX10" fmla="*/ 1127342 w 1283991"/>
              <a:gd name="connsiteY10" fmla="*/ 45261 h 395990"/>
              <a:gd name="connsiteX11" fmla="*/ 1146131 w 1283991"/>
              <a:gd name="connsiteY11" fmla="*/ 51524 h 395990"/>
              <a:gd name="connsiteX12" fmla="*/ 1183709 w 1283991"/>
              <a:gd name="connsiteY12" fmla="*/ 70313 h 395990"/>
              <a:gd name="connsiteX13" fmla="*/ 1202498 w 1283991"/>
              <a:gd name="connsiteY13" fmla="*/ 89102 h 395990"/>
              <a:gd name="connsiteX14" fmla="*/ 1221287 w 1283991"/>
              <a:gd name="connsiteY14" fmla="*/ 95365 h 395990"/>
              <a:gd name="connsiteX15" fmla="*/ 1258865 w 1283991"/>
              <a:gd name="connsiteY15" fmla="*/ 120417 h 395990"/>
              <a:gd name="connsiteX16" fmla="*/ 1277654 w 1283991"/>
              <a:gd name="connsiteY16" fmla="*/ 132943 h 395990"/>
              <a:gd name="connsiteX17" fmla="*/ 1271391 w 1283991"/>
              <a:gd name="connsiteY17" fmla="*/ 258203 h 395990"/>
              <a:gd name="connsiteX18" fmla="*/ 1277654 w 1283991"/>
              <a:gd name="connsiteY18" fmla="*/ 345886 h 395990"/>
              <a:gd name="connsiteX19" fmla="*/ 1283917 w 1283991"/>
              <a:gd name="connsiteY19" fmla="*/ 395990 h 395990"/>
              <a:gd name="connsiteX0" fmla="*/ 0 w 1283991"/>
              <a:gd name="connsiteY0" fmla="*/ 370850 h 383376"/>
              <a:gd name="connsiteX1" fmla="*/ 18789 w 1283991"/>
              <a:gd name="connsiteY1" fmla="*/ 345798 h 383376"/>
              <a:gd name="connsiteX2" fmla="*/ 31315 w 1283991"/>
              <a:gd name="connsiteY2" fmla="*/ 327009 h 383376"/>
              <a:gd name="connsiteX3" fmla="*/ 56367 w 1283991"/>
              <a:gd name="connsiteY3" fmla="*/ 301956 h 383376"/>
              <a:gd name="connsiteX4" fmla="*/ 68893 w 1283991"/>
              <a:gd name="connsiteY4" fmla="*/ 283167 h 383376"/>
              <a:gd name="connsiteX5" fmla="*/ 300624 w 1283991"/>
              <a:gd name="connsiteY5" fmla="*/ 120329 h 383376"/>
              <a:gd name="connsiteX6" fmla="*/ 457200 w 1283991"/>
              <a:gd name="connsiteY6" fmla="*/ 32647 h 383376"/>
              <a:gd name="connsiteX7" fmla="*/ 663879 w 1283991"/>
              <a:gd name="connsiteY7" fmla="*/ 38910 h 383376"/>
              <a:gd name="connsiteX8" fmla="*/ 1020871 w 1283991"/>
              <a:gd name="connsiteY8" fmla="*/ 1332 h 383376"/>
              <a:gd name="connsiteX9" fmla="*/ 1089764 w 1283991"/>
              <a:gd name="connsiteY9" fmla="*/ 13858 h 383376"/>
              <a:gd name="connsiteX10" fmla="*/ 1127342 w 1283991"/>
              <a:gd name="connsiteY10" fmla="*/ 32647 h 383376"/>
              <a:gd name="connsiteX11" fmla="*/ 1146131 w 1283991"/>
              <a:gd name="connsiteY11" fmla="*/ 38910 h 383376"/>
              <a:gd name="connsiteX12" fmla="*/ 1183709 w 1283991"/>
              <a:gd name="connsiteY12" fmla="*/ 57699 h 383376"/>
              <a:gd name="connsiteX13" fmla="*/ 1202498 w 1283991"/>
              <a:gd name="connsiteY13" fmla="*/ 76488 h 383376"/>
              <a:gd name="connsiteX14" fmla="*/ 1221287 w 1283991"/>
              <a:gd name="connsiteY14" fmla="*/ 82751 h 383376"/>
              <a:gd name="connsiteX15" fmla="*/ 1258865 w 1283991"/>
              <a:gd name="connsiteY15" fmla="*/ 107803 h 383376"/>
              <a:gd name="connsiteX16" fmla="*/ 1277654 w 1283991"/>
              <a:gd name="connsiteY16" fmla="*/ 120329 h 383376"/>
              <a:gd name="connsiteX17" fmla="*/ 1271391 w 1283991"/>
              <a:gd name="connsiteY17" fmla="*/ 245589 h 383376"/>
              <a:gd name="connsiteX18" fmla="*/ 1277654 w 1283991"/>
              <a:gd name="connsiteY18" fmla="*/ 333272 h 383376"/>
              <a:gd name="connsiteX19" fmla="*/ 1283917 w 1283991"/>
              <a:gd name="connsiteY19" fmla="*/ 383376 h 383376"/>
              <a:gd name="connsiteX0" fmla="*/ 0 w 1283991"/>
              <a:gd name="connsiteY0" fmla="*/ 357999 h 370525"/>
              <a:gd name="connsiteX1" fmla="*/ 18789 w 1283991"/>
              <a:gd name="connsiteY1" fmla="*/ 332947 h 370525"/>
              <a:gd name="connsiteX2" fmla="*/ 31315 w 1283991"/>
              <a:gd name="connsiteY2" fmla="*/ 314158 h 370525"/>
              <a:gd name="connsiteX3" fmla="*/ 56367 w 1283991"/>
              <a:gd name="connsiteY3" fmla="*/ 289105 h 370525"/>
              <a:gd name="connsiteX4" fmla="*/ 68893 w 1283991"/>
              <a:gd name="connsiteY4" fmla="*/ 270316 h 370525"/>
              <a:gd name="connsiteX5" fmla="*/ 300624 w 1283991"/>
              <a:gd name="connsiteY5" fmla="*/ 107478 h 370525"/>
              <a:gd name="connsiteX6" fmla="*/ 457200 w 1283991"/>
              <a:gd name="connsiteY6" fmla="*/ 19796 h 370525"/>
              <a:gd name="connsiteX7" fmla="*/ 663879 w 1283991"/>
              <a:gd name="connsiteY7" fmla="*/ 26059 h 370525"/>
              <a:gd name="connsiteX8" fmla="*/ 858032 w 1283991"/>
              <a:gd name="connsiteY8" fmla="*/ 38585 h 370525"/>
              <a:gd name="connsiteX9" fmla="*/ 1089764 w 1283991"/>
              <a:gd name="connsiteY9" fmla="*/ 1007 h 370525"/>
              <a:gd name="connsiteX10" fmla="*/ 1127342 w 1283991"/>
              <a:gd name="connsiteY10" fmla="*/ 19796 h 370525"/>
              <a:gd name="connsiteX11" fmla="*/ 1146131 w 1283991"/>
              <a:gd name="connsiteY11" fmla="*/ 26059 h 370525"/>
              <a:gd name="connsiteX12" fmla="*/ 1183709 w 1283991"/>
              <a:gd name="connsiteY12" fmla="*/ 44848 h 370525"/>
              <a:gd name="connsiteX13" fmla="*/ 1202498 w 1283991"/>
              <a:gd name="connsiteY13" fmla="*/ 63637 h 370525"/>
              <a:gd name="connsiteX14" fmla="*/ 1221287 w 1283991"/>
              <a:gd name="connsiteY14" fmla="*/ 69900 h 370525"/>
              <a:gd name="connsiteX15" fmla="*/ 1258865 w 1283991"/>
              <a:gd name="connsiteY15" fmla="*/ 94952 h 370525"/>
              <a:gd name="connsiteX16" fmla="*/ 1277654 w 1283991"/>
              <a:gd name="connsiteY16" fmla="*/ 107478 h 370525"/>
              <a:gd name="connsiteX17" fmla="*/ 1271391 w 1283991"/>
              <a:gd name="connsiteY17" fmla="*/ 232738 h 370525"/>
              <a:gd name="connsiteX18" fmla="*/ 1277654 w 1283991"/>
              <a:gd name="connsiteY18" fmla="*/ 320421 h 370525"/>
              <a:gd name="connsiteX19" fmla="*/ 1283917 w 1283991"/>
              <a:gd name="connsiteY19" fmla="*/ 370525 h 370525"/>
              <a:gd name="connsiteX0" fmla="*/ 0 w 1292412"/>
              <a:gd name="connsiteY0" fmla="*/ 357999 h 395577"/>
              <a:gd name="connsiteX1" fmla="*/ 18789 w 1292412"/>
              <a:gd name="connsiteY1" fmla="*/ 332947 h 395577"/>
              <a:gd name="connsiteX2" fmla="*/ 31315 w 1292412"/>
              <a:gd name="connsiteY2" fmla="*/ 314158 h 395577"/>
              <a:gd name="connsiteX3" fmla="*/ 56367 w 1292412"/>
              <a:gd name="connsiteY3" fmla="*/ 289105 h 395577"/>
              <a:gd name="connsiteX4" fmla="*/ 68893 w 1292412"/>
              <a:gd name="connsiteY4" fmla="*/ 270316 h 395577"/>
              <a:gd name="connsiteX5" fmla="*/ 300624 w 1292412"/>
              <a:gd name="connsiteY5" fmla="*/ 107478 h 395577"/>
              <a:gd name="connsiteX6" fmla="*/ 457200 w 1292412"/>
              <a:gd name="connsiteY6" fmla="*/ 19796 h 395577"/>
              <a:gd name="connsiteX7" fmla="*/ 663879 w 1292412"/>
              <a:gd name="connsiteY7" fmla="*/ 26059 h 395577"/>
              <a:gd name="connsiteX8" fmla="*/ 858032 w 1292412"/>
              <a:gd name="connsiteY8" fmla="*/ 38585 h 395577"/>
              <a:gd name="connsiteX9" fmla="*/ 1089764 w 1292412"/>
              <a:gd name="connsiteY9" fmla="*/ 1007 h 395577"/>
              <a:gd name="connsiteX10" fmla="*/ 1127342 w 1292412"/>
              <a:gd name="connsiteY10" fmla="*/ 19796 h 395577"/>
              <a:gd name="connsiteX11" fmla="*/ 1146131 w 1292412"/>
              <a:gd name="connsiteY11" fmla="*/ 26059 h 395577"/>
              <a:gd name="connsiteX12" fmla="*/ 1183709 w 1292412"/>
              <a:gd name="connsiteY12" fmla="*/ 44848 h 395577"/>
              <a:gd name="connsiteX13" fmla="*/ 1202498 w 1292412"/>
              <a:gd name="connsiteY13" fmla="*/ 63637 h 395577"/>
              <a:gd name="connsiteX14" fmla="*/ 1221287 w 1292412"/>
              <a:gd name="connsiteY14" fmla="*/ 69900 h 395577"/>
              <a:gd name="connsiteX15" fmla="*/ 1258865 w 1292412"/>
              <a:gd name="connsiteY15" fmla="*/ 94952 h 395577"/>
              <a:gd name="connsiteX16" fmla="*/ 1277654 w 1292412"/>
              <a:gd name="connsiteY16" fmla="*/ 107478 h 395577"/>
              <a:gd name="connsiteX17" fmla="*/ 1271391 w 1292412"/>
              <a:gd name="connsiteY17" fmla="*/ 232738 h 395577"/>
              <a:gd name="connsiteX18" fmla="*/ 1277654 w 1292412"/>
              <a:gd name="connsiteY18" fmla="*/ 320421 h 395577"/>
              <a:gd name="connsiteX19" fmla="*/ 1052186 w 1292412"/>
              <a:gd name="connsiteY19" fmla="*/ 395577 h 395577"/>
              <a:gd name="connsiteX0" fmla="*/ 0 w 1289808"/>
              <a:gd name="connsiteY0" fmla="*/ 357999 h 395577"/>
              <a:gd name="connsiteX1" fmla="*/ 18789 w 1289808"/>
              <a:gd name="connsiteY1" fmla="*/ 332947 h 395577"/>
              <a:gd name="connsiteX2" fmla="*/ 31315 w 1289808"/>
              <a:gd name="connsiteY2" fmla="*/ 314158 h 395577"/>
              <a:gd name="connsiteX3" fmla="*/ 56367 w 1289808"/>
              <a:gd name="connsiteY3" fmla="*/ 289105 h 395577"/>
              <a:gd name="connsiteX4" fmla="*/ 68893 w 1289808"/>
              <a:gd name="connsiteY4" fmla="*/ 270316 h 395577"/>
              <a:gd name="connsiteX5" fmla="*/ 300624 w 1289808"/>
              <a:gd name="connsiteY5" fmla="*/ 107478 h 395577"/>
              <a:gd name="connsiteX6" fmla="*/ 457200 w 1289808"/>
              <a:gd name="connsiteY6" fmla="*/ 19796 h 395577"/>
              <a:gd name="connsiteX7" fmla="*/ 663879 w 1289808"/>
              <a:gd name="connsiteY7" fmla="*/ 26059 h 395577"/>
              <a:gd name="connsiteX8" fmla="*/ 858032 w 1289808"/>
              <a:gd name="connsiteY8" fmla="*/ 38585 h 395577"/>
              <a:gd name="connsiteX9" fmla="*/ 1089764 w 1289808"/>
              <a:gd name="connsiteY9" fmla="*/ 1007 h 395577"/>
              <a:gd name="connsiteX10" fmla="*/ 1127342 w 1289808"/>
              <a:gd name="connsiteY10" fmla="*/ 19796 h 395577"/>
              <a:gd name="connsiteX11" fmla="*/ 1146131 w 1289808"/>
              <a:gd name="connsiteY11" fmla="*/ 26059 h 395577"/>
              <a:gd name="connsiteX12" fmla="*/ 1183709 w 1289808"/>
              <a:gd name="connsiteY12" fmla="*/ 44848 h 395577"/>
              <a:gd name="connsiteX13" fmla="*/ 1202498 w 1289808"/>
              <a:gd name="connsiteY13" fmla="*/ 63637 h 395577"/>
              <a:gd name="connsiteX14" fmla="*/ 1221287 w 1289808"/>
              <a:gd name="connsiteY14" fmla="*/ 69900 h 395577"/>
              <a:gd name="connsiteX15" fmla="*/ 1258865 w 1289808"/>
              <a:gd name="connsiteY15" fmla="*/ 94952 h 395577"/>
              <a:gd name="connsiteX16" fmla="*/ 1277654 w 1289808"/>
              <a:gd name="connsiteY16" fmla="*/ 107478 h 395577"/>
              <a:gd name="connsiteX17" fmla="*/ 1271391 w 1289808"/>
              <a:gd name="connsiteY17" fmla="*/ 232738 h 395577"/>
              <a:gd name="connsiteX18" fmla="*/ 1045923 w 1289808"/>
              <a:gd name="connsiteY18" fmla="*/ 320421 h 395577"/>
              <a:gd name="connsiteX19" fmla="*/ 1052186 w 1289808"/>
              <a:gd name="connsiteY19" fmla="*/ 395577 h 395577"/>
              <a:gd name="connsiteX0" fmla="*/ 0 w 1271391"/>
              <a:gd name="connsiteY0" fmla="*/ 357999 h 395577"/>
              <a:gd name="connsiteX1" fmla="*/ 18789 w 1271391"/>
              <a:gd name="connsiteY1" fmla="*/ 332947 h 395577"/>
              <a:gd name="connsiteX2" fmla="*/ 31315 w 1271391"/>
              <a:gd name="connsiteY2" fmla="*/ 314158 h 395577"/>
              <a:gd name="connsiteX3" fmla="*/ 56367 w 1271391"/>
              <a:gd name="connsiteY3" fmla="*/ 289105 h 395577"/>
              <a:gd name="connsiteX4" fmla="*/ 68893 w 1271391"/>
              <a:gd name="connsiteY4" fmla="*/ 270316 h 395577"/>
              <a:gd name="connsiteX5" fmla="*/ 300624 w 1271391"/>
              <a:gd name="connsiteY5" fmla="*/ 107478 h 395577"/>
              <a:gd name="connsiteX6" fmla="*/ 457200 w 1271391"/>
              <a:gd name="connsiteY6" fmla="*/ 19796 h 395577"/>
              <a:gd name="connsiteX7" fmla="*/ 663879 w 1271391"/>
              <a:gd name="connsiteY7" fmla="*/ 26059 h 395577"/>
              <a:gd name="connsiteX8" fmla="*/ 858032 w 1271391"/>
              <a:gd name="connsiteY8" fmla="*/ 38585 h 395577"/>
              <a:gd name="connsiteX9" fmla="*/ 1089764 w 1271391"/>
              <a:gd name="connsiteY9" fmla="*/ 1007 h 395577"/>
              <a:gd name="connsiteX10" fmla="*/ 1127342 w 1271391"/>
              <a:gd name="connsiteY10" fmla="*/ 19796 h 395577"/>
              <a:gd name="connsiteX11" fmla="*/ 1146131 w 1271391"/>
              <a:gd name="connsiteY11" fmla="*/ 26059 h 395577"/>
              <a:gd name="connsiteX12" fmla="*/ 1183709 w 1271391"/>
              <a:gd name="connsiteY12" fmla="*/ 44848 h 395577"/>
              <a:gd name="connsiteX13" fmla="*/ 1202498 w 1271391"/>
              <a:gd name="connsiteY13" fmla="*/ 63637 h 395577"/>
              <a:gd name="connsiteX14" fmla="*/ 1221287 w 1271391"/>
              <a:gd name="connsiteY14" fmla="*/ 69900 h 395577"/>
              <a:gd name="connsiteX15" fmla="*/ 1258865 w 1271391"/>
              <a:gd name="connsiteY15" fmla="*/ 94952 h 395577"/>
              <a:gd name="connsiteX16" fmla="*/ 1045923 w 1271391"/>
              <a:gd name="connsiteY16" fmla="*/ 126267 h 395577"/>
              <a:gd name="connsiteX17" fmla="*/ 1271391 w 1271391"/>
              <a:gd name="connsiteY17" fmla="*/ 232738 h 395577"/>
              <a:gd name="connsiteX18" fmla="*/ 1045923 w 1271391"/>
              <a:gd name="connsiteY18" fmla="*/ 320421 h 395577"/>
              <a:gd name="connsiteX19" fmla="*/ 1052186 w 1271391"/>
              <a:gd name="connsiteY19" fmla="*/ 395577 h 395577"/>
              <a:gd name="connsiteX0" fmla="*/ 0 w 1267456"/>
              <a:gd name="connsiteY0" fmla="*/ 357999 h 395577"/>
              <a:gd name="connsiteX1" fmla="*/ 18789 w 1267456"/>
              <a:gd name="connsiteY1" fmla="*/ 332947 h 395577"/>
              <a:gd name="connsiteX2" fmla="*/ 31315 w 1267456"/>
              <a:gd name="connsiteY2" fmla="*/ 314158 h 395577"/>
              <a:gd name="connsiteX3" fmla="*/ 56367 w 1267456"/>
              <a:gd name="connsiteY3" fmla="*/ 289105 h 395577"/>
              <a:gd name="connsiteX4" fmla="*/ 68893 w 1267456"/>
              <a:gd name="connsiteY4" fmla="*/ 270316 h 395577"/>
              <a:gd name="connsiteX5" fmla="*/ 300624 w 1267456"/>
              <a:gd name="connsiteY5" fmla="*/ 107478 h 395577"/>
              <a:gd name="connsiteX6" fmla="*/ 457200 w 1267456"/>
              <a:gd name="connsiteY6" fmla="*/ 19796 h 395577"/>
              <a:gd name="connsiteX7" fmla="*/ 663879 w 1267456"/>
              <a:gd name="connsiteY7" fmla="*/ 26059 h 395577"/>
              <a:gd name="connsiteX8" fmla="*/ 858032 w 1267456"/>
              <a:gd name="connsiteY8" fmla="*/ 38585 h 395577"/>
              <a:gd name="connsiteX9" fmla="*/ 1089764 w 1267456"/>
              <a:gd name="connsiteY9" fmla="*/ 1007 h 395577"/>
              <a:gd name="connsiteX10" fmla="*/ 1127342 w 1267456"/>
              <a:gd name="connsiteY10" fmla="*/ 19796 h 395577"/>
              <a:gd name="connsiteX11" fmla="*/ 1146131 w 1267456"/>
              <a:gd name="connsiteY11" fmla="*/ 26059 h 395577"/>
              <a:gd name="connsiteX12" fmla="*/ 1183709 w 1267456"/>
              <a:gd name="connsiteY12" fmla="*/ 44848 h 395577"/>
              <a:gd name="connsiteX13" fmla="*/ 1202498 w 1267456"/>
              <a:gd name="connsiteY13" fmla="*/ 63637 h 395577"/>
              <a:gd name="connsiteX14" fmla="*/ 1221287 w 1267456"/>
              <a:gd name="connsiteY14" fmla="*/ 69900 h 395577"/>
              <a:gd name="connsiteX15" fmla="*/ 1258865 w 1267456"/>
              <a:gd name="connsiteY15" fmla="*/ 94952 h 395577"/>
              <a:gd name="connsiteX16" fmla="*/ 1045923 w 1267456"/>
              <a:gd name="connsiteY16" fmla="*/ 126267 h 395577"/>
              <a:gd name="connsiteX17" fmla="*/ 1058449 w 1267456"/>
              <a:gd name="connsiteY17" fmla="*/ 232738 h 395577"/>
              <a:gd name="connsiteX18" fmla="*/ 1045923 w 1267456"/>
              <a:gd name="connsiteY18" fmla="*/ 320421 h 395577"/>
              <a:gd name="connsiteX19" fmla="*/ 1052186 w 1267456"/>
              <a:gd name="connsiteY19" fmla="*/ 395577 h 395577"/>
              <a:gd name="connsiteX0" fmla="*/ 0 w 1230136"/>
              <a:gd name="connsiteY0" fmla="*/ 357999 h 395577"/>
              <a:gd name="connsiteX1" fmla="*/ 18789 w 1230136"/>
              <a:gd name="connsiteY1" fmla="*/ 332947 h 395577"/>
              <a:gd name="connsiteX2" fmla="*/ 31315 w 1230136"/>
              <a:gd name="connsiteY2" fmla="*/ 314158 h 395577"/>
              <a:gd name="connsiteX3" fmla="*/ 56367 w 1230136"/>
              <a:gd name="connsiteY3" fmla="*/ 289105 h 395577"/>
              <a:gd name="connsiteX4" fmla="*/ 68893 w 1230136"/>
              <a:gd name="connsiteY4" fmla="*/ 270316 h 395577"/>
              <a:gd name="connsiteX5" fmla="*/ 300624 w 1230136"/>
              <a:gd name="connsiteY5" fmla="*/ 107478 h 395577"/>
              <a:gd name="connsiteX6" fmla="*/ 457200 w 1230136"/>
              <a:gd name="connsiteY6" fmla="*/ 19796 h 395577"/>
              <a:gd name="connsiteX7" fmla="*/ 663879 w 1230136"/>
              <a:gd name="connsiteY7" fmla="*/ 26059 h 395577"/>
              <a:gd name="connsiteX8" fmla="*/ 858032 w 1230136"/>
              <a:gd name="connsiteY8" fmla="*/ 38585 h 395577"/>
              <a:gd name="connsiteX9" fmla="*/ 1089764 w 1230136"/>
              <a:gd name="connsiteY9" fmla="*/ 1007 h 395577"/>
              <a:gd name="connsiteX10" fmla="*/ 1127342 w 1230136"/>
              <a:gd name="connsiteY10" fmla="*/ 19796 h 395577"/>
              <a:gd name="connsiteX11" fmla="*/ 1146131 w 1230136"/>
              <a:gd name="connsiteY11" fmla="*/ 26059 h 395577"/>
              <a:gd name="connsiteX12" fmla="*/ 1183709 w 1230136"/>
              <a:gd name="connsiteY12" fmla="*/ 44848 h 395577"/>
              <a:gd name="connsiteX13" fmla="*/ 1202498 w 1230136"/>
              <a:gd name="connsiteY13" fmla="*/ 63637 h 395577"/>
              <a:gd name="connsiteX14" fmla="*/ 1221287 w 1230136"/>
              <a:gd name="connsiteY14" fmla="*/ 69900 h 395577"/>
              <a:gd name="connsiteX15" fmla="*/ 1045923 w 1230136"/>
              <a:gd name="connsiteY15" fmla="*/ 101215 h 395577"/>
              <a:gd name="connsiteX16" fmla="*/ 1045923 w 1230136"/>
              <a:gd name="connsiteY16" fmla="*/ 126267 h 395577"/>
              <a:gd name="connsiteX17" fmla="*/ 1058449 w 1230136"/>
              <a:gd name="connsiteY17" fmla="*/ 232738 h 395577"/>
              <a:gd name="connsiteX18" fmla="*/ 1045923 w 1230136"/>
              <a:gd name="connsiteY18" fmla="*/ 320421 h 395577"/>
              <a:gd name="connsiteX19" fmla="*/ 1052186 w 1230136"/>
              <a:gd name="connsiteY19" fmla="*/ 395577 h 395577"/>
              <a:gd name="connsiteX0" fmla="*/ 0 w 1230136"/>
              <a:gd name="connsiteY0" fmla="*/ 357426 h 395004"/>
              <a:gd name="connsiteX1" fmla="*/ 18789 w 1230136"/>
              <a:gd name="connsiteY1" fmla="*/ 332374 h 395004"/>
              <a:gd name="connsiteX2" fmla="*/ 31315 w 1230136"/>
              <a:gd name="connsiteY2" fmla="*/ 313585 h 395004"/>
              <a:gd name="connsiteX3" fmla="*/ 56367 w 1230136"/>
              <a:gd name="connsiteY3" fmla="*/ 288532 h 395004"/>
              <a:gd name="connsiteX4" fmla="*/ 68893 w 1230136"/>
              <a:gd name="connsiteY4" fmla="*/ 269743 h 395004"/>
              <a:gd name="connsiteX5" fmla="*/ 300624 w 1230136"/>
              <a:gd name="connsiteY5" fmla="*/ 106905 h 395004"/>
              <a:gd name="connsiteX6" fmla="*/ 457200 w 1230136"/>
              <a:gd name="connsiteY6" fmla="*/ 19223 h 395004"/>
              <a:gd name="connsiteX7" fmla="*/ 663879 w 1230136"/>
              <a:gd name="connsiteY7" fmla="*/ 25486 h 395004"/>
              <a:gd name="connsiteX8" fmla="*/ 858032 w 1230136"/>
              <a:gd name="connsiteY8" fmla="*/ 38012 h 395004"/>
              <a:gd name="connsiteX9" fmla="*/ 1089764 w 1230136"/>
              <a:gd name="connsiteY9" fmla="*/ 434 h 395004"/>
              <a:gd name="connsiteX10" fmla="*/ 1127342 w 1230136"/>
              <a:gd name="connsiteY10" fmla="*/ 19223 h 395004"/>
              <a:gd name="connsiteX11" fmla="*/ 1183709 w 1230136"/>
              <a:gd name="connsiteY11" fmla="*/ 44275 h 395004"/>
              <a:gd name="connsiteX12" fmla="*/ 1202498 w 1230136"/>
              <a:gd name="connsiteY12" fmla="*/ 63064 h 395004"/>
              <a:gd name="connsiteX13" fmla="*/ 1221287 w 1230136"/>
              <a:gd name="connsiteY13" fmla="*/ 69327 h 395004"/>
              <a:gd name="connsiteX14" fmla="*/ 1045923 w 1230136"/>
              <a:gd name="connsiteY14" fmla="*/ 100642 h 395004"/>
              <a:gd name="connsiteX15" fmla="*/ 1045923 w 1230136"/>
              <a:gd name="connsiteY15" fmla="*/ 125694 h 395004"/>
              <a:gd name="connsiteX16" fmla="*/ 1058449 w 1230136"/>
              <a:gd name="connsiteY16" fmla="*/ 232165 h 395004"/>
              <a:gd name="connsiteX17" fmla="*/ 1045923 w 1230136"/>
              <a:gd name="connsiteY17" fmla="*/ 319848 h 395004"/>
              <a:gd name="connsiteX18" fmla="*/ 1052186 w 1230136"/>
              <a:gd name="connsiteY18" fmla="*/ 395004 h 395004"/>
              <a:gd name="connsiteX0" fmla="*/ 0 w 1230136"/>
              <a:gd name="connsiteY0" fmla="*/ 357016 h 394594"/>
              <a:gd name="connsiteX1" fmla="*/ 18789 w 1230136"/>
              <a:gd name="connsiteY1" fmla="*/ 331964 h 394594"/>
              <a:gd name="connsiteX2" fmla="*/ 31315 w 1230136"/>
              <a:gd name="connsiteY2" fmla="*/ 313175 h 394594"/>
              <a:gd name="connsiteX3" fmla="*/ 56367 w 1230136"/>
              <a:gd name="connsiteY3" fmla="*/ 288122 h 394594"/>
              <a:gd name="connsiteX4" fmla="*/ 68893 w 1230136"/>
              <a:gd name="connsiteY4" fmla="*/ 269333 h 394594"/>
              <a:gd name="connsiteX5" fmla="*/ 300624 w 1230136"/>
              <a:gd name="connsiteY5" fmla="*/ 106495 h 394594"/>
              <a:gd name="connsiteX6" fmla="*/ 457200 w 1230136"/>
              <a:gd name="connsiteY6" fmla="*/ 18813 h 394594"/>
              <a:gd name="connsiteX7" fmla="*/ 663879 w 1230136"/>
              <a:gd name="connsiteY7" fmla="*/ 25076 h 394594"/>
              <a:gd name="connsiteX8" fmla="*/ 858032 w 1230136"/>
              <a:gd name="connsiteY8" fmla="*/ 37602 h 394594"/>
              <a:gd name="connsiteX9" fmla="*/ 1089764 w 1230136"/>
              <a:gd name="connsiteY9" fmla="*/ 24 h 394594"/>
              <a:gd name="connsiteX10" fmla="*/ 1183709 w 1230136"/>
              <a:gd name="connsiteY10" fmla="*/ 43865 h 394594"/>
              <a:gd name="connsiteX11" fmla="*/ 1202498 w 1230136"/>
              <a:gd name="connsiteY11" fmla="*/ 62654 h 394594"/>
              <a:gd name="connsiteX12" fmla="*/ 1221287 w 1230136"/>
              <a:gd name="connsiteY12" fmla="*/ 68917 h 394594"/>
              <a:gd name="connsiteX13" fmla="*/ 1045923 w 1230136"/>
              <a:gd name="connsiteY13" fmla="*/ 100232 h 394594"/>
              <a:gd name="connsiteX14" fmla="*/ 1045923 w 1230136"/>
              <a:gd name="connsiteY14" fmla="*/ 125284 h 394594"/>
              <a:gd name="connsiteX15" fmla="*/ 1058449 w 1230136"/>
              <a:gd name="connsiteY15" fmla="*/ 231755 h 394594"/>
              <a:gd name="connsiteX16" fmla="*/ 1045923 w 1230136"/>
              <a:gd name="connsiteY16" fmla="*/ 319438 h 394594"/>
              <a:gd name="connsiteX17" fmla="*/ 1052186 w 1230136"/>
              <a:gd name="connsiteY17" fmla="*/ 394594 h 394594"/>
              <a:gd name="connsiteX0" fmla="*/ 0 w 1210143"/>
              <a:gd name="connsiteY0" fmla="*/ 357016 h 394594"/>
              <a:gd name="connsiteX1" fmla="*/ 18789 w 1210143"/>
              <a:gd name="connsiteY1" fmla="*/ 331964 h 394594"/>
              <a:gd name="connsiteX2" fmla="*/ 31315 w 1210143"/>
              <a:gd name="connsiteY2" fmla="*/ 313175 h 394594"/>
              <a:gd name="connsiteX3" fmla="*/ 56367 w 1210143"/>
              <a:gd name="connsiteY3" fmla="*/ 288122 h 394594"/>
              <a:gd name="connsiteX4" fmla="*/ 68893 w 1210143"/>
              <a:gd name="connsiteY4" fmla="*/ 269333 h 394594"/>
              <a:gd name="connsiteX5" fmla="*/ 300624 w 1210143"/>
              <a:gd name="connsiteY5" fmla="*/ 106495 h 394594"/>
              <a:gd name="connsiteX6" fmla="*/ 457200 w 1210143"/>
              <a:gd name="connsiteY6" fmla="*/ 18813 h 394594"/>
              <a:gd name="connsiteX7" fmla="*/ 663879 w 1210143"/>
              <a:gd name="connsiteY7" fmla="*/ 25076 h 394594"/>
              <a:gd name="connsiteX8" fmla="*/ 858032 w 1210143"/>
              <a:gd name="connsiteY8" fmla="*/ 37602 h 394594"/>
              <a:gd name="connsiteX9" fmla="*/ 1089764 w 1210143"/>
              <a:gd name="connsiteY9" fmla="*/ 24 h 394594"/>
              <a:gd name="connsiteX10" fmla="*/ 1183709 w 1210143"/>
              <a:gd name="connsiteY10" fmla="*/ 43865 h 394594"/>
              <a:gd name="connsiteX11" fmla="*/ 1202498 w 1210143"/>
              <a:gd name="connsiteY11" fmla="*/ 62654 h 394594"/>
              <a:gd name="connsiteX12" fmla="*/ 1045923 w 1210143"/>
              <a:gd name="connsiteY12" fmla="*/ 100232 h 394594"/>
              <a:gd name="connsiteX13" fmla="*/ 1045923 w 1210143"/>
              <a:gd name="connsiteY13" fmla="*/ 125284 h 394594"/>
              <a:gd name="connsiteX14" fmla="*/ 1058449 w 1210143"/>
              <a:gd name="connsiteY14" fmla="*/ 231755 h 394594"/>
              <a:gd name="connsiteX15" fmla="*/ 1045923 w 1210143"/>
              <a:gd name="connsiteY15" fmla="*/ 319438 h 394594"/>
              <a:gd name="connsiteX16" fmla="*/ 1052186 w 1210143"/>
              <a:gd name="connsiteY16" fmla="*/ 394594 h 394594"/>
              <a:gd name="connsiteX0" fmla="*/ 0 w 1183709"/>
              <a:gd name="connsiteY0" fmla="*/ 357016 h 394594"/>
              <a:gd name="connsiteX1" fmla="*/ 18789 w 1183709"/>
              <a:gd name="connsiteY1" fmla="*/ 331964 h 394594"/>
              <a:gd name="connsiteX2" fmla="*/ 31315 w 1183709"/>
              <a:gd name="connsiteY2" fmla="*/ 313175 h 394594"/>
              <a:gd name="connsiteX3" fmla="*/ 56367 w 1183709"/>
              <a:gd name="connsiteY3" fmla="*/ 288122 h 394594"/>
              <a:gd name="connsiteX4" fmla="*/ 68893 w 1183709"/>
              <a:gd name="connsiteY4" fmla="*/ 269333 h 394594"/>
              <a:gd name="connsiteX5" fmla="*/ 300624 w 1183709"/>
              <a:gd name="connsiteY5" fmla="*/ 106495 h 394594"/>
              <a:gd name="connsiteX6" fmla="*/ 457200 w 1183709"/>
              <a:gd name="connsiteY6" fmla="*/ 18813 h 394594"/>
              <a:gd name="connsiteX7" fmla="*/ 663879 w 1183709"/>
              <a:gd name="connsiteY7" fmla="*/ 25076 h 394594"/>
              <a:gd name="connsiteX8" fmla="*/ 858032 w 1183709"/>
              <a:gd name="connsiteY8" fmla="*/ 37602 h 394594"/>
              <a:gd name="connsiteX9" fmla="*/ 1089764 w 1183709"/>
              <a:gd name="connsiteY9" fmla="*/ 24 h 394594"/>
              <a:gd name="connsiteX10" fmla="*/ 1183709 w 1183709"/>
              <a:gd name="connsiteY10" fmla="*/ 43865 h 394594"/>
              <a:gd name="connsiteX11" fmla="*/ 1045923 w 1183709"/>
              <a:gd name="connsiteY11" fmla="*/ 100232 h 394594"/>
              <a:gd name="connsiteX12" fmla="*/ 1045923 w 1183709"/>
              <a:gd name="connsiteY12" fmla="*/ 125284 h 394594"/>
              <a:gd name="connsiteX13" fmla="*/ 1058449 w 1183709"/>
              <a:gd name="connsiteY13" fmla="*/ 231755 h 394594"/>
              <a:gd name="connsiteX14" fmla="*/ 1045923 w 1183709"/>
              <a:gd name="connsiteY14" fmla="*/ 319438 h 394594"/>
              <a:gd name="connsiteX15" fmla="*/ 1052186 w 1183709"/>
              <a:gd name="connsiteY15" fmla="*/ 394594 h 394594"/>
              <a:gd name="connsiteX0" fmla="*/ 0 w 1097973"/>
              <a:gd name="connsiteY0" fmla="*/ 358593 h 396171"/>
              <a:gd name="connsiteX1" fmla="*/ 18789 w 1097973"/>
              <a:gd name="connsiteY1" fmla="*/ 333541 h 396171"/>
              <a:gd name="connsiteX2" fmla="*/ 31315 w 1097973"/>
              <a:gd name="connsiteY2" fmla="*/ 314752 h 396171"/>
              <a:gd name="connsiteX3" fmla="*/ 56367 w 1097973"/>
              <a:gd name="connsiteY3" fmla="*/ 289699 h 396171"/>
              <a:gd name="connsiteX4" fmla="*/ 68893 w 1097973"/>
              <a:gd name="connsiteY4" fmla="*/ 270910 h 396171"/>
              <a:gd name="connsiteX5" fmla="*/ 300624 w 1097973"/>
              <a:gd name="connsiteY5" fmla="*/ 108072 h 396171"/>
              <a:gd name="connsiteX6" fmla="*/ 457200 w 1097973"/>
              <a:gd name="connsiteY6" fmla="*/ 20390 h 396171"/>
              <a:gd name="connsiteX7" fmla="*/ 663879 w 1097973"/>
              <a:gd name="connsiteY7" fmla="*/ 26653 h 396171"/>
              <a:gd name="connsiteX8" fmla="*/ 858032 w 1097973"/>
              <a:gd name="connsiteY8" fmla="*/ 39179 h 396171"/>
              <a:gd name="connsiteX9" fmla="*/ 1089764 w 1097973"/>
              <a:gd name="connsiteY9" fmla="*/ 1601 h 396171"/>
              <a:gd name="connsiteX10" fmla="*/ 1045923 w 1097973"/>
              <a:gd name="connsiteY10" fmla="*/ 101809 h 396171"/>
              <a:gd name="connsiteX11" fmla="*/ 1045923 w 1097973"/>
              <a:gd name="connsiteY11" fmla="*/ 126861 h 396171"/>
              <a:gd name="connsiteX12" fmla="*/ 1058449 w 1097973"/>
              <a:gd name="connsiteY12" fmla="*/ 233332 h 396171"/>
              <a:gd name="connsiteX13" fmla="*/ 1045923 w 1097973"/>
              <a:gd name="connsiteY13" fmla="*/ 321015 h 396171"/>
              <a:gd name="connsiteX14" fmla="*/ 1052186 w 1097973"/>
              <a:gd name="connsiteY14" fmla="*/ 396171 h 396171"/>
              <a:gd name="connsiteX0" fmla="*/ 0 w 1059388"/>
              <a:gd name="connsiteY0" fmla="*/ 338203 h 375781"/>
              <a:gd name="connsiteX1" fmla="*/ 18789 w 1059388"/>
              <a:gd name="connsiteY1" fmla="*/ 313151 h 375781"/>
              <a:gd name="connsiteX2" fmla="*/ 31315 w 1059388"/>
              <a:gd name="connsiteY2" fmla="*/ 294362 h 375781"/>
              <a:gd name="connsiteX3" fmla="*/ 56367 w 1059388"/>
              <a:gd name="connsiteY3" fmla="*/ 269309 h 375781"/>
              <a:gd name="connsiteX4" fmla="*/ 68893 w 1059388"/>
              <a:gd name="connsiteY4" fmla="*/ 250520 h 375781"/>
              <a:gd name="connsiteX5" fmla="*/ 300624 w 1059388"/>
              <a:gd name="connsiteY5" fmla="*/ 87682 h 375781"/>
              <a:gd name="connsiteX6" fmla="*/ 457200 w 1059388"/>
              <a:gd name="connsiteY6" fmla="*/ 0 h 375781"/>
              <a:gd name="connsiteX7" fmla="*/ 663879 w 1059388"/>
              <a:gd name="connsiteY7" fmla="*/ 6263 h 375781"/>
              <a:gd name="connsiteX8" fmla="*/ 858032 w 1059388"/>
              <a:gd name="connsiteY8" fmla="*/ 18789 h 375781"/>
              <a:gd name="connsiteX9" fmla="*/ 1045923 w 1059388"/>
              <a:gd name="connsiteY9" fmla="*/ 81419 h 375781"/>
              <a:gd name="connsiteX10" fmla="*/ 1045923 w 1059388"/>
              <a:gd name="connsiteY10" fmla="*/ 106471 h 375781"/>
              <a:gd name="connsiteX11" fmla="*/ 1058449 w 1059388"/>
              <a:gd name="connsiteY11" fmla="*/ 212942 h 375781"/>
              <a:gd name="connsiteX12" fmla="*/ 1045923 w 1059388"/>
              <a:gd name="connsiteY12" fmla="*/ 300625 h 375781"/>
              <a:gd name="connsiteX13" fmla="*/ 1052186 w 1059388"/>
              <a:gd name="connsiteY13" fmla="*/ 375781 h 37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9388" h="375781">
                <a:moveTo>
                  <a:pt x="0" y="338203"/>
                </a:moveTo>
                <a:cubicBezTo>
                  <a:pt x="6263" y="329852"/>
                  <a:pt x="12722" y="321645"/>
                  <a:pt x="18789" y="313151"/>
                </a:cubicBezTo>
                <a:cubicBezTo>
                  <a:pt x="23164" y="307026"/>
                  <a:pt x="26416" y="300077"/>
                  <a:pt x="31315" y="294362"/>
                </a:cubicBezTo>
                <a:cubicBezTo>
                  <a:pt x="39001" y="285395"/>
                  <a:pt x="48681" y="278276"/>
                  <a:pt x="56367" y="269309"/>
                </a:cubicBezTo>
                <a:cubicBezTo>
                  <a:pt x="61266" y="263594"/>
                  <a:pt x="28184" y="280791"/>
                  <a:pt x="68893" y="250520"/>
                </a:cubicBezTo>
                <a:cubicBezTo>
                  <a:pt x="109602" y="220249"/>
                  <a:pt x="235906" y="129435"/>
                  <a:pt x="300624" y="87682"/>
                </a:cubicBezTo>
                <a:cubicBezTo>
                  <a:pt x="365342" y="45929"/>
                  <a:pt x="417534" y="2088"/>
                  <a:pt x="457200" y="0"/>
                </a:cubicBezTo>
                <a:lnTo>
                  <a:pt x="663879" y="6263"/>
                </a:lnTo>
                <a:cubicBezTo>
                  <a:pt x="730684" y="9395"/>
                  <a:pt x="794358" y="6263"/>
                  <a:pt x="858032" y="18789"/>
                </a:cubicBezTo>
                <a:cubicBezTo>
                  <a:pt x="921706" y="31315"/>
                  <a:pt x="1014608" y="66805"/>
                  <a:pt x="1045923" y="81419"/>
                </a:cubicBezTo>
                <a:cubicBezTo>
                  <a:pt x="1077238" y="96033"/>
                  <a:pt x="1043835" y="84550"/>
                  <a:pt x="1045923" y="106471"/>
                </a:cubicBezTo>
                <a:cubicBezTo>
                  <a:pt x="1048011" y="128392"/>
                  <a:pt x="1058449" y="180583"/>
                  <a:pt x="1058449" y="212942"/>
                </a:cubicBezTo>
                <a:cubicBezTo>
                  <a:pt x="1058449" y="245301"/>
                  <a:pt x="1046967" y="273485"/>
                  <a:pt x="1045923" y="300625"/>
                </a:cubicBezTo>
                <a:cubicBezTo>
                  <a:pt x="1044879" y="327765"/>
                  <a:pt x="1052186" y="326513"/>
                  <a:pt x="1052186" y="37578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790D52C9-0D50-BBB6-F9B6-FDB43032E915}"/>
              </a:ext>
            </a:extLst>
          </p:cNvPr>
          <p:cNvSpPr/>
          <p:nvPr/>
        </p:nvSpPr>
        <p:spPr>
          <a:xfrm>
            <a:off x="8706652" y="947530"/>
            <a:ext cx="1994478" cy="556591"/>
          </a:xfrm>
          <a:custGeom>
            <a:avLst/>
            <a:gdLst>
              <a:gd name="connsiteX0" fmla="*/ 1994478 w 1994478"/>
              <a:gd name="connsiteY0" fmla="*/ 556591 h 556591"/>
              <a:gd name="connsiteX1" fmla="*/ 1861957 w 1994478"/>
              <a:gd name="connsiteY1" fmla="*/ 284921 h 556591"/>
              <a:gd name="connsiteX2" fmla="*/ 1848705 w 1994478"/>
              <a:gd name="connsiteY2" fmla="*/ 245165 h 556591"/>
              <a:gd name="connsiteX3" fmla="*/ 1842078 w 1994478"/>
              <a:gd name="connsiteY3" fmla="*/ 225286 h 556591"/>
              <a:gd name="connsiteX4" fmla="*/ 1815574 w 1994478"/>
              <a:gd name="connsiteY4" fmla="*/ 185530 h 556591"/>
              <a:gd name="connsiteX5" fmla="*/ 1795696 w 1994478"/>
              <a:gd name="connsiteY5" fmla="*/ 172278 h 556591"/>
              <a:gd name="connsiteX6" fmla="*/ 1762565 w 1994478"/>
              <a:gd name="connsiteY6" fmla="*/ 139147 h 556591"/>
              <a:gd name="connsiteX7" fmla="*/ 1722809 w 1994478"/>
              <a:gd name="connsiteY7" fmla="*/ 112643 h 556591"/>
              <a:gd name="connsiteX8" fmla="*/ 1702931 w 1994478"/>
              <a:gd name="connsiteY8" fmla="*/ 99391 h 556591"/>
              <a:gd name="connsiteX9" fmla="*/ 1689678 w 1994478"/>
              <a:gd name="connsiteY9" fmla="*/ 86139 h 556591"/>
              <a:gd name="connsiteX10" fmla="*/ 1649922 w 1994478"/>
              <a:gd name="connsiteY10" fmla="*/ 72886 h 556591"/>
              <a:gd name="connsiteX11" fmla="*/ 1510774 w 1994478"/>
              <a:gd name="connsiteY11" fmla="*/ 59634 h 556591"/>
              <a:gd name="connsiteX12" fmla="*/ 1437887 w 1994478"/>
              <a:gd name="connsiteY12" fmla="*/ 46382 h 556591"/>
              <a:gd name="connsiteX13" fmla="*/ 1398131 w 1994478"/>
              <a:gd name="connsiteY13" fmla="*/ 33130 h 556591"/>
              <a:gd name="connsiteX14" fmla="*/ 1358374 w 1994478"/>
              <a:gd name="connsiteY14" fmla="*/ 26504 h 556591"/>
              <a:gd name="connsiteX15" fmla="*/ 1318618 w 1994478"/>
              <a:gd name="connsiteY15" fmla="*/ 13252 h 556591"/>
              <a:gd name="connsiteX16" fmla="*/ 1245731 w 1994478"/>
              <a:gd name="connsiteY16" fmla="*/ 0 h 556591"/>
              <a:gd name="connsiteX17" fmla="*/ 1152965 w 1994478"/>
              <a:gd name="connsiteY17" fmla="*/ 6626 h 556591"/>
              <a:gd name="connsiteX18" fmla="*/ 1133087 w 1994478"/>
              <a:gd name="connsiteY18" fmla="*/ 13252 h 556591"/>
              <a:gd name="connsiteX19" fmla="*/ 1060200 w 1994478"/>
              <a:gd name="connsiteY19" fmla="*/ 19878 h 556591"/>
              <a:gd name="connsiteX20" fmla="*/ 967435 w 1994478"/>
              <a:gd name="connsiteY20" fmla="*/ 33130 h 556591"/>
              <a:gd name="connsiteX21" fmla="*/ 815035 w 1994478"/>
              <a:gd name="connsiteY21" fmla="*/ 46382 h 556591"/>
              <a:gd name="connsiteX22" fmla="*/ 755400 w 1994478"/>
              <a:gd name="connsiteY22" fmla="*/ 59634 h 556591"/>
              <a:gd name="connsiteX23" fmla="*/ 715644 w 1994478"/>
              <a:gd name="connsiteY23" fmla="*/ 72886 h 556591"/>
              <a:gd name="connsiteX24" fmla="*/ 689139 w 1994478"/>
              <a:gd name="connsiteY24" fmla="*/ 79513 h 556591"/>
              <a:gd name="connsiteX25" fmla="*/ 669261 w 1994478"/>
              <a:gd name="connsiteY25" fmla="*/ 86139 h 556591"/>
              <a:gd name="connsiteX26" fmla="*/ 616252 w 1994478"/>
              <a:gd name="connsiteY26" fmla="*/ 99391 h 556591"/>
              <a:gd name="connsiteX27" fmla="*/ 589748 w 1994478"/>
              <a:gd name="connsiteY27" fmla="*/ 106017 h 556591"/>
              <a:gd name="connsiteX28" fmla="*/ 543365 w 1994478"/>
              <a:gd name="connsiteY28" fmla="*/ 119269 h 556591"/>
              <a:gd name="connsiteX29" fmla="*/ 483731 w 1994478"/>
              <a:gd name="connsiteY29" fmla="*/ 125895 h 556591"/>
              <a:gd name="connsiteX30" fmla="*/ 390965 w 1994478"/>
              <a:gd name="connsiteY30" fmla="*/ 139147 h 556591"/>
              <a:gd name="connsiteX31" fmla="*/ 344583 w 1994478"/>
              <a:gd name="connsiteY31" fmla="*/ 152400 h 556591"/>
              <a:gd name="connsiteX32" fmla="*/ 284948 w 1994478"/>
              <a:gd name="connsiteY32" fmla="*/ 165652 h 556591"/>
              <a:gd name="connsiteX33" fmla="*/ 245191 w 1994478"/>
              <a:gd name="connsiteY33" fmla="*/ 178904 h 556591"/>
              <a:gd name="connsiteX34" fmla="*/ 178931 w 1994478"/>
              <a:gd name="connsiteY34" fmla="*/ 198782 h 556591"/>
              <a:gd name="connsiteX35" fmla="*/ 139174 w 1994478"/>
              <a:gd name="connsiteY35" fmla="*/ 212034 h 556591"/>
              <a:gd name="connsiteX36" fmla="*/ 119296 w 1994478"/>
              <a:gd name="connsiteY36" fmla="*/ 218660 h 556591"/>
              <a:gd name="connsiteX37" fmla="*/ 106044 w 1994478"/>
              <a:gd name="connsiteY37" fmla="*/ 238539 h 556591"/>
              <a:gd name="connsiteX38" fmla="*/ 92791 w 1994478"/>
              <a:gd name="connsiteY38" fmla="*/ 251791 h 556591"/>
              <a:gd name="connsiteX39" fmla="*/ 66287 w 1994478"/>
              <a:gd name="connsiteY39" fmla="*/ 291547 h 556591"/>
              <a:gd name="connsiteX40" fmla="*/ 33157 w 1994478"/>
              <a:gd name="connsiteY40" fmla="*/ 324678 h 556591"/>
              <a:gd name="connsiteX41" fmla="*/ 19905 w 1994478"/>
              <a:gd name="connsiteY41" fmla="*/ 344556 h 556591"/>
              <a:gd name="connsiteX42" fmla="*/ 6652 w 1994478"/>
              <a:gd name="connsiteY42" fmla="*/ 384313 h 556591"/>
              <a:gd name="connsiteX43" fmla="*/ 26 w 1994478"/>
              <a:gd name="connsiteY43" fmla="*/ 556591 h 55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94478" h="556591">
                <a:moveTo>
                  <a:pt x="1994478" y="556591"/>
                </a:moveTo>
                <a:cubicBezTo>
                  <a:pt x="1950304" y="466034"/>
                  <a:pt x="1893819" y="380507"/>
                  <a:pt x="1861957" y="284921"/>
                </a:cubicBezTo>
                <a:lnTo>
                  <a:pt x="1848705" y="245165"/>
                </a:lnTo>
                <a:cubicBezTo>
                  <a:pt x="1846496" y="238539"/>
                  <a:pt x="1845952" y="231098"/>
                  <a:pt x="1842078" y="225286"/>
                </a:cubicBezTo>
                <a:cubicBezTo>
                  <a:pt x="1833243" y="212034"/>
                  <a:pt x="1828826" y="194365"/>
                  <a:pt x="1815574" y="185530"/>
                </a:cubicBezTo>
                <a:cubicBezTo>
                  <a:pt x="1808948" y="181113"/>
                  <a:pt x="1801689" y="177522"/>
                  <a:pt x="1795696" y="172278"/>
                </a:cubicBezTo>
                <a:cubicBezTo>
                  <a:pt x="1783942" y="161993"/>
                  <a:pt x="1775560" y="147810"/>
                  <a:pt x="1762565" y="139147"/>
                </a:cubicBezTo>
                <a:lnTo>
                  <a:pt x="1722809" y="112643"/>
                </a:lnTo>
                <a:cubicBezTo>
                  <a:pt x="1716183" y="108226"/>
                  <a:pt x="1708562" y="105022"/>
                  <a:pt x="1702931" y="99391"/>
                </a:cubicBezTo>
                <a:cubicBezTo>
                  <a:pt x="1698513" y="94974"/>
                  <a:pt x="1695266" y="88933"/>
                  <a:pt x="1689678" y="86139"/>
                </a:cubicBezTo>
                <a:cubicBezTo>
                  <a:pt x="1677184" y="79892"/>
                  <a:pt x="1663474" y="76274"/>
                  <a:pt x="1649922" y="72886"/>
                </a:cubicBezTo>
                <a:cubicBezTo>
                  <a:pt x="1586928" y="57138"/>
                  <a:pt x="1632509" y="66795"/>
                  <a:pt x="1510774" y="59634"/>
                </a:cubicBezTo>
                <a:cubicBezTo>
                  <a:pt x="1456371" y="41500"/>
                  <a:pt x="1542780" y="68859"/>
                  <a:pt x="1437887" y="46382"/>
                </a:cubicBezTo>
                <a:cubicBezTo>
                  <a:pt x="1424228" y="43455"/>
                  <a:pt x="1411910" y="35426"/>
                  <a:pt x="1398131" y="33130"/>
                </a:cubicBezTo>
                <a:lnTo>
                  <a:pt x="1358374" y="26504"/>
                </a:lnTo>
                <a:cubicBezTo>
                  <a:pt x="1345122" y="22087"/>
                  <a:pt x="1332316" y="15991"/>
                  <a:pt x="1318618" y="13252"/>
                </a:cubicBezTo>
                <a:cubicBezTo>
                  <a:pt x="1272313" y="3991"/>
                  <a:pt x="1296596" y="8478"/>
                  <a:pt x="1245731" y="0"/>
                </a:cubicBezTo>
                <a:cubicBezTo>
                  <a:pt x="1214809" y="2209"/>
                  <a:pt x="1183753" y="3004"/>
                  <a:pt x="1152965" y="6626"/>
                </a:cubicBezTo>
                <a:cubicBezTo>
                  <a:pt x="1146028" y="7442"/>
                  <a:pt x="1140001" y="12264"/>
                  <a:pt x="1133087" y="13252"/>
                </a:cubicBezTo>
                <a:cubicBezTo>
                  <a:pt x="1108936" y="16702"/>
                  <a:pt x="1084462" y="17324"/>
                  <a:pt x="1060200" y="19878"/>
                </a:cubicBezTo>
                <a:cubicBezTo>
                  <a:pt x="950279" y="31448"/>
                  <a:pt x="1057636" y="21103"/>
                  <a:pt x="967435" y="33130"/>
                </a:cubicBezTo>
                <a:cubicBezTo>
                  <a:pt x="909458" y="40860"/>
                  <a:pt x="877424" y="41926"/>
                  <a:pt x="815035" y="46382"/>
                </a:cubicBezTo>
                <a:cubicBezTo>
                  <a:pt x="796123" y="50164"/>
                  <a:pt x="774113" y="54020"/>
                  <a:pt x="755400" y="59634"/>
                </a:cubicBezTo>
                <a:cubicBezTo>
                  <a:pt x="742020" y="63648"/>
                  <a:pt x="728896" y="68469"/>
                  <a:pt x="715644" y="72886"/>
                </a:cubicBezTo>
                <a:cubicBezTo>
                  <a:pt x="707004" y="75766"/>
                  <a:pt x="697896" y="77011"/>
                  <a:pt x="689139" y="79513"/>
                </a:cubicBezTo>
                <a:cubicBezTo>
                  <a:pt x="682423" y="81432"/>
                  <a:pt x="675999" y="84301"/>
                  <a:pt x="669261" y="86139"/>
                </a:cubicBezTo>
                <a:cubicBezTo>
                  <a:pt x="651689" y="90931"/>
                  <a:pt x="633922" y="94974"/>
                  <a:pt x="616252" y="99391"/>
                </a:cubicBezTo>
                <a:cubicBezTo>
                  <a:pt x="607417" y="101600"/>
                  <a:pt x="598387" y="103137"/>
                  <a:pt x="589748" y="106017"/>
                </a:cubicBezTo>
                <a:cubicBezTo>
                  <a:pt x="574903" y="110965"/>
                  <a:pt x="558818" y="116892"/>
                  <a:pt x="543365" y="119269"/>
                </a:cubicBezTo>
                <a:cubicBezTo>
                  <a:pt x="523597" y="122310"/>
                  <a:pt x="503594" y="123558"/>
                  <a:pt x="483731" y="125895"/>
                </a:cubicBezTo>
                <a:cubicBezTo>
                  <a:pt x="454067" y="129385"/>
                  <a:pt x="420616" y="133217"/>
                  <a:pt x="390965" y="139147"/>
                </a:cubicBezTo>
                <a:cubicBezTo>
                  <a:pt x="328981" y="151544"/>
                  <a:pt x="395115" y="139766"/>
                  <a:pt x="344583" y="152400"/>
                </a:cubicBezTo>
                <a:cubicBezTo>
                  <a:pt x="306733" y="161863"/>
                  <a:pt x="318973" y="155445"/>
                  <a:pt x="284948" y="165652"/>
                </a:cubicBezTo>
                <a:cubicBezTo>
                  <a:pt x="271568" y="169666"/>
                  <a:pt x="258743" y="175516"/>
                  <a:pt x="245191" y="178904"/>
                </a:cubicBezTo>
                <a:cubicBezTo>
                  <a:pt x="205133" y="188918"/>
                  <a:pt x="227329" y="182649"/>
                  <a:pt x="178931" y="198782"/>
                </a:cubicBezTo>
                <a:lnTo>
                  <a:pt x="139174" y="212034"/>
                </a:lnTo>
                <a:lnTo>
                  <a:pt x="119296" y="218660"/>
                </a:lnTo>
                <a:cubicBezTo>
                  <a:pt x="114879" y="225286"/>
                  <a:pt x="111019" y="232320"/>
                  <a:pt x="106044" y="238539"/>
                </a:cubicBezTo>
                <a:cubicBezTo>
                  <a:pt x="102141" y="243417"/>
                  <a:pt x="96539" y="246793"/>
                  <a:pt x="92791" y="251791"/>
                </a:cubicBezTo>
                <a:cubicBezTo>
                  <a:pt x="83235" y="264532"/>
                  <a:pt x="77549" y="280285"/>
                  <a:pt x="66287" y="291547"/>
                </a:cubicBezTo>
                <a:cubicBezTo>
                  <a:pt x="55244" y="302591"/>
                  <a:pt x="41820" y="311683"/>
                  <a:pt x="33157" y="324678"/>
                </a:cubicBezTo>
                <a:cubicBezTo>
                  <a:pt x="28740" y="331304"/>
                  <a:pt x="23139" y="337279"/>
                  <a:pt x="19905" y="344556"/>
                </a:cubicBezTo>
                <a:cubicBezTo>
                  <a:pt x="14231" y="357321"/>
                  <a:pt x="6652" y="384313"/>
                  <a:pt x="6652" y="384313"/>
                </a:cubicBezTo>
                <a:cubicBezTo>
                  <a:pt x="-787" y="525648"/>
                  <a:pt x="26" y="468185"/>
                  <a:pt x="26" y="55659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13640A-DCD7-3020-D35A-6C915C45CA3C}"/>
              </a:ext>
            </a:extLst>
          </p:cNvPr>
          <p:cNvSpPr txBox="1"/>
          <p:nvPr/>
        </p:nvSpPr>
        <p:spPr>
          <a:xfrm>
            <a:off x="6892456" y="136950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008EFC2B-DF9D-463F-0754-4E1A46FF20E0}"/>
              </a:ext>
            </a:extLst>
          </p:cNvPr>
          <p:cNvSpPr/>
          <p:nvPr/>
        </p:nvSpPr>
        <p:spPr>
          <a:xfrm>
            <a:off x="7202557" y="993912"/>
            <a:ext cx="1437860" cy="549965"/>
          </a:xfrm>
          <a:custGeom>
            <a:avLst/>
            <a:gdLst>
              <a:gd name="connsiteX0" fmla="*/ 1437860 w 1437860"/>
              <a:gd name="connsiteY0" fmla="*/ 496957 h 549965"/>
              <a:gd name="connsiteX1" fmla="*/ 1424608 w 1437860"/>
              <a:gd name="connsiteY1" fmla="*/ 390939 h 549965"/>
              <a:gd name="connsiteX2" fmla="*/ 1411356 w 1437860"/>
              <a:gd name="connsiteY2" fmla="*/ 351183 h 549965"/>
              <a:gd name="connsiteX3" fmla="*/ 1398104 w 1437860"/>
              <a:gd name="connsiteY3" fmla="*/ 251791 h 549965"/>
              <a:gd name="connsiteX4" fmla="*/ 1391478 w 1437860"/>
              <a:gd name="connsiteY4" fmla="*/ 212035 h 549965"/>
              <a:gd name="connsiteX5" fmla="*/ 1378226 w 1437860"/>
              <a:gd name="connsiteY5" fmla="*/ 172278 h 549965"/>
              <a:gd name="connsiteX6" fmla="*/ 1364973 w 1437860"/>
              <a:gd name="connsiteY6" fmla="*/ 125896 h 549965"/>
              <a:gd name="connsiteX7" fmla="*/ 1338469 w 1437860"/>
              <a:gd name="connsiteY7" fmla="*/ 86139 h 549965"/>
              <a:gd name="connsiteX8" fmla="*/ 1318591 w 1437860"/>
              <a:gd name="connsiteY8" fmla="*/ 46383 h 549965"/>
              <a:gd name="connsiteX9" fmla="*/ 1311965 w 1437860"/>
              <a:gd name="connsiteY9" fmla="*/ 26504 h 549965"/>
              <a:gd name="connsiteX10" fmla="*/ 1272208 w 1437860"/>
              <a:gd name="connsiteY10" fmla="*/ 0 h 549965"/>
              <a:gd name="connsiteX11" fmla="*/ 960782 w 1437860"/>
              <a:gd name="connsiteY11" fmla="*/ 6626 h 549965"/>
              <a:gd name="connsiteX12" fmla="*/ 921026 w 1437860"/>
              <a:gd name="connsiteY12" fmla="*/ 13252 h 549965"/>
              <a:gd name="connsiteX13" fmla="*/ 848139 w 1437860"/>
              <a:gd name="connsiteY13" fmla="*/ 26504 h 549965"/>
              <a:gd name="connsiteX14" fmla="*/ 609600 w 1437860"/>
              <a:gd name="connsiteY14" fmla="*/ 46383 h 549965"/>
              <a:gd name="connsiteX15" fmla="*/ 536713 w 1437860"/>
              <a:gd name="connsiteY15" fmla="*/ 59635 h 549965"/>
              <a:gd name="connsiteX16" fmla="*/ 490330 w 1437860"/>
              <a:gd name="connsiteY16" fmla="*/ 72887 h 549965"/>
              <a:gd name="connsiteX17" fmla="*/ 457200 w 1437860"/>
              <a:gd name="connsiteY17" fmla="*/ 79513 h 549965"/>
              <a:gd name="connsiteX18" fmla="*/ 430695 w 1437860"/>
              <a:gd name="connsiteY18" fmla="*/ 86139 h 549965"/>
              <a:gd name="connsiteX19" fmla="*/ 371060 w 1437860"/>
              <a:gd name="connsiteY19" fmla="*/ 99391 h 549965"/>
              <a:gd name="connsiteX20" fmla="*/ 331304 w 1437860"/>
              <a:gd name="connsiteY20" fmla="*/ 119270 h 549965"/>
              <a:gd name="connsiteX21" fmla="*/ 284921 w 1437860"/>
              <a:gd name="connsiteY21" fmla="*/ 139148 h 549965"/>
              <a:gd name="connsiteX22" fmla="*/ 225286 w 1437860"/>
              <a:gd name="connsiteY22" fmla="*/ 172278 h 549965"/>
              <a:gd name="connsiteX23" fmla="*/ 212034 w 1437860"/>
              <a:gd name="connsiteY23" fmla="*/ 185531 h 549965"/>
              <a:gd name="connsiteX24" fmla="*/ 192156 w 1437860"/>
              <a:gd name="connsiteY24" fmla="*/ 198783 h 549965"/>
              <a:gd name="connsiteX25" fmla="*/ 159026 w 1437860"/>
              <a:gd name="connsiteY25" fmla="*/ 225287 h 549965"/>
              <a:gd name="connsiteX26" fmla="*/ 125895 w 1437860"/>
              <a:gd name="connsiteY26" fmla="*/ 258418 h 549965"/>
              <a:gd name="connsiteX27" fmla="*/ 106017 w 1437860"/>
              <a:gd name="connsiteY27" fmla="*/ 271670 h 549965"/>
              <a:gd name="connsiteX28" fmla="*/ 59634 w 1437860"/>
              <a:gd name="connsiteY28" fmla="*/ 324678 h 549965"/>
              <a:gd name="connsiteX29" fmla="*/ 46382 w 1437860"/>
              <a:gd name="connsiteY29" fmla="*/ 337931 h 549965"/>
              <a:gd name="connsiteX30" fmla="*/ 19878 w 1437860"/>
              <a:gd name="connsiteY30" fmla="*/ 377687 h 549965"/>
              <a:gd name="connsiteX31" fmla="*/ 6626 w 1437860"/>
              <a:gd name="connsiteY31" fmla="*/ 397565 h 549965"/>
              <a:gd name="connsiteX32" fmla="*/ 0 w 1437860"/>
              <a:gd name="connsiteY32" fmla="*/ 417444 h 549965"/>
              <a:gd name="connsiteX33" fmla="*/ 6626 w 1437860"/>
              <a:gd name="connsiteY33" fmla="*/ 549965 h 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37860" h="549965">
                <a:moveTo>
                  <a:pt x="1437860" y="496957"/>
                </a:moveTo>
                <a:cubicBezTo>
                  <a:pt x="1433443" y="461618"/>
                  <a:pt x="1430979" y="425979"/>
                  <a:pt x="1424608" y="390939"/>
                </a:cubicBezTo>
                <a:cubicBezTo>
                  <a:pt x="1422109" y="377195"/>
                  <a:pt x="1411356" y="351183"/>
                  <a:pt x="1411356" y="351183"/>
                </a:cubicBezTo>
                <a:cubicBezTo>
                  <a:pt x="1401205" y="249676"/>
                  <a:pt x="1410303" y="318885"/>
                  <a:pt x="1398104" y="251791"/>
                </a:cubicBezTo>
                <a:cubicBezTo>
                  <a:pt x="1395701" y="238573"/>
                  <a:pt x="1394736" y="225069"/>
                  <a:pt x="1391478" y="212035"/>
                </a:cubicBezTo>
                <a:cubicBezTo>
                  <a:pt x="1388090" y="198483"/>
                  <a:pt x="1381614" y="185830"/>
                  <a:pt x="1378226" y="172278"/>
                </a:cubicBezTo>
                <a:cubicBezTo>
                  <a:pt x="1376665" y="166033"/>
                  <a:pt x="1369296" y="133678"/>
                  <a:pt x="1364973" y="125896"/>
                </a:cubicBezTo>
                <a:cubicBezTo>
                  <a:pt x="1357238" y="111973"/>
                  <a:pt x="1343506" y="101249"/>
                  <a:pt x="1338469" y="86139"/>
                </a:cubicBezTo>
                <a:cubicBezTo>
                  <a:pt x="1329325" y="58706"/>
                  <a:pt x="1335717" y="72072"/>
                  <a:pt x="1318591" y="46383"/>
                </a:cubicBezTo>
                <a:cubicBezTo>
                  <a:pt x="1316382" y="39757"/>
                  <a:pt x="1316904" y="31443"/>
                  <a:pt x="1311965" y="26504"/>
                </a:cubicBezTo>
                <a:cubicBezTo>
                  <a:pt x="1300703" y="15242"/>
                  <a:pt x="1272208" y="0"/>
                  <a:pt x="1272208" y="0"/>
                </a:cubicBezTo>
                <a:lnTo>
                  <a:pt x="960782" y="6626"/>
                </a:lnTo>
                <a:cubicBezTo>
                  <a:pt x="947357" y="7133"/>
                  <a:pt x="934244" y="10849"/>
                  <a:pt x="921026" y="13252"/>
                </a:cubicBezTo>
                <a:cubicBezTo>
                  <a:pt x="819157" y="31773"/>
                  <a:pt x="965286" y="6979"/>
                  <a:pt x="848139" y="26504"/>
                </a:cubicBezTo>
                <a:cubicBezTo>
                  <a:pt x="745487" y="60723"/>
                  <a:pt x="822344" y="39292"/>
                  <a:pt x="609600" y="46383"/>
                </a:cubicBezTo>
                <a:cubicBezTo>
                  <a:pt x="566950" y="60599"/>
                  <a:pt x="611637" y="47148"/>
                  <a:pt x="536713" y="59635"/>
                </a:cubicBezTo>
                <a:cubicBezTo>
                  <a:pt x="499527" y="65833"/>
                  <a:pt x="521843" y="65009"/>
                  <a:pt x="490330" y="72887"/>
                </a:cubicBezTo>
                <a:cubicBezTo>
                  <a:pt x="479404" y="75618"/>
                  <a:pt x="468194" y="77070"/>
                  <a:pt x="457200" y="79513"/>
                </a:cubicBezTo>
                <a:cubicBezTo>
                  <a:pt x="448310" y="81489"/>
                  <a:pt x="439585" y="84163"/>
                  <a:pt x="430695" y="86139"/>
                </a:cubicBezTo>
                <a:cubicBezTo>
                  <a:pt x="354986" y="102963"/>
                  <a:pt x="435701" y="83231"/>
                  <a:pt x="371060" y="99391"/>
                </a:cubicBezTo>
                <a:cubicBezTo>
                  <a:pt x="314101" y="137366"/>
                  <a:pt x="386162" y="91841"/>
                  <a:pt x="331304" y="119270"/>
                </a:cubicBezTo>
                <a:cubicBezTo>
                  <a:pt x="285546" y="142149"/>
                  <a:pt x="340083" y="125358"/>
                  <a:pt x="284921" y="139148"/>
                </a:cubicBezTo>
                <a:cubicBezTo>
                  <a:pt x="239353" y="169526"/>
                  <a:pt x="260275" y="160616"/>
                  <a:pt x="225286" y="172278"/>
                </a:cubicBezTo>
                <a:cubicBezTo>
                  <a:pt x="220869" y="176696"/>
                  <a:pt x="216912" y="181628"/>
                  <a:pt x="212034" y="185531"/>
                </a:cubicBezTo>
                <a:cubicBezTo>
                  <a:pt x="205816" y="190506"/>
                  <a:pt x="197787" y="193152"/>
                  <a:pt x="192156" y="198783"/>
                </a:cubicBezTo>
                <a:cubicBezTo>
                  <a:pt x="162185" y="228754"/>
                  <a:pt x="197724" y="212388"/>
                  <a:pt x="159026" y="225287"/>
                </a:cubicBezTo>
                <a:cubicBezTo>
                  <a:pt x="147982" y="236331"/>
                  <a:pt x="138890" y="249755"/>
                  <a:pt x="125895" y="258418"/>
                </a:cubicBezTo>
                <a:cubicBezTo>
                  <a:pt x="119269" y="262835"/>
                  <a:pt x="112010" y="266426"/>
                  <a:pt x="106017" y="271670"/>
                </a:cubicBezTo>
                <a:cubicBezTo>
                  <a:pt x="51527" y="319347"/>
                  <a:pt x="89569" y="287259"/>
                  <a:pt x="59634" y="324678"/>
                </a:cubicBezTo>
                <a:cubicBezTo>
                  <a:pt x="55731" y="329556"/>
                  <a:pt x="50130" y="332933"/>
                  <a:pt x="46382" y="337931"/>
                </a:cubicBezTo>
                <a:cubicBezTo>
                  <a:pt x="36826" y="350673"/>
                  <a:pt x="28713" y="364435"/>
                  <a:pt x="19878" y="377687"/>
                </a:cubicBezTo>
                <a:lnTo>
                  <a:pt x="6626" y="397565"/>
                </a:lnTo>
                <a:cubicBezTo>
                  <a:pt x="4417" y="404191"/>
                  <a:pt x="0" y="410459"/>
                  <a:pt x="0" y="417444"/>
                </a:cubicBezTo>
                <a:cubicBezTo>
                  <a:pt x="0" y="461673"/>
                  <a:pt x="6626" y="549965"/>
                  <a:pt x="6626" y="549965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318482E-F3F8-93F7-8266-6F102211374D}"/>
              </a:ext>
            </a:extLst>
          </p:cNvPr>
          <p:cNvSpPr/>
          <p:nvPr/>
        </p:nvSpPr>
        <p:spPr>
          <a:xfrm>
            <a:off x="7103165" y="921025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(and all deps of the top token are satisfied)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3905" y="3558770"/>
            <a:ext cx="10720377" cy="2991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75793" y="3205017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52589" y="432559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"the" is not the head of "book"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"book" is not head of "the"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Shift!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BF55AD-33C3-75E5-D035-50B9FB2A5301}"/>
              </a:ext>
            </a:extLst>
          </p:cNvPr>
          <p:cNvSpPr txBox="1"/>
          <p:nvPr/>
        </p:nvSpPr>
        <p:spPr>
          <a:xfrm>
            <a:off x="7586860" y="136950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1EB4C0-7B4C-A2A8-6A93-179F71BC85BB}"/>
              </a:ext>
            </a:extLst>
          </p:cNvPr>
          <p:cNvSpPr txBox="1"/>
          <p:nvPr/>
        </p:nvSpPr>
        <p:spPr>
          <a:xfrm>
            <a:off x="8232710" y="1369500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14CEFEB3-3C0F-FC86-BFA8-27C136EABFFB}"/>
              </a:ext>
            </a:extLst>
          </p:cNvPr>
          <p:cNvSpPr/>
          <p:nvPr/>
        </p:nvSpPr>
        <p:spPr>
          <a:xfrm>
            <a:off x="7822504" y="1093576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7803EE-AF43-4A67-28A6-DB74E82184D4}"/>
              </a:ext>
            </a:extLst>
          </p:cNvPr>
          <p:cNvSpPr txBox="1"/>
          <p:nvPr/>
        </p:nvSpPr>
        <p:spPr>
          <a:xfrm>
            <a:off x="9005843" y="13695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7027BD-2977-6AC8-151A-CF76F7AC791C}"/>
              </a:ext>
            </a:extLst>
          </p:cNvPr>
          <p:cNvSpPr txBox="1"/>
          <p:nvPr/>
        </p:nvSpPr>
        <p:spPr>
          <a:xfrm>
            <a:off x="10061333" y="1369500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3FA68009-2102-607E-A575-D01E02FB9417}"/>
              </a:ext>
            </a:extLst>
          </p:cNvPr>
          <p:cNvSpPr/>
          <p:nvPr/>
        </p:nvSpPr>
        <p:spPr>
          <a:xfrm>
            <a:off x="9413309" y="1156206"/>
            <a:ext cx="1059388" cy="375781"/>
          </a:xfrm>
          <a:custGeom>
            <a:avLst/>
            <a:gdLst>
              <a:gd name="connsiteX0" fmla="*/ 0 w 1283991"/>
              <a:gd name="connsiteY0" fmla="*/ 397062 h 409588"/>
              <a:gd name="connsiteX1" fmla="*/ 18789 w 1283991"/>
              <a:gd name="connsiteY1" fmla="*/ 372010 h 409588"/>
              <a:gd name="connsiteX2" fmla="*/ 31315 w 1283991"/>
              <a:gd name="connsiteY2" fmla="*/ 353221 h 409588"/>
              <a:gd name="connsiteX3" fmla="*/ 56367 w 1283991"/>
              <a:gd name="connsiteY3" fmla="*/ 328168 h 409588"/>
              <a:gd name="connsiteX4" fmla="*/ 68893 w 1283991"/>
              <a:gd name="connsiteY4" fmla="*/ 309379 h 409588"/>
              <a:gd name="connsiteX5" fmla="*/ 620038 w 1283991"/>
              <a:gd name="connsiteY5" fmla="*/ 8755 h 409588"/>
              <a:gd name="connsiteX6" fmla="*/ 739035 w 1283991"/>
              <a:gd name="connsiteY6" fmla="*/ 2492 h 409588"/>
              <a:gd name="connsiteX7" fmla="*/ 964504 w 1283991"/>
              <a:gd name="connsiteY7" fmla="*/ 15018 h 409588"/>
              <a:gd name="connsiteX8" fmla="*/ 1020871 w 1283991"/>
              <a:gd name="connsiteY8" fmla="*/ 27544 h 409588"/>
              <a:gd name="connsiteX9" fmla="*/ 1089764 w 1283991"/>
              <a:gd name="connsiteY9" fmla="*/ 40070 h 409588"/>
              <a:gd name="connsiteX10" fmla="*/ 1127342 w 1283991"/>
              <a:gd name="connsiteY10" fmla="*/ 58859 h 409588"/>
              <a:gd name="connsiteX11" fmla="*/ 1146131 w 1283991"/>
              <a:gd name="connsiteY11" fmla="*/ 65122 h 409588"/>
              <a:gd name="connsiteX12" fmla="*/ 1183709 w 1283991"/>
              <a:gd name="connsiteY12" fmla="*/ 83911 h 409588"/>
              <a:gd name="connsiteX13" fmla="*/ 1202498 w 1283991"/>
              <a:gd name="connsiteY13" fmla="*/ 102700 h 409588"/>
              <a:gd name="connsiteX14" fmla="*/ 1221287 w 1283991"/>
              <a:gd name="connsiteY14" fmla="*/ 108963 h 409588"/>
              <a:gd name="connsiteX15" fmla="*/ 1258865 w 1283991"/>
              <a:gd name="connsiteY15" fmla="*/ 134015 h 409588"/>
              <a:gd name="connsiteX16" fmla="*/ 1277654 w 1283991"/>
              <a:gd name="connsiteY16" fmla="*/ 146541 h 409588"/>
              <a:gd name="connsiteX17" fmla="*/ 1271391 w 1283991"/>
              <a:gd name="connsiteY17" fmla="*/ 271801 h 409588"/>
              <a:gd name="connsiteX18" fmla="*/ 1277654 w 1283991"/>
              <a:gd name="connsiteY18" fmla="*/ 359484 h 409588"/>
              <a:gd name="connsiteX19" fmla="*/ 1283917 w 1283991"/>
              <a:gd name="connsiteY19" fmla="*/ 409588 h 409588"/>
              <a:gd name="connsiteX0" fmla="*/ 0 w 1283991"/>
              <a:gd name="connsiteY0" fmla="*/ 394570 h 407096"/>
              <a:gd name="connsiteX1" fmla="*/ 18789 w 1283991"/>
              <a:gd name="connsiteY1" fmla="*/ 369518 h 407096"/>
              <a:gd name="connsiteX2" fmla="*/ 31315 w 1283991"/>
              <a:gd name="connsiteY2" fmla="*/ 350729 h 407096"/>
              <a:gd name="connsiteX3" fmla="*/ 56367 w 1283991"/>
              <a:gd name="connsiteY3" fmla="*/ 325676 h 407096"/>
              <a:gd name="connsiteX4" fmla="*/ 68893 w 1283991"/>
              <a:gd name="connsiteY4" fmla="*/ 306887 h 407096"/>
              <a:gd name="connsiteX5" fmla="*/ 300624 w 1283991"/>
              <a:gd name="connsiteY5" fmla="*/ 144049 h 407096"/>
              <a:gd name="connsiteX6" fmla="*/ 739035 w 1283991"/>
              <a:gd name="connsiteY6" fmla="*/ 0 h 407096"/>
              <a:gd name="connsiteX7" fmla="*/ 964504 w 1283991"/>
              <a:gd name="connsiteY7" fmla="*/ 12526 h 407096"/>
              <a:gd name="connsiteX8" fmla="*/ 1020871 w 1283991"/>
              <a:gd name="connsiteY8" fmla="*/ 25052 h 407096"/>
              <a:gd name="connsiteX9" fmla="*/ 1089764 w 1283991"/>
              <a:gd name="connsiteY9" fmla="*/ 37578 h 407096"/>
              <a:gd name="connsiteX10" fmla="*/ 1127342 w 1283991"/>
              <a:gd name="connsiteY10" fmla="*/ 56367 h 407096"/>
              <a:gd name="connsiteX11" fmla="*/ 1146131 w 1283991"/>
              <a:gd name="connsiteY11" fmla="*/ 62630 h 407096"/>
              <a:gd name="connsiteX12" fmla="*/ 1183709 w 1283991"/>
              <a:gd name="connsiteY12" fmla="*/ 81419 h 407096"/>
              <a:gd name="connsiteX13" fmla="*/ 1202498 w 1283991"/>
              <a:gd name="connsiteY13" fmla="*/ 100208 h 407096"/>
              <a:gd name="connsiteX14" fmla="*/ 1221287 w 1283991"/>
              <a:gd name="connsiteY14" fmla="*/ 106471 h 407096"/>
              <a:gd name="connsiteX15" fmla="*/ 1258865 w 1283991"/>
              <a:gd name="connsiteY15" fmla="*/ 131523 h 407096"/>
              <a:gd name="connsiteX16" fmla="*/ 1277654 w 1283991"/>
              <a:gd name="connsiteY16" fmla="*/ 144049 h 407096"/>
              <a:gd name="connsiteX17" fmla="*/ 1271391 w 1283991"/>
              <a:gd name="connsiteY17" fmla="*/ 269309 h 407096"/>
              <a:gd name="connsiteX18" fmla="*/ 1277654 w 1283991"/>
              <a:gd name="connsiteY18" fmla="*/ 356992 h 407096"/>
              <a:gd name="connsiteX19" fmla="*/ 1283917 w 1283991"/>
              <a:gd name="connsiteY19" fmla="*/ 407096 h 407096"/>
              <a:gd name="connsiteX0" fmla="*/ 0 w 1283991"/>
              <a:gd name="connsiteY0" fmla="*/ 383464 h 395990"/>
              <a:gd name="connsiteX1" fmla="*/ 18789 w 1283991"/>
              <a:gd name="connsiteY1" fmla="*/ 358412 h 395990"/>
              <a:gd name="connsiteX2" fmla="*/ 31315 w 1283991"/>
              <a:gd name="connsiteY2" fmla="*/ 339623 h 395990"/>
              <a:gd name="connsiteX3" fmla="*/ 56367 w 1283991"/>
              <a:gd name="connsiteY3" fmla="*/ 314570 h 395990"/>
              <a:gd name="connsiteX4" fmla="*/ 68893 w 1283991"/>
              <a:gd name="connsiteY4" fmla="*/ 295781 h 395990"/>
              <a:gd name="connsiteX5" fmla="*/ 300624 w 1283991"/>
              <a:gd name="connsiteY5" fmla="*/ 132943 h 395990"/>
              <a:gd name="connsiteX6" fmla="*/ 457200 w 1283991"/>
              <a:gd name="connsiteY6" fmla="*/ 45261 h 395990"/>
              <a:gd name="connsiteX7" fmla="*/ 964504 w 1283991"/>
              <a:gd name="connsiteY7" fmla="*/ 1420 h 395990"/>
              <a:gd name="connsiteX8" fmla="*/ 1020871 w 1283991"/>
              <a:gd name="connsiteY8" fmla="*/ 13946 h 395990"/>
              <a:gd name="connsiteX9" fmla="*/ 1089764 w 1283991"/>
              <a:gd name="connsiteY9" fmla="*/ 26472 h 395990"/>
              <a:gd name="connsiteX10" fmla="*/ 1127342 w 1283991"/>
              <a:gd name="connsiteY10" fmla="*/ 45261 h 395990"/>
              <a:gd name="connsiteX11" fmla="*/ 1146131 w 1283991"/>
              <a:gd name="connsiteY11" fmla="*/ 51524 h 395990"/>
              <a:gd name="connsiteX12" fmla="*/ 1183709 w 1283991"/>
              <a:gd name="connsiteY12" fmla="*/ 70313 h 395990"/>
              <a:gd name="connsiteX13" fmla="*/ 1202498 w 1283991"/>
              <a:gd name="connsiteY13" fmla="*/ 89102 h 395990"/>
              <a:gd name="connsiteX14" fmla="*/ 1221287 w 1283991"/>
              <a:gd name="connsiteY14" fmla="*/ 95365 h 395990"/>
              <a:gd name="connsiteX15" fmla="*/ 1258865 w 1283991"/>
              <a:gd name="connsiteY15" fmla="*/ 120417 h 395990"/>
              <a:gd name="connsiteX16" fmla="*/ 1277654 w 1283991"/>
              <a:gd name="connsiteY16" fmla="*/ 132943 h 395990"/>
              <a:gd name="connsiteX17" fmla="*/ 1271391 w 1283991"/>
              <a:gd name="connsiteY17" fmla="*/ 258203 h 395990"/>
              <a:gd name="connsiteX18" fmla="*/ 1277654 w 1283991"/>
              <a:gd name="connsiteY18" fmla="*/ 345886 h 395990"/>
              <a:gd name="connsiteX19" fmla="*/ 1283917 w 1283991"/>
              <a:gd name="connsiteY19" fmla="*/ 395990 h 395990"/>
              <a:gd name="connsiteX0" fmla="*/ 0 w 1283991"/>
              <a:gd name="connsiteY0" fmla="*/ 370850 h 383376"/>
              <a:gd name="connsiteX1" fmla="*/ 18789 w 1283991"/>
              <a:gd name="connsiteY1" fmla="*/ 345798 h 383376"/>
              <a:gd name="connsiteX2" fmla="*/ 31315 w 1283991"/>
              <a:gd name="connsiteY2" fmla="*/ 327009 h 383376"/>
              <a:gd name="connsiteX3" fmla="*/ 56367 w 1283991"/>
              <a:gd name="connsiteY3" fmla="*/ 301956 h 383376"/>
              <a:gd name="connsiteX4" fmla="*/ 68893 w 1283991"/>
              <a:gd name="connsiteY4" fmla="*/ 283167 h 383376"/>
              <a:gd name="connsiteX5" fmla="*/ 300624 w 1283991"/>
              <a:gd name="connsiteY5" fmla="*/ 120329 h 383376"/>
              <a:gd name="connsiteX6" fmla="*/ 457200 w 1283991"/>
              <a:gd name="connsiteY6" fmla="*/ 32647 h 383376"/>
              <a:gd name="connsiteX7" fmla="*/ 663879 w 1283991"/>
              <a:gd name="connsiteY7" fmla="*/ 38910 h 383376"/>
              <a:gd name="connsiteX8" fmla="*/ 1020871 w 1283991"/>
              <a:gd name="connsiteY8" fmla="*/ 1332 h 383376"/>
              <a:gd name="connsiteX9" fmla="*/ 1089764 w 1283991"/>
              <a:gd name="connsiteY9" fmla="*/ 13858 h 383376"/>
              <a:gd name="connsiteX10" fmla="*/ 1127342 w 1283991"/>
              <a:gd name="connsiteY10" fmla="*/ 32647 h 383376"/>
              <a:gd name="connsiteX11" fmla="*/ 1146131 w 1283991"/>
              <a:gd name="connsiteY11" fmla="*/ 38910 h 383376"/>
              <a:gd name="connsiteX12" fmla="*/ 1183709 w 1283991"/>
              <a:gd name="connsiteY12" fmla="*/ 57699 h 383376"/>
              <a:gd name="connsiteX13" fmla="*/ 1202498 w 1283991"/>
              <a:gd name="connsiteY13" fmla="*/ 76488 h 383376"/>
              <a:gd name="connsiteX14" fmla="*/ 1221287 w 1283991"/>
              <a:gd name="connsiteY14" fmla="*/ 82751 h 383376"/>
              <a:gd name="connsiteX15" fmla="*/ 1258865 w 1283991"/>
              <a:gd name="connsiteY15" fmla="*/ 107803 h 383376"/>
              <a:gd name="connsiteX16" fmla="*/ 1277654 w 1283991"/>
              <a:gd name="connsiteY16" fmla="*/ 120329 h 383376"/>
              <a:gd name="connsiteX17" fmla="*/ 1271391 w 1283991"/>
              <a:gd name="connsiteY17" fmla="*/ 245589 h 383376"/>
              <a:gd name="connsiteX18" fmla="*/ 1277654 w 1283991"/>
              <a:gd name="connsiteY18" fmla="*/ 333272 h 383376"/>
              <a:gd name="connsiteX19" fmla="*/ 1283917 w 1283991"/>
              <a:gd name="connsiteY19" fmla="*/ 383376 h 383376"/>
              <a:gd name="connsiteX0" fmla="*/ 0 w 1283991"/>
              <a:gd name="connsiteY0" fmla="*/ 357999 h 370525"/>
              <a:gd name="connsiteX1" fmla="*/ 18789 w 1283991"/>
              <a:gd name="connsiteY1" fmla="*/ 332947 h 370525"/>
              <a:gd name="connsiteX2" fmla="*/ 31315 w 1283991"/>
              <a:gd name="connsiteY2" fmla="*/ 314158 h 370525"/>
              <a:gd name="connsiteX3" fmla="*/ 56367 w 1283991"/>
              <a:gd name="connsiteY3" fmla="*/ 289105 h 370525"/>
              <a:gd name="connsiteX4" fmla="*/ 68893 w 1283991"/>
              <a:gd name="connsiteY4" fmla="*/ 270316 h 370525"/>
              <a:gd name="connsiteX5" fmla="*/ 300624 w 1283991"/>
              <a:gd name="connsiteY5" fmla="*/ 107478 h 370525"/>
              <a:gd name="connsiteX6" fmla="*/ 457200 w 1283991"/>
              <a:gd name="connsiteY6" fmla="*/ 19796 h 370525"/>
              <a:gd name="connsiteX7" fmla="*/ 663879 w 1283991"/>
              <a:gd name="connsiteY7" fmla="*/ 26059 h 370525"/>
              <a:gd name="connsiteX8" fmla="*/ 858032 w 1283991"/>
              <a:gd name="connsiteY8" fmla="*/ 38585 h 370525"/>
              <a:gd name="connsiteX9" fmla="*/ 1089764 w 1283991"/>
              <a:gd name="connsiteY9" fmla="*/ 1007 h 370525"/>
              <a:gd name="connsiteX10" fmla="*/ 1127342 w 1283991"/>
              <a:gd name="connsiteY10" fmla="*/ 19796 h 370525"/>
              <a:gd name="connsiteX11" fmla="*/ 1146131 w 1283991"/>
              <a:gd name="connsiteY11" fmla="*/ 26059 h 370525"/>
              <a:gd name="connsiteX12" fmla="*/ 1183709 w 1283991"/>
              <a:gd name="connsiteY12" fmla="*/ 44848 h 370525"/>
              <a:gd name="connsiteX13" fmla="*/ 1202498 w 1283991"/>
              <a:gd name="connsiteY13" fmla="*/ 63637 h 370525"/>
              <a:gd name="connsiteX14" fmla="*/ 1221287 w 1283991"/>
              <a:gd name="connsiteY14" fmla="*/ 69900 h 370525"/>
              <a:gd name="connsiteX15" fmla="*/ 1258865 w 1283991"/>
              <a:gd name="connsiteY15" fmla="*/ 94952 h 370525"/>
              <a:gd name="connsiteX16" fmla="*/ 1277654 w 1283991"/>
              <a:gd name="connsiteY16" fmla="*/ 107478 h 370525"/>
              <a:gd name="connsiteX17" fmla="*/ 1271391 w 1283991"/>
              <a:gd name="connsiteY17" fmla="*/ 232738 h 370525"/>
              <a:gd name="connsiteX18" fmla="*/ 1277654 w 1283991"/>
              <a:gd name="connsiteY18" fmla="*/ 320421 h 370525"/>
              <a:gd name="connsiteX19" fmla="*/ 1283917 w 1283991"/>
              <a:gd name="connsiteY19" fmla="*/ 370525 h 370525"/>
              <a:gd name="connsiteX0" fmla="*/ 0 w 1292412"/>
              <a:gd name="connsiteY0" fmla="*/ 357999 h 395577"/>
              <a:gd name="connsiteX1" fmla="*/ 18789 w 1292412"/>
              <a:gd name="connsiteY1" fmla="*/ 332947 h 395577"/>
              <a:gd name="connsiteX2" fmla="*/ 31315 w 1292412"/>
              <a:gd name="connsiteY2" fmla="*/ 314158 h 395577"/>
              <a:gd name="connsiteX3" fmla="*/ 56367 w 1292412"/>
              <a:gd name="connsiteY3" fmla="*/ 289105 h 395577"/>
              <a:gd name="connsiteX4" fmla="*/ 68893 w 1292412"/>
              <a:gd name="connsiteY4" fmla="*/ 270316 h 395577"/>
              <a:gd name="connsiteX5" fmla="*/ 300624 w 1292412"/>
              <a:gd name="connsiteY5" fmla="*/ 107478 h 395577"/>
              <a:gd name="connsiteX6" fmla="*/ 457200 w 1292412"/>
              <a:gd name="connsiteY6" fmla="*/ 19796 h 395577"/>
              <a:gd name="connsiteX7" fmla="*/ 663879 w 1292412"/>
              <a:gd name="connsiteY7" fmla="*/ 26059 h 395577"/>
              <a:gd name="connsiteX8" fmla="*/ 858032 w 1292412"/>
              <a:gd name="connsiteY8" fmla="*/ 38585 h 395577"/>
              <a:gd name="connsiteX9" fmla="*/ 1089764 w 1292412"/>
              <a:gd name="connsiteY9" fmla="*/ 1007 h 395577"/>
              <a:gd name="connsiteX10" fmla="*/ 1127342 w 1292412"/>
              <a:gd name="connsiteY10" fmla="*/ 19796 h 395577"/>
              <a:gd name="connsiteX11" fmla="*/ 1146131 w 1292412"/>
              <a:gd name="connsiteY11" fmla="*/ 26059 h 395577"/>
              <a:gd name="connsiteX12" fmla="*/ 1183709 w 1292412"/>
              <a:gd name="connsiteY12" fmla="*/ 44848 h 395577"/>
              <a:gd name="connsiteX13" fmla="*/ 1202498 w 1292412"/>
              <a:gd name="connsiteY13" fmla="*/ 63637 h 395577"/>
              <a:gd name="connsiteX14" fmla="*/ 1221287 w 1292412"/>
              <a:gd name="connsiteY14" fmla="*/ 69900 h 395577"/>
              <a:gd name="connsiteX15" fmla="*/ 1258865 w 1292412"/>
              <a:gd name="connsiteY15" fmla="*/ 94952 h 395577"/>
              <a:gd name="connsiteX16" fmla="*/ 1277654 w 1292412"/>
              <a:gd name="connsiteY16" fmla="*/ 107478 h 395577"/>
              <a:gd name="connsiteX17" fmla="*/ 1271391 w 1292412"/>
              <a:gd name="connsiteY17" fmla="*/ 232738 h 395577"/>
              <a:gd name="connsiteX18" fmla="*/ 1277654 w 1292412"/>
              <a:gd name="connsiteY18" fmla="*/ 320421 h 395577"/>
              <a:gd name="connsiteX19" fmla="*/ 1052186 w 1292412"/>
              <a:gd name="connsiteY19" fmla="*/ 395577 h 395577"/>
              <a:gd name="connsiteX0" fmla="*/ 0 w 1289808"/>
              <a:gd name="connsiteY0" fmla="*/ 357999 h 395577"/>
              <a:gd name="connsiteX1" fmla="*/ 18789 w 1289808"/>
              <a:gd name="connsiteY1" fmla="*/ 332947 h 395577"/>
              <a:gd name="connsiteX2" fmla="*/ 31315 w 1289808"/>
              <a:gd name="connsiteY2" fmla="*/ 314158 h 395577"/>
              <a:gd name="connsiteX3" fmla="*/ 56367 w 1289808"/>
              <a:gd name="connsiteY3" fmla="*/ 289105 h 395577"/>
              <a:gd name="connsiteX4" fmla="*/ 68893 w 1289808"/>
              <a:gd name="connsiteY4" fmla="*/ 270316 h 395577"/>
              <a:gd name="connsiteX5" fmla="*/ 300624 w 1289808"/>
              <a:gd name="connsiteY5" fmla="*/ 107478 h 395577"/>
              <a:gd name="connsiteX6" fmla="*/ 457200 w 1289808"/>
              <a:gd name="connsiteY6" fmla="*/ 19796 h 395577"/>
              <a:gd name="connsiteX7" fmla="*/ 663879 w 1289808"/>
              <a:gd name="connsiteY7" fmla="*/ 26059 h 395577"/>
              <a:gd name="connsiteX8" fmla="*/ 858032 w 1289808"/>
              <a:gd name="connsiteY8" fmla="*/ 38585 h 395577"/>
              <a:gd name="connsiteX9" fmla="*/ 1089764 w 1289808"/>
              <a:gd name="connsiteY9" fmla="*/ 1007 h 395577"/>
              <a:gd name="connsiteX10" fmla="*/ 1127342 w 1289808"/>
              <a:gd name="connsiteY10" fmla="*/ 19796 h 395577"/>
              <a:gd name="connsiteX11" fmla="*/ 1146131 w 1289808"/>
              <a:gd name="connsiteY11" fmla="*/ 26059 h 395577"/>
              <a:gd name="connsiteX12" fmla="*/ 1183709 w 1289808"/>
              <a:gd name="connsiteY12" fmla="*/ 44848 h 395577"/>
              <a:gd name="connsiteX13" fmla="*/ 1202498 w 1289808"/>
              <a:gd name="connsiteY13" fmla="*/ 63637 h 395577"/>
              <a:gd name="connsiteX14" fmla="*/ 1221287 w 1289808"/>
              <a:gd name="connsiteY14" fmla="*/ 69900 h 395577"/>
              <a:gd name="connsiteX15" fmla="*/ 1258865 w 1289808"/>
              <a:gd name="connsiteY15" fmla="*/ 94952 h 395577"/>
              <a:gd name="connsiteX16" fmla="*/ 1277654 w 1289808"/>
              <a:gd name="connsiteY16" fmla="*/ 107478 h 395577"/>
              <a:gd name="connsiteX17" fmla="*/ 1271391 w 1289808"/>
              <a:gd name="connsiteY17" fmla="*/ 232738 h 395577"/>
              <a:gd name="connsiteX18" fmla="*/ 1045923 w 1289808"/>
              <a:gd name="connsiteY18" fmla="*/ 320421 h 395577"/>
              <a:gd name="connsiteX19" fmla="*/ 1052186 w 1289808"/>
              <a:gd name="connsiteY19" fmla="*/ 395577 h 395577"/>
              <a:gd name="connsiteX0" fmla="*/ 0 w 1271391"/>
              <a:gd name="connsiteY0" fmla="*/ 357999 h 395577"/>
              <a:gd name="connsiteX1" fmla="*/ 18789 w 1271391"/>
              <a:gd name="connsiteY1" fmla="*/ 332947 h 395577"/>
              <a:gd name="connsiteX2" fmla="*/ 31315 w 1271391"/>
              <a:gd name="connsiteY2" fmla="*/ 314158 h 395577"/>
              <a:gd name="connsiteX3" fmla="*/ 56367 w 1271391"/>
              <a:gd name="connsiteY3" fmla="*/ 289105 h 395577"/>
              <a:gd name="connsiteX4" fmla="*/ 68893 w 1271391"/>
              <a:gd name="connsiteY4" fmla="*/ 270316 h 395577"/>
              <a:gd name="connsiteX5" fmla="*/ 300624 w 1271391"/>
              <a:gd name="connsiteY5" fmla="*/ 107478 h 395577"/>
              <a:gd name="connsiteX6" fmla="*/ 457200 w 1271391"/>
              <a:gd name="connsiteY6" fmla="*/ 19796 h 395577"/>
              <a:gd name="connsiteX7" fmla="*/ 663879 w 1271391"/>
              <a:gd name="connsiteY7" fmla="*/ 26059 h 395577"/>
              <a:gd name="connsiteX8" fmla="*/ 858032 w 1271391"/>
              <a:gd name="connsiteY8" fmla="*/ 38585 h 395577"/>
              <a:gd name="connsiteX9" fmla="*/ 1089764 w 1271391"/>
              <a:gd name="connsiteY9" fmla="*/ 1007 h 395577"/>
              <a:gd name="connsiteX10" fmla="*/ 1127342 w 1271391"/>
              <a:gd name="connsiteY10" fmla="*/ 19796 h 395577"/>
              <a:gd name="connsiteX11" fmla="*/ 1146131 w 1271391"/>
              <a:gd name="connsiteY11" fmla="*/ 26059 h 395577"/>
              <a:gd name="connsiteX12" fmla="*/ 1183709 w 1271391"/>
              <a:gd name="connsiteY12" fmla="*/ 44848 h 395577"/>
              <a:gd name="connsiteX13" fmla="*/ 1202498 w 1271391"/>
              <a:gd name="connsiteY13" fmla="*/ 63637 h 395577"/>
              <a:gd name="connsiteX14" fmla="*/ 1221287 w 1271391"/>
              <a:gd name="connsiteY14" fmla="*/ 69900 h 395577"/>
              <a:gd name="connsiteX15" fmla="*/ 1258865 w 1271391"/>
              <a:gd name="connsiteY15" fmla="*/ 94952 h 395577"/>
              <a:gd name="connsiteX16" fmla="*/ 1045923 w 1271391"/>
              <a:gd name="connsiteY16" fmla="*/ 126267 h 395577"/>
              <a:gd name="connsiteX17" fmla="*/ 1271391 w 1271391"/>
              <a:gd name="connsiteY17" fmla="*/ 232738 h 395577"/>
              <a:gd name="connsiteX18" fmla="*/ 1045923 w 1271391"/>
              <a:gd name="connsiteY18" fmla="*/ 320421 h 395577"/>
              <a:gd name="connsiteX19" fmla="*/ 1052186 w 1271391"/>
              <a:gd name="connsiteY19" fmla="*/ 395577 h 395577"/>
              <a:gd name="connsiteX0" fmla="*/ 0 w 1267456"/>
              <a:gd name="connsiteY0" fmla="*/ 357999 h 395577"/>
              <a:gd name="connsiteX1" fmla="*/ 18789 w 1267456"/>
              <a:gd name="connsiteY1" fmla="*/ 332947 h 395577"/>
              <a:gd name="connsiteX2" fmla="*/ 31315 w 1267456"/>
              <a:gd name="connsiteY2" fmla="*/ 314158 h 395577"/>
              <a:gd name="connsiteX3" fmla="*/ 56367 w 1267456"/>
              <a:gd name="connsiteY3" fmla="*/ 289105 h 395577"/>
              <a:gd name="connsiteX4" fmla="*/ 68893 w 1267456"/>
              <a:gd name="connsiteY4" fmla="*/ 270316 h 395577"/>
              <a:gd name="connsiteX5" fmla="*/ 300624 w 1267456"/>
              <a:gd name="connsiteY5" fmla="*/ 107478 h 395577"/>
              <a:gd name="connsiteX6" fmla="*/ 457200 w 1267456"/>
              <a:gd name="connsiteY6" fmla="*/ 19796 h 395577"/>
              <a:gd name="connsiteX7" fmla="*/ 663879 w 1267456"/>
              <a:gd name="connsiteY7" fmla="*/ 26059 h 395577"/>
              <a:gd name="connsiteX8" fmla="*/ 858032 w 1267456"/>
              <a:gd name="connsiteY8" fmla="*/ 38585 h 395577"/>
              <a:gd name="connsiteX9" fmla="*/ 1089764 w 1267456"/>
              <a:gd name="connsiteY9" fmla="*/ 1007 h 395577"/>
              <a:gd name="connsiteX10" fmla="*/ 1127342 w 1267456"/>
              <a:gd name="connsiteY10" fmla="*/ 19796 h 395577"/>
              <a:gd name="connsiteX11" fmla="*/ 1146131 w 1267456"/>
              <a:gd name="connsiteY11" fmla="*/ 26059 h 395577"/>
              <a:gd name="connsiteX12" fmla="*/ 1183709 w 1267456"/>
              <a:gd name="connsiteY12" fmla="*/ 44848 h 395577"/>
              <a:gd name="connsiteX13" fmla="*/ 1202498 w 1267456"/>
              <a:gd name="connsiteY13" fmla="*/ 63637 h 395577"/>
              <a:gd name="connsiteX14" fmla="*/ 1221287 w 1267456"/>
              <a:gd name="connsiteY14" fmla="*/ 69900 h 395577"/>
              <a:gd name="connsiteX15" fmla="*/ 1258865 w 1267456"/>
              <a:gd name="connsiteY15" fmla="*/ 94952 h 395577"/>
              <a:gd name="connsiteX16" fmla="*/ 1045923 w 1267456"/>
              <a:gd name="connsiteY16" fmla="*/ 126267 h 395577"/>
              <a:gd name="connsiteX17" fmla="*/ 1058449 w 1267456"/>
              <a:gd name="connsiteY17" fmla="*/ 232738 h 395577"/>
              <a:gd name="connsiteX18" fmla="*/ 1045923 w 1267456"/>
              <a:gd name="connsiteY18" fmla="*/ 320421 h 395577"/>
              <a:gd name="connsiteX19" fmla="*/ 1052186 w 1267456"/>
              <a:gd name="connsiteY19" fmla="*/ 395577 h 395577"/>
              <a:gd name="connsiteX0" fmla="*/ 0 w 1230136"/>
              <a:gd name="connsiteY0" fmla="*/ 357999 h 395577"/>
              <a:gd name="connsiteX1" fmla="*/ 18789 w 1230136"/>
              <a:gd name="connsiteY1" fmla="*/ 332947 h 395577"/>
              <a:gd name="connsiteX2" fmla="*/ 31315 w 1230136"/>
              <a:gd name="connsiteY2" fmla="*/ 314158 h 395577"/>
              <a:gd name="connsiteX3" fmla="*/ 56367 w 1230136"/>
              <a:gd name="connsiteY3" fmla="*/ 289105 h 395577"/>
              <a:gd name="connsiteX4" fmla="*/ 68893 w 1230136"/>
              <a:gd name="connsiteY4" fmla="*/ 270316 h 395577"/>
              <a:gd name="connsiteX5" fmla="*/ 300624 w 1230136"/>
              <a:gd name="connsiteY5" fmla="*/ 107478 h 395577"/>
              <a:gd name="connsiteX6" fmla="*/ 457200 w 1230136"/>
              <a:gd name="connsiteY6" fmla="*/ 19796 h 395577"/>
              <a:gd name="connsiteX7" fmla="*/ 663879 w 1230136"/>
              <a:gd name="connsiteY7" fmla="*/ 26059 h 395577"/>
              <a:gd name="connsiteX8" fmla="*/ 858032 w 1230136"/>
              <a:gd name="connsiteY8" fmla="*/ 38585 h 395577"/>
              <a:gd name="connsiteX9" fmla="*/ 1089764 w 1230136"/>
              <a:gd name="connsiteY9" fmla="*/ 1007 h 395577"/>
              <a:gd name="connsiteX10" fmla="*/ 1127342 w 1230136"/>
              <a:gd name="connsiteY10" fmla="*/ 19796 h 395577"/>
              <a:gd name="connsiteX11" fmla="*/ 1146131 w 1230136"/>
              <a:gd name="connsiteY11" fmla="*/ 26059 h 395577"/>
              <a:gd name="connsiteX12" fmla="*/ 1183709 w 1230136"/>
              <a:gd name="connsiteY12" fmla="*/ 44848 h 395577"/>
              <a:gd name="connsiteX13" fmla="*/ 1202498 w 1230136"/>
              <a:gd name="connsiteY13" fmla="*/ 63637 h 395577"/>
              <a:gd name="connsiteX14" fmla="*/ 1221287 w 1230136"/>
              <a:gd name="connsiteY14" fmla="*/ 69900 h 395577"/>
              <a:gd name="connsiteX15" fmla="*/ 1045923 w 1230136"/>
              <a:gd name="connsiteY15" fmla="*/ 101215 h 395577"/>
              <a:gd name="connsiteX16" fmla="*/ 1045923 w 1230136"/>
              <a:gd name="connsiteY16" fmla="*/ 126267 h 395577"/>
              <a:gd name="connsiteX17" fmla="*/ 1058449 w 1230136"/>
              <a:gd name="connsiteY17" fmla="*/ 232738 h 395577"/>
              <a:gd name="connsiteX18" fmla="*/ 1045923 w 1230136"/>
              <a:gd name="connsiteY18" fmla="*/ 320421 h 395577"/>
              <a:gd name="connsiteX19" fmla="*/ 1052186 w 1230136"/>
              <a:gd name="connsiteY19" fmla="*/ 395577 h 395577"/>
              <a:gd name="connsiteX0" fmla="*/ 0 w 1230136"/>
              <a:gd name="connsiteY0" fmla="*/ 357426 h 395004"/>
              <a:gd name="connsiteX1" fmla="*/ 18789 w 1230136"/>
              <a:gd name="connsiteY1" fmla="*/ 332374 h 395004"/>
              <a:gd name="connsiteX2" fmla="*/ 31315 w 1230136"/>
              <a:gd name="connsiteY2" fmla="*/ 313585 h 395004"/>
              <a:gd name="connsiteX3" fmla="*/ 56367 w 1230136"/>
              <a:gd name="connsiteY3" fmla="*/ 288532 h 395004"/>
              <a:gd name="connsiteX4" fmla="*/ 68893 w 1230136"/>
              <a:gd name="connsiteY4" fmla="*/ 269743 h 395004"/>
              <a:gd name="connsiteX5" fmla="*/ 300624 w 1230136"/>
              <a:gd name="connsiteY5" fmla="*/ 106905 h 395004"/>
              <a:gd name="connsiteX6" fmla="*/ 457200 w 1230136"/>
              <a:gd name="connsiteY6" fmla="*/ 19223 h 395004"/>
              <a:gd name="connsiteX7" fmla="*/ 663879 w 1230136"/>
              <a:gd name="connsiteY7" fmla="*/ 25486 h 395004"/>
              <a:gd name="connsiteX8" fmla="*/ 858032 w 1230136"/>
              <a:gd name="connsiteY8" fmla="*/ 38012 h 395004"/>
              <a:gd name="connsiteX9" fmla="*/ 1089764 w 1230136"/>
              <a:gd name="connsiteY9" fmla="*/ 434 h 395004"/>
              <a:gd name="connsiteX10" fmla="*/ 1127342 w 1230136"/>
              <a:gd name="connsiteY10" fmla="*/ 19223 h 395004"/>
              <a:gd name="connsiteX11" fmla="*/ 1183709 w 1230136"/>
              <a:gd name="connsiteY11" fmla="*/ 44275 h 395004"/>
              <a:gd name="connsiteX12" fmla="*/ 1202498 w 1230136"/>
              <a:gd name="connsiteY12" fmla="*/ 63064 h 395004"/>
              <a:gd name="connsiteX13" fmla="*/ 1221287 w 1230136"/>
              <a:gd name="connsiteY13" fmla="*/ 69327 h 395004"/>
              <a:gd name="connsiteX14" fmla="*/ 1045923 w 1230136"/>
              <a:gd name="connsiteY14" fmla="*/ 100642 h 395004"/>
              <a:gd name="connsiteX15" fmla="*/ 1045923 w 1230136"/>
              <a:gd name="connsiteY15" fmla="*/ 125694 h 395004"/>
              <a:gd name="connsiteX16" fmla="*/ 1058449 w 1230136"/>
              <a:gd name="connsiteY16" fmla="*/ 232165 h 395004"/>
              <a:gd name="connsiteX17" fmla="*/ 1045923 w 1230136"/>
              <a:gd name="connsiteY17" fmla="*/ 319848 h 395004"/>
              <a:gd name="connsiteX18" fmla="*/ 1052186 w 1230136"/>
              <a:gd name="connsiteY18" fmla="*/ 395004 h 395004"/>
              <a:gd name="connsiteX0" fmla="*/ 0 w 1230136"/>
              <a:gd name="connsiteY0" fmla="*/ 357016 h 394594"/>
              <a:gd name="connsiteX1" fmla="*/ 18789 w 1230136"/>
              <a:gd name="connsiteY1" fmla="*/ 331964 h 394594"/>
              <a:gd name="connsiteX2" fmla="*/ 31315 w 1230136"/>
              <a:gd name="connsiteY2" fmla="*/ 313175 h 394594"/>
              <a:gd name="connsiteX3" fmla="*/ 56367 w 1230136"/>
              <a:gd name="connsiteY3" fmla="*/ 288122 h 394594"/>
              <a:gd name="connsiteX4" fmla="*/ 68893 w 1230136"/>
              <a:gd name="connsiteY4" fmla="*/ 269333 h 394594"/>
              <a:gd name="connsiteX5" fmla="*/ 300624 w 1230136"/>
              <a:gd name="connsiteY5" fmla="*/ 106495 h 394594"/>
              <a:gd name="connsiteX6" fmla="*/ 457200 w 1230136"/>
              <a:gd name="connsiteY6" fmla="*/ 18813 h 394594"/>
              <a:gd name="connsiteX7" fmla="*/ 663879 w 1230136"/>
              <a:gd name="connsiteY7" fmla="*/ 25076 h 394594"/>
              <a:gd name="connsiteX8" fmla="*/ 858032 w 1230136"/>
              <a:gd name="connsiteY8" fmla="*/ 37602 h 394594"/>
              <a:gd name="connsiteX9" fmla="*/ 1089764 w 1230136"/>
              <a:gd name="connsiteY9" fmla="*/ 24 h 394594"/>
              <a:gd name="connsiteX10" fmla="*/ 1183709 w 1230136"/>
              <a:gd name="connsiteY10" fmla="*/ 43865 h 394594"/>
              <a:gd name="connsiteX11" fmla="*/ 1202498 w 1230136"/>
              <a:gd name="connsiteY11" fmla="*/ 62654 h 394594"/>
              <a:gd name="connsiteX12" fmla="*/ 1221287 w 1230136"/>
              <a:gd name="connsiteY12" fmla="*/ 68917 h 394594"/>
              <a:gd name="connsiteX13" fmla="*/ 1045923 w 1230136"/>
              <a:gd name="connsiteY13" fmla="*/ 100232 h 394594"/>
              <a:gd name="connsiteX14" fmla="*/ 1045923 w 1230136"/>
              <a:gd name="connsiteY14" fmla="*/ 125284 h 394594"/>
              <a:gd name="connsiteX15" fmla="*/ 1058449 w 1230136"/>
              <a:gd name="connsiteY15" fmla="*/ 231755 h 394594"/>
              <a:gd name="connsiteX16" fmla="*/ 1045923 w 1230136"/>
              <a:gd name="connsiteY16" fmla="*/ 319438 h 394594"/>
              <a:gd name="connsiteX17" fmla="*/ 1052186 w 1230136"/>
              <a:gd name="connsiteY17" fmla="*/ 394594 h 394594"/>
              <a:gd name="connsiteX0" fmla="*/ 0 w 1210143"/>
              <a:gd name="connsiteY0" fmla="*/ 357016 h 394594"/>
              <a:gd name="connsiteX1" fmla="*/ 18789 w 1210143"/>
              <a:gd name="connsiteY1" fmla="*/ 331964 h 394594"/>
              <a:gd name="connsiteX2" fmla="*/ 31315 w 1210143"/>
              <a:gd name="connsiteY2" fmla="*/ 313175 h 394594"/>
              <a:gd name="connsiteX3" fmla="*/ 56367 w 1210143"/>
              <a:gd name="connsiteY3" fmla="*/ 288122 h 394594"/>
              <a:gd name="connsiteX4" fmla="*/ 68893 w 1210143"/>
              <a:gd name="connsiteY4" fmla="*/ 269333 h 394594"/>
              <a:gd name="connsiteX5" fmla="*/ 300624 w 1210143"/>
              <a:gd name="connsiteY5" fmla="*/ 106495 h 394594"/>
              <a:gd name="connsiteX6" fmla="*/ 457200 w 1210143"/>
              <a:gd name="connsiteY6" fmla="*/ 18813 h 394594"/>
              <a:gd name="connsiteX7" fmla="*/ 663879 w 1210143"/>
              <a:gd name="connsiteY7" fmla="*/ 25076 h 394594"/>
              <a:gd name="connsiteX8" fmla="*/ 858032 w 1210143"/>
              <a:gd name="connsiteY8" fmla="*/ 37602 h 394594"/>
              <a:gd name="connsiteX9" fmla="*/ 1089764 w 1210143"/>
              <a:gd name="connsiteY9" fmla="*/ 24 h 394594"/>
              <a:gd name="connsiteX10" fmla="*/ 1183709 w 1210143"/>
              <a:gd name="connsiteY10" fmla="*/ 43865 h 394594"/>
              <a:gd name="connsiteX11" fmla="*/ 1202498 w 1210143"/>
              <a:gd name="connsiteY11" fmla="*/ 62654 h 394594"/>
              <a:gd name="connsiteX12" fmla="*/ 1045923 w 1210143"/>
              <a:gd name="connsiteY12" fmla="*/ 100232 h 394594"/>
              <a:gd name="connsiteX13" fmla="*/ 1045923 w 1210143"/>
              <a:gd name="connsiteY13" fmla="*/ 125284 h 394594"/>
              <a:gd name="connsiteX14" fmla="*/ 1058449 w 1210143"/>
              <a:gd name="connsiteY14" fmla="*/ 231755 h 394594"/>
              <a:gd name="connsiteX15" fmla="*/ 1045923 w 1210143"/>
              <a:gd name="connsiteY15" fmla="*/ 319438 h 394594"/>
              <a:gd name="connsiteX16" fmla="*/ 1052186 w 1210143"/>
              <a:gd name="connsiteY16" fmla="*/ 394594 h 394594"/>
              <a:gd name="connsiteX0" fmla="*/ 0 w 1183709"/>
              <a:gd name="connsiteY0" fmla="*/ 357016 h 394594"/>
              <a:gd name="connsiteX1" fmla="*/ 18789 w 1183709"/>
              <a:gd name="connsiteY1" fmla="*/ 331964 h 394594"/>
              <a:gd name="connsiteX2" fmla="*/ 31315 w 1183709"/>
              <a:gd name="connsiteY2" fmla="*/ 313175 h 394594"/>
              <a:gd name="connsiteX3" fmla="*/ 56367 w 1183709"/>
              <a:gd name="connsiteY3" fmla="*/ 288122 h 394594"/>
              <a:gd name="connsiteX4" fmla="*/ 68893 w 1183709"/>
              <a:gd name="connsiteY4" fmla="*/ 269333 h 394594"/>
              <a:gd name="connsiteX5" fmla="*/ 300624 w 1183709"/>
              <a:gd name="connsiteY5" fmla="*/ 106495 h 394594"/>
              <a:gd name="connsiteX6" fmla="*/ 457200 w 1183709"/>
              <a:gd name="connsiteY6" fmla="*/ 18813 h 394594"/>
              <a:gd name="connsiteX7" fmla="*/ 663879 w 1183709"/>
              <a:gd name="connsiteY7" fmla="*/ 25076 h 394594"/>
              <a:gd name="connsiteX8" fmla="*/ 858032 w 1183709"/>
              <a:gd name="connsiteY8" fmla="*/ 37602 h 394594"/>
              <a:gd name="connsiteX9" fmla="*/ 1089764 w 1183709"/>
              <a:gd name="connsiteY9" fmla="*/ 24 h 394594"/>
              <a:gd name="connsiteX10" fmla="*/ 1183709 w 1183709"/>
              <a:gd name="connsiteY10" fmla="*/ 43865 h 394594"/>
              <a:gd name="connsiteX11" fmla="*/ 1045923 w 1183709"/>
              <a:gd name="connsiteY11" fmla="*/ 100232 h 394594"/>
              <a:gd name="connsiteX12" fmla="*/ 1045923 w 1183709"/>
              <a:gd name="connsiteY12" fmla="*/ 125284 h 394594"/>
              <a:gd name="connsiteX13" fmla="*/ 1058449 w 1183709"/>
              <a:gd name="connsiteY13" fmla="*/ 231755 h 394594"/>
              <a:gd name="connsiteX14" fmla="*/ 1045923 w 1183709"/>
              <a:gd name="connsiteY14" fmla="*/ 319438 h 394594"/>
              <a:gd name="connsiteX15" fmla="*/ 1052186 w 1183709"/>
              <a:gd name="connsiteY15" fmla="*/ 394594 h 394594"/>
              <a:gd name="connsiteX0" fmla="*/ 0 w 1097973"/>
              <a:gd name="connsiteY0" fmla="*/ 358593 h 396171"/>
              <a:gd name="connsiteX1" fmla="*/ 18789 w 1097973"/>
              <a:gd name="connsiteY1" fmla="*/ 333541 h 396171"/>
              <a:gd name="connsiteX2" fmla="*/ 31315 w 1097973"/>
              <a:gd name="connsiteY2" fmla="*/ 314752 h 396171"/>
              <a:gd name="connsiteX3" fmla="*/ 56367 w 1097973"/>
              <a:gd name="connsiteY3" fmla="*/ 289699 h 396171"/>
              <a:gd name="connsiteX4" fmla="*/ 68893 w 1097973"/>
              <a:gd name="connsiteY4" fmla="*/ 270910 h 396171"/>
              <a:gd name="connsiteX5" fmla="*/ 300624 w 1097973"/>
              <a:gd name="connsiteY5" fmla="*/ 108072 h 396171"/>
              <a:gd name="connsiteX6" fmla="*/ 457200 w 1097973"/>
              <a:gd name="connsiteY6" fmla="*/ 20390 h 396171"/>
              <a:gd name="connsiteX7" fmla="*/ 663879 w 1097973"/>
              <a:gd name="connsiteY7" fmla="*/ 26653 h 396171"/>
              <a:gd name="connsiteX8" fmla="*/ 858032 w 1097973"/>
              <a:gd name="connsiteY8" fmla="*/ 39179 h 396171"/>
              <a:gd name="connsiteX9" fmla="*/ 1089764 w 1097973"/>
              <a:gd name="connsiteY9" fmla="*/ 1601 h 396171"/>
              <a:gd name="connsiteX10" fmla="*/ 1045923 w 1097973"/>
              <a:gd name="connsiteY10" fmla="*/ 101809 h 396171"/>
              <a:gd name="connsiteX11" fmla="*/ 1045923 w 1097973"/>
              <a:gd name="connsiteY11" fmla="*/ 126861 h 396171"/>
              <a:gd name="connsiteX12" fmla="*/ 1058449 w 1097973"/>
              <a:gd name="connsiteY12" fmla="*/ 233332 h 396171"/>
              <a:gd name="connsiteX13" fmla="*/ 1045923 w 1097973"/>
              <a:gd name="connsiteY13" fmla="*/ 321015 h 396171"/>
              <a:gd name="connsiteX14" fmla="*/ 1052186 w 1097973"/>
              <a:gd name="connsiteY14" fmla="*/ 396171 h 396171"/>
              <a:gd name="connsiteX0" fmla="*/ 0 w 1059388"/>
              <a:gd name="connsiteY0" fmla="*/ 338203 h 375781"/>
              <a:gd name="connsiteX1" fmla="*/ 18789 w 1059388"/>
              <a:gd name="connsiteY1" fmla="*/ 313151 h 375781"/>
              <a:gd name="connsiteX2" fmla="*/ 31315 w 1059388"/>
              <a:gd name="connsiteY2" fmla="*/ 294362 h 375781"/>
              <a:gd name="connsiteX3" fmla="*/ 56367 w 1059388"/>
              <a:gd name="connsiteY3" fmla="*/ 269309 h 375781"/>
              <a:gd name="connsiteX4" fmla="*/ 68893 w 1059388"/>
              <a:gd name="connsiteY4" fmla="*/ 250520 h 375781"/>
              <a:gd name="connsiteX5" fmla="*/ 300624 w 1059388"/>
              <a:gd name="connsiteY5" fmla="*/ 87682 h 375781"/>
              <a:gd name="connsiteX6" fmla="*/ 457200 w 1059388"/>
              <a:gd name="connsiteY6" fmla="*/ 0 h 375781"/>
              <a:gd name="connsiteX7" fmla="*/ 663879 w 1059388"/>
              <a:gd name="connsiteY7" fmla="*/ 6263 h 375781"/>
              <a:gd name="connsiteX8" fmla="*/ 858032 w 1059388"/>
              <a:gd name="connsiteY8" fmla="*/ 18789 h 375781"/>
              <a:gd name="connsiteX9" fmla="*/ 1045923 w 1059388"/>
              <a:gd name="connsiteY9" fmla="*/ 81419 h 375781"/>
              <a:gd name="connsiteX10" fmla="*/ 1045923 w 1059388"/>
              <a:gd name="connsiteY10" fmla="*/ 106471 h 375781"/>
              <a:gd name="connsiteX11" fmla="*/ 1058449 w 1059388"/>
              <a:gd name="connsiteY11" fmla="*/ 212942 h 375781"/>
              <a:gd name="connsiteX12" fmla="*/ 1045923 w 1059388"/>
              <a:gd name="connsiteY12" fmla="*/ 300625 h 375781"/>
              <a:gd name="connsiteX13" fmla="*/ 1052186 w 1059388"/>
              <a:gd name="connsiteY13" fmla="*/ 375781 h 37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9388" h="375781">
                <a:moveTo>
                  <a:pt x="0" y="338203"/>
                </a:moveTo>
                <a:cubicBezTo>
                  <a:pt x="6263" y="329852"/>
                  <a:pt x="12722" y="321645"/>
                  <a:pt x="18789" y="313151"/>
                </a:cubicBezTo>
                <a:cubicBezTo>
                  <a:pt x="23164" y="307026"/>
                  <a:pt x="26416" y="300077"/>
                  <a:pt x="31315" y="294362"/>
                </a:cubicBezTo>
                <a:cubicBezTo>
                  <a:pt x="39001" y="285395"/>
                  <a:pt x="48681" y="278276"/>
                  <a:pt x="56367" y="269309"/>
                </a:cubicBezTo>
                <a:cubicBezTo>
                  <a:pt x="61266" y="263594"/>
                  <a:pt x="28184" y="280791"/>
                  <a:pt x="68893" y="250520"/>
                </a:cubicBezTo>
                <a:cubicBezTo>
                  <a:pt x="109602" y="220249"/>
                  <a:pt x="235906" y="129435"/>
                  <a:pt x="300624" y="87682"/>
                </a:cubicBezTo>
                <a:cubicBezTo>
                  <a:pt x="365342" y="45929"/>
                  <a:pt x="417534" y="2088"/>
                  <a:pt x="457200" y="0"/>
                </a:cubicBezTo>
                <a:lnTo>
                  <a:pt x="663879" y="6263"/>
                </a:lnTo>
                <a:cubicBezTo>
                  <a:pt x="730684" y="9395"/>
                  <a:pt x="794358" y="6263"/>
                  <a:pt x="858032" y="18789"/>
                </a:cubicBezTo>
                <a:cubicBezTo>
                  <a:pt x="921706" y="31315"/>
                  <a:pt x="1014608" y="66805"/>
                  <a:pt x="1045923" y="81419"/>
                </a:cubicBezTo>
                <a:cubicBezTo>
                  <a:pt x="1077238" y="96033"/>
                  <a:pt x="1043835" y="84550"/>
                  <a:pt x="1045923" y="106471"/>
                </a:cubicBezTo>
                <a:cubicBezTo>
                  <a:pt x="1048011" y="128392"/>
                  <a:pt x="1058449" y="180583"/>
                  <a:pt x="1058449" y="212942"/>
                </a:cubicBezTo>
                <a:cubicBezTo>
                  <a:pt x="1058449" y="245301"/>
                  <a:pt x="1046967" y="273485"/>
                  <a:pt x="1045923" y="300625"/>
                </a:cubicBezTo>
                <a:cubicBezTo>
                  <a:pt x="1044879" y="327765"/>
                  <a:pt x="1052186" y="326513"/>
                  <a:pt x="1052186" y="37578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CA19BC52-E5AF-3CF2-3287-5D5AA57408B4}"/>
              </a:ext>
            </a:extLst>
          </p:cNvPr>
          <p:cNvSpPr/>
          <p:nvPr/>
        </p:nvSpPr>
        <p:spPr>
          <a:xfrm>
            <a:off x="8706652" y="947530"/>
            <a:ext cx="1994478" cy="556591"/>
          </a:xfrm>
          <a:custGeom>
            <a:avLst/>
            <a:gdLst>
              <a:gd name="connsiteX0" fmla="*/ 1994478 w 1994478"/>
              <a:gd name="connsiteY0" fmla="*/ 556591 h 556591"/>
              <a:gd name="connsiteX1" fmla="*/ 1861957 w 1994478"/>
              <a:gd name="connsiteY1" fmla="*/ 284921 h 556591"/>
              <a:gd name="connsiteX2" fmla="*/ 1848705 w 1994478"/>
              <a:gd name="connsiteY2" fmla="*/ 245165 h 556591"/>
              <a:gd name="connsiteX3" fmla="*/ 1842078 w 1994478"/>
              <a:gd name="connsiteY3" fmla="*/ 225286 h 556591"/>
              <a:gd name="connsiteX4" fmla="*/ 1815574 w 1994478"/>
              <a:gd name="connsiteY4" fmla="*/ 185530 h 556591"/>
              <a:gd name="connsiteX5" fmla="*/ 1795696 w 1994478"/>
              <a:gd name="connsiteY5" fmla="*/ 172278 h 556591"/>
              <a:gd name="connsiteX6" fmla="*/ 1762565 w 1994478"/>
              <a:gd name="connsiteY6" fmla="*/ 139147 h 556591"/>
              <a:gd name="connsiteX7" fmla="*/ 1722809 w 1994478"/>
              <a:gd name="connsiteY7" fmla="*/ 112643 h 556591"/>
              <a:gd name="connsiteX8" fmla="*/ 1702931 w 1994478"/>
              <a:gd name="connsiteY8" fmla="*/ 99391 h 556591"/>
              <a:gd name="connsiteX9" fmla="*/ 1689678 w 1994478"/>
              <a:gd name="connsiteY9" fmla="*/ 86139 h 556591"/>
              <a:gd name="connsiteX10" fmla="*/ 1649922 w 1994478"/>
              <a:gd name="connsiteY10" fmla="*/ 72886 h 556591"/>
              <a:gd name="connsiteX11" fmla="*/ 1510774 w 1994478"/>
              <a:gd name="connsiteY11" fmla="*/ 59634 h 556591"/>
              <a:gd name="connsiteX12" fmla="*/ 1437887 w 1994478"/>
              <a:gd name="connsiteY12" fmla="*/ 46382 h 556591"/>
              <a:gd name="connsiteX13" fmla="*/ 1398131 w 1994478"/>
              <a:gd name="connsiteY13" fmla="*/ 33130 h 556591"/>
              <a:gd name="connsiteX14" fmla="*/ 1358374 w 1994478"/>
              <a:gd name="connsiteY14" fmla="*/ 26504 h 556591"/>
              <a:gd name="connsiteX15" fmla="*/ 1318618 w 1994478"/>
              <a:gd name="connsiteY15" fmla="*/ 13252 h 556591"/>
              <a:gd name="connsiteX16" fmla="*/ 1245731 w 1994478"/>
              <a:gd name="connsiteY16" fmla="*/ 0 h 556591"/>
              <a:gd name="connsiteX17" fmla="*/ 1152965 w 1994478"/>
              <a:gd name="connsiteY17" fmla="*/ 6626 h 556591"/>
              <a:gd name="connsiteX18" fmla="*/ 1133087 w 1994478"/>
              <a:gd name="connsiteY18" fmla="*/ 13252 h 556591"/>
              <a:gd name="connsiteX19" fmla="*/ 1060200 w 1994478"/>
              <a:gd name="connsiteY19" fmla="*/ 19878 h 556591"/>
              <a:gd name="connsiteX20" fmla="*/ 967435 w 1994478"/>
              <a:gd name="connsiteY20" fmla="*/ 33130 h 556591"/>
              <a:gd name="connsiteX21" fmla="*/ 815035 w 1994478"/>
              <a:gd name="connsiteY21" fmla="*/ 46382 h 556591"/>
              <a:gd name="connsiteX22" fmla="*/ 755400 w 1994478"/>
              <a:gd name="connsiteY22" fmla="*/ 59634 h 556591"/>
              <a:gd name="connsiteX23" fmla="*/ 715644 w 1994478"/>
              <a:gd name="connsiteY23" fmla="*/ 72886 h 556591"/>
              <a:gd name="connsiteX24" fmla="*/ 689139 w 1994478"/>
              <a:gd name="connsiteY24" fmla="*/ 79513 h 556591"/>
              <a:gd name="connsiteX25" fmla="*/ 669261 w 1994478"/>
              <a:gd name="connsiteY25" fmla="*/ 86139 h 556591"/>
              <a:gd name="connsiteX26" fmla="*/ 616252 w 1994478"/>
              <a:gd name="connsiteY26" fmla="*/ 99391 h 556591"/>
              <a:gd name="connsiteX27" fmla="*/ 589748 w 1994478"/>
              <a:gd name="connsiteY27" fmla="*/ 106017 h 556591"/>
              <a:gd name="connsiteX28" fmla="*/ 543365 w 1994478"/>
              <a:gd name="connsiteY28" fmla="*/ 119269 h 556591"/>
              <a:gd name="connsiteX29" fmla="*/ 483731 w 1994478"/>
              <a:gd name="connsiteY29" fmla="*/ 125895 h 556591"/>
              <a:gd name="connsiteX30" fmla="*/ 390965 w 1994478"/>
              <a:gd name="connsiteY30" fmla="*/ 139147 h 556591"/>
              <a:gd name="connsiteX31" fmla="*/ 344583 w 1994478"/>
              <a:gd name="connsiteY31" fmla="*/ 152400 h 556591"/>
              <a:gd name="connsiteX32" fmla="*/ 284948 w 1994478"/>
              <a:gd name="connsiteY32" fmla="*/ 165652 h 556591"/>
              <a:gd name="connsiteX33" fmla="*/ 245191 w 1994478"/>
              <a:gd name="connsiteY33" fmla="*/ 178904 h 556591"/>
              <a:gd name="connsiteX34" fmla="*/ 178931 w 1994478"/>
              <a:gd name="connsiteY34" fmla="*/ 198782 h 556591"/>
              <a:gd name="connsiteX35" fmla="*/ 139174 w 1994478"/>
              <a:gd name="connsiteY35" fmla="*/ 212034 h 556591"/>
              <a:gd name="connsiteX36" fmla="*/ 119296 w 1994478"/>
              <a:gd name="connsiteY36" fmla="*/ 218660 h 556591"/>
              <a:gd name="connsiteX37" fmla="*/ 106044 w 1994478"/>
              <a:gd name="connsiteY37" fmla="*/ 238539 h 556591"/>
              <a:gd name="connsiteX38" fmla="*/ 92791 w 1994478"/>
              <a:gd name="connsiteY38" fmla="*/ 251791 h 556591"/>
              <a:gd name="connsiteX39" fmla="*/ 66287 w 1994478"/>
              <a:gd name="connsiteY39" fmla="*/ 291547 h 556591"/>
              <a:gd name="connsiteX40" fmla="*/ 33157 w 1994478"/>
              <a:gd name="connsiteY40" fmla="*/ 324678 h 556591"/>
              <a:gd name="connsiteX41" fmla="*/ 19905 w 1994478"/>
              <a:gd name="connsiteY41" fmla="*/ 344556 h 556591"/>
              <a:gd name="connsiteX42" fmla="*/ 6652 w 1994478"/>
              <a:gd name="connsiteY42" fmla="*/ 384313 h 556591"/>
              <a:gd name="connsiteX43" fmla="*/ 26 w 1994478"/>
              <a:gd name="connsiteY43" fmla="*/ 556591 h 55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94478" h="556591">
                <a:moveTo>
                  <a:pt x="1994478" y="556591"/>
                </a:moveTo>
                <a:cubicBezTo>
                  <a:pt x="1950304" y="466034"/>
                  <a:pt x="1893819" y="380507"/>
                  <a:pt x="1861957" y="284921"/>
                </a:cubicBezTo>
                <a:lnTo>
                  <a:pt x="1848705" y="245165"/>
                </a:lnTo>
                <a:cubicBezTo>
                  <a:pt x="1846496" y="238539"/>
                  <a:pt x="1845952" y="231098"/>
                  <a:pt x="1842078" y="225286"/>
                </a:cubicBezTo>
                <a:cubicBezTo>
                  <a:pt x="1833243" y="212034"/>
                  <a:pt x="1828826" y="194365"/>
                  <a:pt x="1815574" y="185530"/>
                </a:cubicBezTo>
                <a:cubicBezTo>
                  <a:pt x="1808948" y="181113"/>
                  <a:pt x="1801689" y="177522"/>
                  <a:pt x="1795696" y="172278"/>
                </a:cubicBezTo>
                <a:cubicBezTo>
                  <a:pt x="1783942" y="161993"/>
                  <a:pt x="1775560" y="147810"/>
                  <a:pt x="1762565" y="139147"/>
                </a:cubicBezTo>
                <a:lnTo>
                  <a:pt x="1722809" y="112643"/>
                </a:lnTo>
                <a:cubicBezTo>
                  <a:pt x="1716183" y="108226"/>
                  <a:pt x="1708562" y="105022"/>
                  <a:pt x="1702931" y="99391"/>
                </a:cubicBezTo>
                <a:cubicBezTo>
                  <a:pt x="1698513" y="94974"/>
                  <a:pt x="1695266" y="88933"/>
                  <a:pt x="1689678" y="86139"/>
                </a:cubicBezTo>
                <a:cubicBezTo>
                  <a:pt x="1677184" y="79892"/>
                  <a:pt x="1663474" y="76274"/>
                  <a:pt x="1649922" y="72886"/>
                </a:cubicBezTo>
                <a:cubicBezTo>
                  <a:pt x="1586928" y="57138"/>
                  <a:pt x="1632509" y="66795"/>
                  <a:pt x="1510774" y="59634"/>
                </a:cubicBezTo>
                <a:cubicBezTo>
                  <a:pt x="1456371" y="41500"/>
                  <a:pt x="1542780" y="68859"/>
                  <a:pt x="1437887" y="46382"/>
                </a:cubicBezTo>
                <a:cubicBezTo>
                  <a:pt x="1424228" y="43455"/>
                  <a:pt x="1411910" y="35426"/>
                  <a:pt x="1398131" y="33130"/>
                </a:cubicBezTo>
                <a:lnTo>
                  <a:pt x="1358374" y="26504"/>
                </a:lnTo>
                <a:cubicBezTo>
                  <a:pt x="1345122" y="22087"/>
                  <a:pt x="1332316" y="15991"/>
                  <a:pt x="1318618" y="13252"/>
                </a:cubicBezTo>
                <a:cubicBezTo>
                  <a:pt x="1272313" y="3991"/>
                  <a:pt x="1296596" y="8478"/>
                  <a:pt x="1245731" y="0"/>
                </a:cubicBezTo>
                <a:cubicBezTo>
                  <a:pt x="1214809" y="2209"/>
                  <a:pt x="1183753" y="3004"/>
                  <a:pt x="1152965" y="6626"/>
                </a:cubicBezTo>
                <a:cubicBezTo>
                  <a:pt x="1146028" y="7442"/>
                  <a:pt x="1140001" y="12264"/>
                  <a:pt x="1133087" y="13252"/>
                </a:cubicBezTo>
                <a:cubicBezTo>
                  <a:pt x="1108936" y="16702"/>
                  <a:pt x="1084462" y="17324"/>
                  <a:pt x="1060200" y="19878"/>
                </a:cubicBezTo>
                <a:cubicBezTo>
                  <a:pt x="950279" y="31448"/>
                  <a:pt x="1057636" y="21103"/>
                  <a:pt x="967435" y="33130"/>
                </a:cubicBezTo>
                <a:cubicBezTo>
                  <a:pt x="909458" y="40860"/>
                  <a:pt x="877424" y="41926"/>
                  <a:pt x="815035" y="46382"/>
                </a:cubicBezTo>
                <a:cubicBezTo>
                  <a:pt x="796123" y="50164"/>
                  <a:pt x="774113" y="54020"/>
                  <a:pt x="755400" y="59634"/>
                </a:cubicBezTo>
                <a:cubicBezTo>
                  <a:pt x="742020" y="63648"/>
                  <a:pt x="728896" y="68469"/>
                  <a:pt x="715644" y="72886"/>
                </a:cubicBezTo>
                <a:cubicBezTo>
                  <a:pt x="707004" y="75766"/>
                  <a:pt x="697896" y="77011"/>
                  <a:pt x="689139" y="79513"/>
                </a:cubicBezTo>
                <a:cubicBezTo>
                  <a:pt x="682423" y="81432"/>
                  <a:pt x="675999" y="84301"/>
                  <a:pt x="669261" y="86139"/>
                </a:cubicBezTo>
                <a:cubicBezTo>
                  <a:pt x="651689" y="90931"/>
                  <a:pt x="633922" y="94974"/>
                  <a:pt x="616252" y="99391"/>
                </a:cubicBezTo>
                <a:cubicBezTo>
                  <a:pt x="607417" y="101600"/>
                  <a:pt x="598387" y="103137"/>
                  <a:pt x="589748" y="106017"/>
                </a:cubicBezTo>
                <a:cubicBezTo>
                  <a:pt x="574903" y="110965"/>
                  <a:pt x="558818" y="116892"/>
                  <a:pt x="543365" y="119269"/>
                </a:cubicBezTo>
                <a:cubicBezTo>
                  <a:pt x="523597" y="122310"/>
                  <a:pt x="503594" y="123558"/>
                  <a:pt x="483731" y="125895"/>
                </a:cubicBezTo>
                <a:cubicBezTo>
                  <a:pt x="454067" y="129385"/>
                  <a:pt x="420616" y="133217"/>
                  <a:pt x="390965" y="139147"/>
                </a:cubicBezTo>
                <a:cubicBezTo>
                  <a:pt x="328981" y="151544"/>
                  <a:pt x="395115" y="139766"/>
                  <a:pt x="344583" y="152400"/>
                </a:cubicBezTo>
                <a:cubicBezTo>
                  <a:pt x="306733" y="161863"/>
                  <a:pt x="318973" y="155445"/>
                  <a:pt x="284948" y="165652"/>
                </a:cubicBezTo>
                <a:cubicBezTo>
                  <a:pt x="271568" y="169666"/>
                  <a:pt x="258743" y="175516"/>
                  <a:pt x="245191" y="178904"/>
                </a:cubicBezTo>
                <a:cubicBezTo>
                  <a:pt x="205133" y="188918"/>
                  <a:pt x="227329" y="182649"/>
                  <a:pt x="178931" y="198782"/>
                </a:cubicBezTo>
                <a:lnTo>
                  <a:pt x="139174" y="212034"/>
                </a:lnTo>
                <a:lnTo>
                  <a:pt x="119296" y="218660"/>
                </a:lnTo>
                <a:cubicBezTo>
                  <a:pt x="114879" y="225286"/>
                  <a:pt x="111019" y="232320"/>
                  <a:pt x="106044" y="238539"/>
                </a:cubicBezTo>
                <a:cubicBezTo>
                  <a:pt x="102141" y="243417"/>
                  <a:pt x="96539" y="246793"/>
                  <a:pt x="92791" y="251791"/>
                </a:cubicBezTo>
                <a:cubicBezTo>
                  <a:pt x="83235" y="264532"/>
                  <a:pt x="77549" y="280285"/>
                  <a:pt x="66287" y="291547"/>
                </a:cubicBezTo>
                <a:cubicBezTo>
                  <a:pt x="55244" y="302591"/>
                  <a:pt x="41820" y="311683"/>
                  <a:pt x="33157" y="324678"/>
                </a:cubicBezTo>
                <a:cubicBezTo>
                  <a:pt x="28740" y="331304"/>
                  <a:pt x="23139" y="337279"/>
                  <a:pt x="19905" y="344556"/>
                </a:cubicBezTo>
                <a:cubicBezTo>
                  <a:pt x="14231" y="357321"/>
                  <a:pt x="6652" y="384313"/>
                  <a:pt x="6652" y="384313"/>
                </a:cubicBezTo>
                <a:cubicBezTo>
                  <a:pt x="-787" y="525648"/>
                  <a:pt x="26" y="468185"/>
                  <a:pt x="26" y="55659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19F928-A78E-BFFC-832F-4EC757CC7D83}"/>
              </a:ext>
            </a:extLst>
          </p:cNvPr>
          <p:cNvSpPr txBox="1"/>
          <p:nvPr/>
        </p:nvSpPr>
        <p:spPr>
          <a:xfrm>
            <a:off x="6892456" y="136950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2BC9E52A-45C2-A7DE-B884-5A3AA12B2149}"/>
              </a:ext>
            </a:extLst>
          </p:cNvPr>
          <p:cNvSpPr/>
          <p:nvPr/>
        </p:nvSpPr>
        <p:spPr>
          <a:xfrm>
            <a:off x="7202557" y="993912"/>
            <a:ext cx="1437860" cy="549965"/>
          </a:xfrm>
          <a:custGeom>
            <a:avLst/>
            <a:gdLst>
              <a:gd name="connsiteX0" fmla="*/ 1437860 w 1437860"/>
              <a:gd name="connsiteY0" fmla="*/ 496957 h 549965"/>
              <a:gd name="connsiteX1" fmla="*/ 1424608 w 1437860"/>
              <a:gd name="connsiteY1" fmla="*/ 390939 h 549965"/>
              <a:gd name="connsiteX2" fmla="*/ 1411356 w 1437860"/>
              <a:gd name="connsiteY2" fmla="*/ 351183 h 549965"/>
              <a:gd name="connsiteX3" fmla="*/ 1398104 w 1437860"/>
              <a:gd name="connsiteY3" fmla="*/ 251791 h 549965"/>
              <a:gd name="connsiteX4" fmla="*/ 1391478 w 1437860"/>
              <a:gd name="connsiteY4" fmla="*/ 212035 h 549965"/>
              <a:gd name="connsiteX5" fmla="*/ 1378226 w 1437860"/>
              <a:gd name="connsiteY5" fmla="*/ 172278 h 549965"/>
              <a:gd name="connsiteX6" fmla="*/ 1364973 w 1437860"/>
              <a:gd name="connsiteY6" fmla="*/ 125896 h 549965"/>
              <a:gd name="connsiteX7" fmla="*/ 1338469 w 1437860"/>
              <a:gd name="connsiteY7" fmla="*/ 86139 h 549965"/>
              <a:gd name="connsiteX8" fmla="*/ 1318591 w 1437860"/>
              <a:gd name="connsiteY8" fmla="*/ 46383 h 549965"/>
              <a:gd name="connsiteX9" fmla="*/ 1311965 w 1437860"/>
              <a:gd name="connsiteY9" fmla="*/ 26504 h 549965"/>
              <a:gd name="connsiteX10" fmla="*/ 1272208 w 1437860"/>
              <a:gd name="connsiteY10" fmla="*/ 0 h 549965"/>
              <a:gd name="connsiteX11" fmla="*/ 960782 w 1437860"/>
              <a:gd name="connsiteY11" fmla="*/ 6626 h 549965"/>
              <a:gd name="connsiteX12" fmla="*/ 921026 w 1437860"/>
              <a:gd name="connsiteY12" fmla="*/ 13252 h 549965"/>
              <a:gd name="connsiteX13" fmla="*/ 848139 w 1437860"/>
              <a:gd name="connsiteY13" fmla="*/ 26504 h 549965"/>
              <a:gd name="connsiteX14" fmla="*/ 609600 w 1437860"/>
              <a:gd name="connsiteY14" fmla="*/ 46383 h 549965"/>
              <a:gd name="connsiteX15" fmla="*/ 536713 w 1437860"/>
              <a:gd name="connsiteY15" fmla="*/ 59635 h 549965"/>
              <a:gd name="connsiteX16" fmla="*/ 490330 w 1437860"/>
              <a:gd name="connsiteY16" fmla="*/ 72887 h 549965"/>
              <a:gd name="connsiteX17" fmla="*/ 457200 w 1437860"/>
              <a:gd name="connsiteY17" fmla="*/ 79513 h 549965"/>
              <a:gd name="connsiteX18" fmla="*/ 430695 w 1437860"/>
              <a:gd name="connsiteY18" fmla="*/ 86139 h 549965"/>
              <a:gd name="connsiteX19" fmla="*/ 371060 w 1437860"/>
              <a:gd name="connsiteY19" fmla="*/ 99391 h 549965"/>
              <a:gd name="connsiteX20" fmla="*/ 331304 w 1437860"/>
              <a:gd name="connsiteY20" fmla="*/ 119270 h 549965"/>
              <a:gd name="connsiteX21" fmla="*/ 284921 w 1437860"/>
              <a:gd name="connsiteY21" fmla="*/ 139148 h 549965"/>
              <a:gd name="connsiteX22" fmla="*/ 225286 w 1437860"/>
              <a:gd name="connsiteY22" fmla="*/ 172278 h 549965"/>
              <a:gd name="connsiteX23" fmla="*/ 212034 w 1437860"/>
              <a:gd name="connsiteY23" fmla="*/ 185531 h 549965"/>
              <a:gd name="connsiteX24" fmla="*/ 192156 w 1437860"/>
              <a:gd name="connsiteY24" fmla="*/ 198783 h 549965"/>
              <a:gd name="connsiteX25" fmla="*/ 159026 w 1437860"/>
              <a:gd name="connsiteY25" fmla="*/ 225287 h 549965"/>
              <a:gd name="connsiteX26" fmla="*/ 125895 w 1437860"/>
              <a:gd name="connsiteY26" fmla="*/ 258418 h 549965"/>
              <a:gd name="connsiteX27" fmla="*/ 106017 w 1437860"/>
              <a:gd name="connsiteY27" fmla="*/ 271670 h 549965"/>
              <a:gd name="connsiteX28" fmla="*/ 59634 w 1437860"/>
              <a:gd name="connsiteY28" fmla="*/ 324678 h 549965"/>
              <a:gd name="connsiteX29" fmla="*/ 46382 w 1437860"/>
              <a:gd name="connsiteY29" fmla="*/ 337931 h 549965"/>
              <a:gd name="connsiteX30" fmla="*/ 19878 w 1437860"/>
              <a:gd name="connsiteY30" fmla="*/ 377687 h 549965"/>
              <a:gd name="connsiteX31" fmla="*/ 6626 w 1437860"/>
              <a:gd name="connsiteY31" fmla="*/ 397565 h 549965"/>
              <a:gd name="connsiteX32" fmla="*/ 0 w 1437860"/>
              <a:gd name="connsiteY32" fmla="*/ 417444 h 549965"/>
              <a:gd name="connsiteX33" fmla="*/ 6626 w 1437860"/>
              <a:gd name="connsiteY33" fmla="*/ 549965 h 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37860" h="549965">
                <a:moveTo>
                  <a:pt x="1437860" y="496957"/>
                </a:moveTo>
                <a:cubicBezTo>
                  <a:pt x="1433443" y="461618"/>
                  <a:pt x="1430979" y="425979"/>
                  <a:pt x="1424608" y="390939"/>
                </a:cubicBezTo>
                <a:cubicBezTo>
                  <a:pt x="1422109" y="377195"/>
                  <a:pt x="1411356" y="351183"/>
                  <a:pt x="1411356" y="351183"/>
                </a:cubicBezTo>
                <a:cubicBezTo>
                  <a:pt x="1401205" y="249676"/>
                  <a:pt x="1410303" y="318885"/>
                  <a:pt x="1398104" y="251791"/>
                </a:cubicBezTo>
                <a:cubicBezTo>
                  <a:pt x="1395701" y="238573"/>
                  <a:pt x="1394736" y="225069"/>
                  <a:pt x="1391478" y="212035"/>
                </a:cubicBezTo>
                <a:cubicBezTo>
                  <a:pt x="1388090" y="198483"/>
                  <a:pt x="1381614" y="185830"/>
                  <a:pt x="1378226" y="172278"/>
                </a:cubicBezTo>
                <a:cubicBezTo>
                  <a:pt x="1376665" y="166033"/>
                  <a:pt x="1369296" y="133678"/>
                  <a:pt x="1364973" y="125896"/>
                </a:cubicBezTo>
                <a:cubicBezTo>
                  <a:pt x="1357238" y="111973"/>
                  <a:pt x="1343506" y="101249"/>
                  <a:pt x="1338469" y="86139"/>
                </a:cubicBezTo>
                <a:cubicBezTo>
                  <a:pt x="1329325" y="58706"/>
                  <a:pt x="1335717" y="72072"/>
                  <a:pt x="1318591" y="46383"/>
                </a:cubicBezTo>
                <a:cubicBezTo>
                  <a:pt x="1316382" y="39757"/>
                  <a:pt x="1316904" y="31443"/>
                  <a:pt x="1311965" y="26504"/>
                </a:cubicBezTo>
                <a:cubicBezTo>
                  <a:pt x="1300703" y="15242"/>
                  <a:pt x="1272208" y="0"/>
                  <a:pt x="1272208" y="0"/>
                </a:cubicBezTo>
                <a:lnTo>
                  <a:pt x="960782" y="6626"/>
                </a:lnTo>
                <a:cubicBezTo>
                  <a:pt x="947357" y="7133"/>
                  <a:pt x="934244" y="10849"/>
                  <a:pt x="921026" y="13252"/>
                </a:cubicBezTo>
                <a:cubicBezTo>
                  <a:pt x="819157" y="31773"/>
                  <a:pt x="965286" y="6979"/>
                  <a:pt x="848139" y="26504"/>
                </a:cubicBezTo>
                <a:cubicBezTo>
                  <a:pt x="745487" y="60723"/>
                  <a:pt x="822344" y="39292"/>
                  <a:pt x="609600" y="46383"/>
                </a:cubicBezTo>
                <a:cubicBezTo>
                  <a:pt x="566950" y="60599"/>
                  <a:pt x="611637" y="47148"/>
                  <a:pt x="536713" y="59635"/>
                </a:cubicBezTo>
                <a:cubicBezTo>
                  <a:pt x="499527" y="65833"/>
                  <a:pt x="521843" y="65009"/>
                  <a:pt x="490330" y="72887"/>
                </a:cubicBezTo>
                <a:cubicBezTo>
                  <a:pt x="479404" y="75618"/>
                  <a:pt x="468194" y="77070"/>
                  <a:pt x="457200" y="79513"/>
                </a:cubicBezTo>
                <a:cubicBezTo>
                  <a:pt x="448310" y="81489"/>
                  <a:pt x="439585" y="84163"/>
                  <a:pt x="430695" y="86139"/>
                </a:cubicBezTo>
                <a:cubicBezTo>
                  <a:pt x="354986" y="102963"/>
                  <a:pt x="435701" y="83231"/>
                  <a:pt x="371060" y="99391"/>
                </a:cubicBezTo>
                <a:cubicBezTo>
                  <a:pt x="314101" y="137366"/>
                  <a:pt x="386162" y="91841"/>
                  <a:pt x="331304" y="119270"/>
                </a:cubicBezTo>
                <a:cubicBezTo>
                  <a:pt x="285546" y="142149"/>
                  <a:pt x="340083" y="125358"/>
                  <a:pt x="284921" y="139148"/>
                </a:cubicBezTo>
                <a:cubicBezTo>
                  <a:pt x="239353" y="169526"/>
                  <a:pt x="260275" y="160616"/>
                  <a:pt x="225286" y="172278"/>
                </a:cubicBezTo>
                <a:cubicBezTo>
                  <a:pt x="220869" y="176696"/>
                  <a:pt x="216912" y="181628"/>
                  <a:pt x="212034" y="185531"/>
                </a:cubicBezTo>
                <a:cubicBezTo>
                  <a:pt x="205816" y="190506"/>
                  <a:pt x="197787" y="193152"/>
                  <a:pt x="192156" y="198783"/>
                </a:cubicBezTo>
                <a:cubicBezTo>
                  <a:pt x="162185" y="228754"/>
                  <a:pt x="197724" y="212388"/>
                  <a:pt x="159026" y="225287"/>
                </a:cubicBezTo>
                <a:cubicBezTo>
                  <a:pt x="147982" y="236331"/>
                  <a:pt x="138890" y="249755"/>
                  <a:pt x="125895" y="258418"/>
                </a:cubicBezTo>
                <a:cubicBezTo>
                  <a:pt x="119269" y="262835"/>
                  <a:pt x="112010" y="266426"/>
                  <a:pt x="106017" y="271670"/>
                </a:cubicBezTo>
                <a:cubicBezTo>
                  <a:pt x="51527" y="319347"/>
                  <a:pt x="89569" y="287259"/>
                  <a:pt x="59634" y="324678"/>
                </a:cubicBezTo>
                <a:cubicBezTo>
                  <a:pt x="55731" y="329556"/>
                  <a:pt x="50130" y="332933"/>
                  <a:pt x="46382" y="337931"/>
                </a:cubicBezTo>
                <a:cubicBezTo>
                  <a:pt x="36826" y="350673"/>
                  <a:pt x="28713" y="364435"/>
                  <a:pt x="19878" y="377687"/>
                </a:cubicBezTo>
                <a:lnTo>
                  <a:pt x="6626" y="397565"/>
                </a:lnTo>
                <a:cubicBezTo>
                  <a:pt x="4417" y="404191"/>
                  <a:pt x="0" y="410459"/>
                  <a:pt x="0" y="417444"/>
                </a:cubicBezTo>
                <a:cubicBezTo>
                  <a:pt x="0" y="461673"/>
                  <a:pt x="6626" y="549965"/>
                  <a:pt x="6626" y="549965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1E6BC93E-C8AB-DD7A-A2B7-6BD7C2A710B7}"/>
              </a:ext>
            </a:extLst>
          </p:cNvPr>
          <p:cNvSpPr/>
          <p:nvPr/>
        </p:nvSpPr>
        <p:spPr>
          <a:xfrm>
            <a:off x="7103165" y="921025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7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(and all deps of the top token are satisfied)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3905" y="3939515"/>
            <a:ext cx="10720377" cy="2611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"flight" is head of "the". RL!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75793" y="3574473"/>
            <a:ext cx="3067856" cy="3327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0A0433-4FC0-927C-7DBD-0B4DF3BA9D37}"/>
              </a:ext>
            </a:extLst>
          </p:cNvPr>
          <p:cNvSpPr txBox="1"/>
          <p:nvPr/>
        </p:nvSpPr>
        <p:spPr>
          <a:xfrm>
            <a:off x="7586860" y="136950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90E07-DAB7-518F-D0DD-C50F33BAE53D}"/>
              </a:ext>
            </a:extLst>
          </p:cNvPr>
          <p:cNvSpPr txBox="1"/>
          <p:nvPr/>
        </p:nvSpPr>
        <p:spPr>
          <a:xfrm>
            <a:off x="8232710" y="1369500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0134E02C-5486-4BE1-09D4-633ECF8EF411}"/>
              </a:ext>
            </a:extLst>
          </p:cNvPr>
          <p:cNvSpPr/>
          <p:nvPr/>
        </p:nvSpPr>
        <p:spPr>
          <a:xfrm>
            <a:off x="7822504" y="1093576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B35CD9-4011-5D22-F11A-A32C3470A6F1}"/>
              </a:ext>
            </a:extLst>
          </p:cNvPr>
          <p:cNvSpPr txBox="1"/>
          <p:nvPr/>
        </p:nvSpPr>
        <p:spPr>
          <a:xfrm>
            <a:off x="9005843" y="13695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BAA5AF-9B07-0957-FFFD-D875A22409BF}"/>
              </a:ext>
            </a:extLst>
          </p:cNvPr>
          <p:cNvSpPr txBox="1"/>
          <p:nvPr/>
        </p:nvSpPr>
        <p:spPr>
          <a:xfrm>
            <a:off x="10061333" y="1369500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1E0B41D3-2D5B-D12E-B553-B7EA2D6B078F}"/>
              </a:ext>
            </a:extLst>
          </p:cNvPr>
          <p:cNvSpPr/>
          <p:nvPr/>
        </p:nvSpPr>
        <p:spPr>
          <a:xfrm>
            <a:off x="9413309" y="1156206"/>
            <a:ext cx="1059388" cy="375781"/>
          </a:xfrm>
          <a:custGeom>
            <a:avLst/>
            <a:gdLst>
              <a:gd name="connsiteX0" fmla="*/ 0 w 1283991"/>
              <a:gd name="connsiteY0" fmla="*/ 397062 h 409588"/>
              <a:gd name="connsiteX1" fmla="*/ 18789 w 1283991"/>
              <a:gd name="connsiteY1" fmla="*/ 372010 h 409588"/>
              <a:gd name="connsiteX2" fmla="*/ 31315 w 1283991"/>
              <a:gd name="connsiteY2" fmla="*/ 353221 h 409588"/>
              <a:gd name="connsiteX3" fmla="*/ 56367 w 1283991"/>
              <a:gd name="connsiteY3" fmla="*/ 328168 h 409588"/>
              <a:gd name="connsiteX4" fmla="*/ 68893 w 1283991"/>
              <a:gd name="connsiteY4" fmla="*/ 309379 h 409588"/>
              <a:gd name="connsiteX5" fmla="*/ 620038 w 1283991"/>
              <a:gd name="connsiteY5" fmla="*/ 8755 h 409588"/>
              <a:gd name="connsiteX6" fmla="*/ 739035 w 1283991"/>
              <a:gd name="connsiteY6" fmla="*/ 2492 h 409588"/>
              <a:gd name="connsiteX7" fmla="*/ 964504 w 1283991"/>
              <a:gd name="connsiteY7" fmla="*/ 15018 h 409588"/>
              <a:gd name="connsiteX8" fmla="*/ 1020871 w 1283991"/>
              <a:gd name="connsiteY8" fmla="*/ 27544 h 409588"/>
              <a:gd name="connsiteX9" fmla="*/ 1089764 w 1283991"/>
              <a:gd name="connsiteY9" fmla="*/ 40070 h 409588"/>
              <a:gd name="connsiteX10" fmla="*/ 1127342 w 1283991"/>
              <a:gd name="connsiteY10" fmla="*/ 58859 h 409588"/>
              <a:gd name="connsiteX11" fmla="*/ 1146131 w 1283991"/>
              <a:gd name="connsiteY11" fmla="*/ 65122 h 409588"/>
              <a:gd name="connsiteX12" fmla="*/ 1183709 w 1283991"/>
              <a:gd name="connsiteY12" fmla="*/ 83911 h 409588"/>
              <a:gd name="connsiteX13" fmla="*/ 1202498 w 1283991"/>
              <a:gd name="connsiteY13" fmla="*/ 102700 h 409588"/>
              <a:gd name="connsiteX14" fmla="*/ 1221287 w 1283991"/>
              <a:gd name="connsiteY14" fmla="*/ 108963 h 409588"/>
              <a:gd name="connsiteX15" fmla="*/ 1258865 w 1283991"/>
              <a:gd name="connsiteY15" fmla="*/ 134015 h 409588"/>
              <a:gd name="connsiteX16" fmla="*/ 1277654 w 1283991"/>
              <a:gd name="connsiteY16" fmla="*/ 146541 h 409588"/>
              <a:gd name="connsiteX17" fmla="*/ 1271391 w 1283991"/>
              <a:gd name="connsiteY17" fmla="*/ 271801 h 409588"/>
              <a:gd name="connsiteX18" fmla="*/ 1277654 w 1283991"/>
              <a:gd name="connsiteY18" fmla="*/ 359484 h 409588"/>
              <a:gd name="connsiteX19" fmla="*/ 1283917 w 1283991"/>
              <a:gd name="connsiteY19" fmla="*/ 409588 h 409588"/>
              <a:gd name="connsiteX0" fmla="*/ 0 w 1283991"/>
              <a:gd name="connsiteY0" fmla="*/ 394570 h 407096"/>
              <a:gd name="connsiteX1" fmla="*/ 18789 w 1283991"/>
              <a:gd name="connsiteY1" fmla="*/ 369518 h 407096"/>
              <a:gd name="connsiteX2" fmla="*/ 31315 w 1283991"/>
              <a:gd name="connsiteY2" fmla="*/ 350729 h 407096"/>
              <a:gd name="connsiteX3" fmla="*/ 56367 w 1283991"/>
              <a:gd name="connsiteY3" fmla="*/ 325676 h 407096"/>
              <a:gd name="connsiteX4" fmla="*/ 68893 w 1283991"/>
              <a:gd name="connsiteY4" fmla="*/ 306887 h 407096"/>
              <a:gd name="connsiteX5" fmla="*/ 300624 w 1283991"/>
              <a:gd name="connsiteY5" fmla="*/ 144049 h 407096"/>
              <a:gd name="connsiteX6" fmla="*/ 739035 w 1283991"/>
              <a:gd name="connsiteY6" fmla="*/ 0 h 407096"/>
              <a:gd name="connsiteX7" fmla="*/ 964504 w 1283991"/>
              <a:gd name="connsiteY7" fmla="*/ 12526 h 407096"/>
              <a:gd name="connsiteX8" fmla="*/ 1020871 w 1283991"/>
              <a:gd name="connsiteY8" fmla="*/ 25052 h 407096"/>
              <a:gd name="connsiteX9" fmla="*/ 1089764 w 1283991"/>
              <a:gd name="connsiteY9" fmla="*/ 37578 h 407096"/>
              <a:gd name="connsiteX10" fmla="*/ 1127342 w 1283991"/>
              <a:gd name="connsiteY10" fmla="*/ 56367 h 407096"/>
              <a:gd name="connsiteX11" fmla="*/ 1146131 w 1283991"/>
              <a:gd name="connsiteY11" fmla="*/ 62630 h 407096"/>
              <a:gd name="connsiteX12" fmla="*/ 1183709 w 1283991"/>
              <a:gd name="connsiteY12" fmla="*/ 81419 h 407096"/>
              <a:gd name="connsiteX13" fmla="*/ 1202498 w 1283991"/>
              <a:gd name="connsiteY13" fmla="*/ 100208 h 407096"/>
              <a:gd name="connsiteX14" fmla="*/ 1221287 w 1283991"/>
              <a:gd name="connsiteY14" fmla="*/ 106471 h 407096"/>
              <a:gd name="connsiteX15" fmla="*/ 1258865 w 1283991"/>
              <a:gd name="connsiteY15" fmla="*/ 131523 h 407096"/>
              <a:gd name="connsiteX16" fmla="*/ 1277654 w 1283991"/>
              <a:gd name="connsiteY16" fmla="*/ 144049 h 407096"/>
              <a:gd name="connsiteX17" fmla="*/ 1271391 w 1283991"/>
              <a:gd name="connsiteY17" fmla="*/ 269309 h 407096"/>
              <a:gd name="connsiteX18" fmla="*/ 1277654 w 1283991"/>
              <a:gd name="connsiteY18" fmla="*/ 356992 h 407096"/>
              <a:gd name="connsiteX19" fmla="*/ 1283917 w 1283991"/>
              <a:gd name="connsiteY19" fmla="*/ 407096 h 407096"/>
              <a:gd name="connsiteX0" fmla="*/ 0 w 1283991"/>
              <a:gd name="connsiteY0" fmla="*/ 383464 h 395990"/>
              <a:gd name="connsiteX1" fmla="*/ 18789 w 1283991"/>
              <a:gd name="connsiteY1" fmla="*/ 358412 h 395990"/>
              <a:gd name="connsiteX2" fmla="*/ 31315 w 1283991"/>
              <a:gd name="connsiteY2" fmla="*/ 339623 h 395990"/>
              <a:gd name="connsiteX3" fmla="*/ 56367 w 1283991"/>
              <a:gd name="connsiteY3" fmla="*/ 314570 h 395990"/>
              <a:gd name="connsiteX4" fmla="*/ 68893 w 1283991"/>
              <a:gd name="connsiteY4" fmla="*/ 295781 h 395990"/>
              <a:gd name="connsiteX5" fmla="*/ 300624 w 1283991"/>
              <a:gd name="connsiteY5" fmla="*/ 132943 h 395990"/>
              <a:gd name="connsiteX6" fmla="*/ 457200 w 1283991"/>
              <a:gd name="connsiteY6" fmla="*/ 45261 h 395990"/>
              <a:gd name="connsiteX7" fmla="*/ 964504 w 1283991"/>
              <a:gd name="connsiteY7" fmla="*/ 1420 h 395990"/>
              <a:gd name="connsiteX8" fmla="*/ 1020871 w 1283991"/>
              <a:gd name="connsiteY8" fmla="*/ 13946 h 395990"/>
              <a:gd name="connsiteX9" fmla="*/ 1089764 w 1283991"/>
              <a:gd name="connsiteY9" fmla="*/ 26472 h 395990"/>
              <a:gd name="connsiteX10" fmla="*/ 1127342 w 1283991"/>
              <a:gd name="connsiteY10" fmla="*/ 45261 h 395990"/>
              <a:gd name="connsiteX11" fmla="*/ 1146131 w 1283991"/>
              <a:gd name="connsiteY11" fmla="*/ 51524 h 395990"/>
              <a:gd name="connsiteX12" fmla="*/ 1183709 w 1283991"/>
              <a:gd name="connsiteY12" fmla="*/ 70313 h 395990"/>
              <a:gd name="connsiteX13" fmla="*/ 1202498 w 1283991"/>
              <a:gd name="connsiteY13" fmla="*/ 89102 h 395990"/>
              <a:gd name="connsiteX14" fmla="*/ 1221287 w 1283991"/>
              <a:gd name="connsiteY14" fmla="*/ 95365 h 395990"/>
              <a:gd name="connsiteX15" fmla="*/ 1258865 w 1283991"/>
              <a:gd name="connsiteY15" fmla="*/ 120417 h 395990"/>
              <a:gd name="connsiteX16" fmla="*/ 1277654 w 1283991"/>
              <a:gd name="connsiteY16" fmla="*/ 132943 h 395990"/>
              <a:gd name="connsiteX17" fmla="*/ 1271391 w 1283991"/>
              <a:gd name="connsiteY17" fmla="*/ 258203 h 395990"/>
              <a:gd name="connsiteX18" fmla="*/ 1277654 w 1283991"/>
              <a:gd name="connsiteY18" fmla="*/ 345886 h 395990"/>
              <a:gd name="connsiteX19" fmla="*/ 1283917 w 1283991"/>
              <a:gd name="connsiteY19" fmla="*/ 395990 h 395990"/>
              <a:gd name="connsiteX0" fmla="*/ 0 w 1283991"/>
              <a:gd name="connsiteY0" fmla="*/ 370850 h 383376"/>
              <a:gd name="connsiteX1" fmla="*/ 18789 w 1283991"/>
              <a:gd name="connsiteY1" fmla="*/ 345798 h 383376"/>
              <a:gd name="connsiteX2" fmla="*/ 31315 w 1283991"/>
              <a:gd name="connsiteY2" fmla="*/ 327009 h 383376"/>
              <a:gd name="connsiteX3" fmla="*/ 56367 w 1283991"/>
              <a:gd name="connsiteY3" fmla="*/ 301956 h 383376"/>
              <a:gd name="connsiteX4" fmla="*/ 68893 w 1283991"/>
              <a:gd name="connsiteY4" fmla="*/ 283167 h 383376"/>
              <a:gd name="connsiteX5" fmla="*/ 300624 w 1283991"/>
              <a:gd name="connsiteY5" fmla="*/ 120329 h 383376"/>
              <a:gd name="connsiteX6" fmla="*/ 457200 w 1283991"/>
              <a:gd name="connsiteY6" fmla="*/ 32647 h 383376"/>
              <a:gd name="connsiteX7" fmla="*/ 663879 w 1283991"/>
              <a:gd name="connsiteY7" fmla="*/ 38910 h 383376"/>
              <a:gd name="connsiteX8" fmla="*/ 1020871 w 1283991"/>
              <a:gd name="connsiteY8" fmla="*/ 1332 h 383376"/>
              <a:gd name="connsiteX9" fmla="*/ 1089764 w 1283991"/>
              <a:gd name="connsiteY9" fmla="*/ 13858 h 383376"/>
              <a:gd name="connsiteX10" fmla="*/ 1127342 w 1283991"/>
              <a:gd name="connsiteY10" fmla="*/ 32647 h 383376"/>
              <a:gd name="connsiteX11" fmla="*/ 1146131 w 1283991"/>
              <a:gd name="connsiteY11" fmla="*/ 38910 h 383376"/>
              <a:gd name="connsiteX12" fmla="*/ 1183709 w 1283991"/>
              <a:gd name="connsiteY12" fmla="*/ 57699 h 383376"/>
              <a:gd name="connsiteX13" fmla="*/ 1202498 w 1283991"/>
              <a:gd name="connsiteY13" fmla="*/ 76488 h 383376"/>
              <a:gd name="connsiteX14" fmla="*/ 1221287 w 1283991"/>
              <a:gd name="connsiteY14" fmla="*/ 82751 h 383376"/>
              <a:gd name="connsiteX15" fmla="*/ 1258865 w 1283991"/>
              <a:gd name="connsiteY15" fmla="*/ 107803 h 383376"/>
              <a:gd name="connsiteX16" fmla="*/ 1277654 w 1283991"/>
              <a:gd name="connsiteY16" fmla="*/ 120329 h 383376"/>
              <a:gd name="connsiteX17" fmla="*/ 1271391 w 1283991"/>
              <a:gd name="connsiteY17" fmla="*/ 245589 h 383376"/>
              <a:gd name="connsiteX18" fmla="*/ 1277654 w 1283991"/>
              <a:gd name="connsiteY18" fmla="*/ 333272 h 383376"/>
              <a:gd name="connsiteX19" fmla="*/ 1283917 w 1283991"/>
              <a:gd name="connsiteY19" fmla="*/ 383376 h 383376"/>
              <a:gd name="connsiteX0" fmla="*/ 0 w 1283991"/>
              <a:gd name="connsiteY0" fmla="*/ 357999 h 370525"/>
              <a:gd name="connsiteX1" fmla="*/ 18789 w 1283991"/>
              <a:gd name="connsiteY1" fmla="*/ 332947 h 370525"/>
              <a:gd name="connsiteX2" fmla="*/ 31315 w 1283991"/>
              <a:gd name="connsiteY2" fmla="*/ 314158 h 370525"/>
              <a:gd name="connsiteX3" fmla="*/ 56367 w 1283991"/>
              <a:gd name="connsiteY3" fmla="*/ 289105 h 370525"/>
              <a:gd name="connsiteX4" fmla="*/ 68893 w 1283991"/>
              <a:gd name="connsiteY4" fmla="*/ 270316 h 370525"/>
              <a:gd name="connsiteX5" fmla="*/ 300624 w 1283991"/>
              <a:gd name="connsiteY5" fmla="*/ 107478 h 370525"/>
              <a:gd name="connsiteX6" fmla="*/ 457200 w 1283991"/>
              <a:gd name="connsiteY6" fmla="*/ 19796 h 370525"/>
              <a:gd name="connsiteX7" fmla="*/ 663879 w 1283991"/>
              <a:gd name="connsiteY7" fmla="*/ 26059 h 370525"/>
              <a:gd name="connsiteX8" fmla="*/ 858032 w 1283991"/>
              <a:gd name="connsiteY8" fmla="*/ 38585 h 370525"/>
              <a:gd name="connsiteX9" fmla="*/ 1089764 w 1283991"/>
              <a:gd name="connsiteY9" fmla="*/ 1007 h 370525"/>
              <a:gd name="connsiteX10" fmla="*/ 1127342 w 1283991"/>
              <a:gd name="connsiteY10" fmla="*/ 19796 h 370525"/>
              <a:gd name="connsiteX11" fmla="*/ 1146131 w 1283991"/>
              <a:gd name="connsiteY11" fmla="*/ 26059 h 370525"/>
              <a:gd name="connsiteX12" fmla="*/ 1183709 w 1283991"/>
              <a:gd name="connsiteY12" fmla="*/ 44848 h 370525"/>
              <a:gd name="connsiteX13" fmla="*/ 1202498 w 1283991"/>
              <a:gd name="connsiteY13" fmla="*/ 63637 h 370525"/>
              <a:gd name="connsiteX14" fmla="*/ 1221287 w 1283991"/>
              <a:gd name="connsiteY14" fmla="*/ 69900 h 370525"/>
              <a:gd name="connsiteX15" fmla="*/ 1258865 w 1283991"/>
              <a:gd name="connsiteY15" fmla="*/ 94952 h 370525"/>
              <a:gd name="connsiteX16" fmla="*/ 1277654 w 1283991"/>
              <a:gd name="connsiteY16" fmla="*/ 107478 h 370525"/>
              <a:gd name="connsiteX17" fmla="*/ 1271391 w 1283991"/>
              <a:gd name="connsiteY17" fmla="*/ 232738 h 370525"/>
              <a:gd name="connsiteX18" fmla="*/ 1277654 w 1283991"/>
              <a:gd name="connsiteY18" fmla="*/ 320421 h 370525"/>
              <a:gd name="connsiteX19" fmla="*/ 1283917 w 1283991"/>
              <a:gd name="connsiteY19" fmla="*/ 370525 h 370525"/>
              <a:gd name="connsiteX0" fmla="*/ 0 w 1292412"/>
              <a:gd name="connsiteY0" fmla="*/ 357999 h 395577"/>
              <a:gd name="connsiteX1" fmla="*/ 18789 w 1292412"/>
              <a:gd name="connsiteY1" fmla="*/ 332947 h 395577"/>
              <a:gd name="connsiteX2" fmla="*/ 31315 w 1292412"/>
              <a:gd name="connsiteY2" fmla="*/ 314158 h 395577"/>
              <a:gd name="connsiteX3" fmla="*/ 56367 w 1292412"/>
              <a:gd name="connsiteY3" fmla="*/ 289105 h 395577"/>
              <a:gd name="connsiteX4" fmla="*/ 68893 w 1292412"/>
              <a:gd name="connsiteY4" fmla="*/ 270316 h 395577"/>
              <a:gd name="connsiteX5" fmla="*/ 300624 w 1292412"/>
              <a:gd name="connsiteY5" fmla="*/ 107478 h 395577"/>
              <a:gd name="connsiteX6" fmla="*/ 457200 w 1292412"/>
              <a:gd name="connsiteY6" fmla="*/ 19796 h 395577"/>
              <a:gd name="connsiteX7" fmla="*/ 663879 w 1292412"/>
              <a:gd name="connsiteY7" fmla="*/ 26059 h 395577"/>
              <a:gd name="connsiteX8" fmla="*/ 858032 w 1292412"/>
              <a:gd name="connsiteY8" fmla="*/ 38585 h 395577"/>
              <a:gd name="connsiteX9" fmla="*/ 1089764 w 1292412"/>
              <a:gd name="connsiteY9" fmla="*/ 1007 h 395577"/>
              <a:gd name="connsiteX10" fmla="*/ 1127342 w 1292412"/>
              <a:gd name="connsiteY10" fmla="*/ 19796 h 395577"/>
              <a:gd name="connsiteX11" fmla="*/ 1146131 w 1292412"/>
              <a:gd name="connsiteY11" fmla="*/ 26059 h 395577"/>
              <a:gd name="connsiteX12" fmla="*/ 1183709 w 1292412"/>
              <a:gd name="connsiteY12" fmla="*/ 44848 h 395577"/>
              <a:gd name="connsiteX13" fmla="*/ 1202498 w 1292412"/>
              <a:gd name="connsiteY13" fmla="*/ 63637 h 395577"/>
              <a:gd name="connsiteX14" fmla="*/ 1221287 w 1292412"/>
              <a:gd name="connsiteY14" fmla="*/ 69900 h 395577"/>
              <a:gd name="connsiteX15" fmla="*/ 1258865 w 1292412"/>
              <a:gd name="connsiteY15" fmla="*/ 94952 h 395577"/>
              <a:gd name="connsiteX16" fmla="*/ 1277654 w 1292412"/>
              <a:gd name="connsiteY16" fmla="*/ 107478 h 395577"/>
              <a:gd name="connsiteX17" fmla="*/ 1271391 w 1292412"/>
              <a:gd name="connsiteY17" fmla="*/ 232738 h 395577"/>
              <a:gd name="connsiteX18" fmla="*/ 1277654 w 1292412"/>
              <a:gd name="connsiteY18" fmla="*/ 320421 h 395577"/>
              <a:gd name="connsiteX19" fmla="*/ 1052186 w 1292412"/>
              <a:gd name="connsiteY19" fmla="*/ 395577 h 395577"/>
              <a:gd name="connsiteX0" fmla="*/ 0 w 1289808"/>
              <a:gd name="connsiteY0" fmla="*/ 357999 h 395577"/>
              <a:gd name="connsiteX1" fmla="*/ 18789 w 1289808"/>
              <a:gd name="connsiteY1" fmla="*/ 332947 h 395577"/>
              <a:gd name="connsiteX2" fmla="*/ 31315 w 1289808"/>
              <a:gd name="connsiteY2" fmla="*/ 314158 h 395577"/>
              <a:gd name="connsiteX3" fmla="*/ 56367 w 1289808"/>
              <a:gd name="connsiteY3" fmla="*/ 289105 h 395577"/>
              <a:gd name="connsiteX4" fmla="*/ 68893 w 1289808"/>
              <a:gd name="connsiteY4" fmla="*/ 270316 h 395577"/>
              <a:gd name="connsiteX5" fmla="*/ 300624 w 1289808"/>
              <a:gd name="connsiteY5" fmla="*/ 107478 h 395577"/>
              <a:gd name="connsiteX6" fmla="*/ 457200 w 1289808"/>
              <a:gd name="connsiteY6" fmla="*/ 19796 h 395577"/>
              <a:gd name="connsiteX7" fmla="*/ 663879 w 1289808"/>
              <a:gd name="connsiteY7" fmla="*/ 26059 h 395577"/>
              <a:gd name="connsiteX8" fmla="*/ 858032 w 1289808"/>
              <a:gd name="connsiteY8" fmla="*/ 38585 h 395577"/>
              <a:gd name="connsiteX9" fmla="*/ 1089764 w 1289808"/>
              <a:gd name="connsiteY9" fmla="*/ 1007 h 395577"/>
              <a:gd name="connsiteX10" fmla="*/ 1127342 w 1289808"/>
              <a:gd name="connsiteY10" fmla="*/ 19796 h 395577"/>
              <a:gd name="connsiteX11" fmla="*/ 1146131 w 1289808"/>
              <a:gd name="connsiteY11" fmla="*/ 26059 h 395577"/>
              <a:gd name="connsiteX12" fmla="*/ 1183709 w 1289808"/>
              <a:gd name="connsiteY12" fmla="*/ 44848 h 395577"/>
              <a:gd name="connsiteX13" fmla="*/ 1202498 w 1289808"/>
              <a:gd name="connsiteY13" fmla="*/ 63637 h 395577"/>
              <a:gd name="connsiteX14" fmla="*/ 1221287 w 1289808"/>
              <a:gd name="connsiteY14" fmla="*/ 69900 h 395577"/>
              <a:gd name="connsiteX15" fmla="*/ 1258865 w 1289808"/>
              <a:gd name="connsiteY15" fmla="*/ 94952 h 395577"/>
              <a:gd name="connsiteX16" fmla="*/ 1277654 w 1289808"/>
              <a:gd name="connsiteY16" fmla="*/ 107478 h 395577"/>
              <a:gd name="connsiteX17" fmla="*/ 1271391 w 1289808"/>
              <a:gd name="connsiteY17" fmla="*/ 232738 h 395577"/>
              <a:gd name="connsiteX18" fmla="*/ 1045923 w 1289808"/>
              <a:gd name="connsiteY18" fmla="*/ 320421 h 395577"/>
              <a:gd name="connsiteX19" fmla="*/ 1052186 w 1289808"/>
              <a:gd name="connsiteY19" fmla="*/ 395577 h 395577"/>
              <a:gd name="connsiteX0" fmla="*/ 0 w 1271391"/>
              <a:gd name="connsiteY0" fmla="*/ 357999 h 395577"/>
              <a:gd name="connsiteX1" fmla="*/ 18789 w 1271391"/>
              <a:gd name="connsiteY1" fmla="*/ 332947 h 395577"/>
              <a:gd name="connsiteX2" fmla="*/ 31315 w 1271391"/>
              <a:gd name="connsiteY2" fmla="*/ 314158 h 395577"/>
              <a:gd name="connsiteX3" fmla="*/ 56367 w 1271391"/>
              <a:gd name="connsiteY3" fmla="*/ 289105 h 395577"/>
              <a:gd name="connsiteX4" fmla="*/ 68893 w 1271391"/>
              <a:gd name="connsiteY4" fmla="*/ 270316 h 395577"/>
              <a:gd name="connsiteX5" fmla="*/ 300624 w 1271391"/>
              <a:gd name="connsiteY5" fmla="*/ 107478 h 395577"/>
              <a:gd name="connsiteX6" fmla="*/ 457200 w 1271391"/>
              <a:gd name="connsiteY6" fmla="*/ 19796 h 395577"/>
              <a:gd name="connsiteX7" fmla="*/ 663879 w 1271391"/>
              <a:gd name="connsiteY7" fmla="*/ 26059 h 395577"/>
              <a:gd name="connsiteX8" fmla="*/ 858032 w 1271391"/>
              <a:gd name="connsiteY8" fmla="*/ 38585 h 395577"/>
              <a:gd name="connsiteX9" fmla="*/ 1089764 w 1271391"/>
              <a:gd name="connsiteY9" fmla="*/ 1007 h 395577"/>
              <a:gd name="connsiteX10" fmla="*/ 1127342 w 1271391"/>
              <a:gd name="connsiteY10" fmla="*/ 19796 h 395577"/>
              <a:gd name="connsiteX11" fmla="*/ 1146131 w 1271391"/>
              <a:gd name="connsiteY11" fmla="*/ 26059 h 395577"/>
              <a:gd name="connsiteX12" fmla="*/ 1183709 w 1271391"/>
              <a:gd name="connsiteY12" fmla="*/ 44848 h 395577"/>
              <a:gd name="connsiteX13" fmla="*/ 1202498 w 1271391"/>
              <a:gd name="connsiteY13" fmla="*/ 63637 h 395577"/>
              <a:gd name="connsiteX14" fmla="*/ 1221287 w 1271391"/>
              <a:gd name="connsiteY14" fmla="*/ 69900 h 395577"/>
              <a:gd name="connsiteX15" fmla="*/ 1258865 w 1271391"/>
              <a:gd name="connsiteY15" fmla="*/ 94952 h 395577"/>
              <a:gd name="connsiteX16" fmla="*/ 1045923 w 1271391"/>
              <a:gd name="connsiteY16" fmla="*/ 126267 h 395577"/>
              <a:gd name="connsiteX17" fmla="*/ 1271391 w 1271391"/>
              <a:gd name="connsiteY17" fmla="*/ 232738 h 395577"/>
              <a:gd name="connsiteX18" fmla="*/ 1045923 w 1271391"/>
              <a:gd name="connsiteY18" fmla="*/ 320421 h 395577"/>
              <a:gd name="connsiteX19" fmla="*/ 1052186 w 1271391"/>
              <a:gd name="connsiteY19" fmla="*/ 395577 h 395577"/>
              <a:gd name="connsiteX0" fmla="*/ 0 w 1267456"/>
              <a:gd name="connsiteY0" fmla="*/ 357999 h 395577"/>
              <a:gd name="connsiteX1" fmla="*/ 18789 w 1267456"/>
              <a:gd name="connsiteY1" fmla="*/ 332947 h 395577"/>
              <a:gd name="connsiteX2" fmla="*/ 31315 w 1267456"/>
              <a:gd name="connsiteY2" fmla="*/ 314158 h 395577"/>
              <a:gd name="connsiteX3" fmla="*/ 56367 w 1267456"/>
              <a:gd name="connsiteY3" fmla="*/ 289105 h 395577"/>
              <a:gd name="connsiteX4" fmla="*/ 68893 w 1267456"/>
              <a:gd name="connsiteY4" fmla="*/ 270316 h 395577"/>
              <a:gd name="connsiteX5" fmla="*/ 300624 w 1267456"/>
              <a:gd name="connsiteY5" fmla="*/ 107478 h 395577"/>
              <a:gd name="connsiteX6" fmla="*/ 457200 w 1267456"/>
              <a:gd name="connsiteY6" fmla="*/ 19796 h 395577"/>
              <a:gd name="connsiteX7" fmla="*/ 663879 w 1267456"/>
              <a:gd name="connsiteY7" fmla="*/ 26059 h 395577"/>
              <a:gd name="connsiteX8" fmla="*/ 858032 w 1267456"/>
              <a:gd name="connsiteY8" fmla="*/ 38585 h 395577"/>
              <a:gd name="connsiteX9" fmla="*/ 1089764 w 1267456"/>
              <a:gd name="connsiteY9" fmla="*/ 1007 h 395577"/>
              <a:gd name="connsiteX10" fmla="*/ 1127342 w 1267456"/>
              <a:gd name="connsiteY10" fmla="*/ 19796 h 395577"/>
              <a:gd name="connsiteX11" fmla="*/ 1146131 w 1267456"/>
              <a:gd name="connsiteY11" fmla="*/ 26059 h 395577"/>
              <a:gd name="connsiteX12" fmla="*/ 1183709 w 1267456"/>
              <a:gd name="connsiteY12" fmla="*/ 44848 h 395577"/>
              <a:gd name="connsiteX13" fmla="*/ 1202498 w 1267456"/>
              <a:gd name="connsiteY13" fmla="*/ 63637 h 395577"/>
              <a:gd name="connsiteX14" fmla="*/ 1221287 w 1267456"/>
              <a:gd name="connsiteY14" fmla="*/ 69900 h 395577"/>
              <a:gd name="connsiteX15" fmla="*/ 1258865 w 1267456"/>
              <a:gd name="connsiteY15" fmla="*/ 94952 h 395577"/>
              <a:gd name="connsiteX16" fmla="*/ 1045923 w 1267456"/>
              <a:gd name="connsiteY16" fmla="*/ 126267 h 395577"/>
              <a:gd name="connsiteX17" fmla="*/ 1058449 w 1267456"/>
              <a:gd name="connsiteY17" fmla="*/ 232738 h 395577"/>
              <a:gd name="connsiteX18" fmla="*/ 1045923 w 1267456"/>
              <a:gd name="connsiteY18" fmla="*/ 320421 h 395577"/>
              <a:gd name="connsiteX19" fmla="*/ 1052186 w 1267456"/>
              <a:gd name="connsiteY19" fmla="*/ 395577 h 395577"/>
              <a:gd name="connsiteX0" fmla="*/ 0 w 1230136"/>
              <a:gd name="connsiteY0" fmla="*/ 357999 h 395577"/>
              <a:gd name="connsiteX1" fmla="*/ 18789 w 1230136"/>
              <a:gd name="connsiteY1" fmla="*/ 332947 h 395577"/>
              <a:gd name="connsiteX2" fmla="*/ 31315 w 1230136"/>
              <a:gd name="connsiteY2" fmla="*/ 314158 h 395577"/>
              <a:gd name="connsiteX3" fmla="*/ 56367 w 1230136"/>
              <a:gd name="connsiteY3" fmla="*/ 289105 h 395577"/>
              <a:gd name="connsiteX4" fmla="*/ 68893 w 1230136"/>
              <a:gd name="connsiteY4" fmla="*/ 270316 h 395577"/>
              <a:gd name="connsiteX5" fmla="*/ 300624 w 1230136"/>
              <a:gd name="connsiteY5" fmla="*/ 107478 h 395577"/>
              <a:gd name="connsiteX6" fmla="*/ 457200 w 1230136"/>
              <a:gd name="connsiteY6" fmla="*/ 19796 h 395577"/>
              <a:gd name="connsiteX7" fmla="*/ 663879 w 1230136"/>
              <a:gd name="connsiteY7" fmla="*/ 26059 h 395577"/>
              <a:gd name="connsiteX8" fmla="*/ 858032 w 1230136"/>
              <a:gd name="connsiteY8" fmla="*/ 38585 h 395577"/>
              <a:gd name="connsiteX9" fmla="*/ 1089764 w 1230136"/>
              <a:gd name="connsiteY9" fmla="*/ 1007 h 395577"/>
              <a:gd name="connsiteX10" fmla="*/ 1127342 w 1230136"/>
              <a:gd name="connsiteY10" fmla="*/ 19796 h 395577"/>
              <a:gd name="connsiteX11" fmla="*/ 1146131 w 1230136"/>
              <a:gd name="connsiteY11" fmla="*/ 26059 h 395577"/>
              <a:gd name="connsiteX12" fmla="*/ 1183709 w 1230136"/>
              <a:gd name="connsiteY12" fmla="*/ 44848 h 395577"/>
              <a:gd name="connsiteX13" fmla="*/ 1202498 w 1230136"/>
              <a:gd name="connsiteY13" fmla="*/ 63637 h 395577"/>
              <a:gd name="connsiteX14" fmla="*/ 1221287 w 1230136"/>
              <a:gd name="connsiteY14" fmla="*/ 69900 h 395577"/>
              <a:gd name="connsiteX15" fmla="*/ 1045923 w 1230136"/>
              <a:gd name="connsiteY15" fmla="*/ 101215 h 395577"/>
              <a:gd name="connsiteX16" fmla="*/ 1045923 w 1230136"/>
              <a:gd name="connsiteY16" fmla="*/ 126267 h 395577"/>
              <a:gd name="connsiteX17" fmla="*/ 1058449 w 1230136"/>
              <a:gd name="connsiteY17" fmla="*/ 232738 h 395577"/>
              <a:gd name="connsiteX18" fmla="*/ 1045923 w 1230136"/>
              <a:gd name="connsiteY18" fmla="*/ 320421 h 395577"/>
              <a:gd name="connsiteX19" fmla="*/ 1052186 w 1230136"/>
              <a:gd name="connsiteY19" fmla="*/ 395577 h 395577"/>
              <a:gd name="connsiteX0" fmla="*/ 0 w 1230136"/>
              <a:gd name="connsiteY0" fmla="*/ 357426 h 395004"/>
              <a:gd name="connsiteX1" fmla="*/ 18789 w 1230136"/>
              <a:gd name="connsiteY1" fmla="*/ 332374 h 395004"/>
              <a:gd name="connsiteX2" fmla="*/ 31315 w 1230136"/>
              <a:gd name="connsiteY2" fmla="*/ 313585 h 395004"/>
              <a:gd name="connsiteX3" fmla="*/ 56367 w 1230136"/>
              <a:gd name="connsiteY3" fmla="*/ 288532 h 395004"/>
              <a:gd name="connsiteX4" fmla="*/ 68893 w 1230136"/>
              <a:gd name="connsiteY4" fmla="*/ 269743 h 395004"/>
              <a:gd name="connsiteX5" fmla="*/ 300624 w 1230136"/>
              <a:gd name="connsiteY5" fmla="*/ 106905 h 395004"/>
              <a:gd name="connsiteX6" fmla="*/ 457200 w 1230136"/>
              <a:gd name="connsiteY6" fmla="*/ 19223 h 395004"/>
              <a:gd name="connsiteX7" fmla="*/ 663879 w 1230136"/>
              <a:gd name="connsiteY7" fmla="*/ 25486 h 395004"/>
              <a:gd name="connsiteX8" fmla="*/ 858032 w 1230136"/>
              <a:gd name="connsiteY8" fmla="*/ 38012 h 395004"/>
              <a:gd name="connsiteX9" fmla="*/ 1089764 w 1230136"/>
              <a:gd name="connsiteY9" fmla="*/ 434 h 395004"/>
              <a:gd name="connsiteX10" fmla="*/ 1127342 w 1230136"/>
              <a:gd name="connsiteY10" fmla="*/ 19223 h 395004"/>
              <a:gd name="connsiteX11" fmla="*/ 1183709 w 1230136"/>
              <a:gd name="connsiteY11" fmla="*/ 44275 h 395004"/>
              <a:gd name="connsiteX12" fmla="*/ 1202498 w 1230136"/>
              <a:gd name="connsiteY12" fmla="*/ 63064 h 395004"/>
              <a:gd name="connsiteX13" fmla="*/ 1221287 w 1230136"/>
              <a:gd name="connsiteY13" fmla="*/ 69327 h 395004"/>
              <a:gd name="connsiteX14" fmla="*/ 1045923 w 1230136"/>
              <a:gd name="connsiteY14" fmla="*/ 100642 h 395004"/>
              <a:gd name="connsiteX15" fmla="*/ 1045923 w 1230136"/>
              <a:gd name="connsiteY15" fmla="*/ 125694 h 395004"/>
              <a:gd name="connsiteX16" fmla="*/ 1058449 w 1230136"/>
              <a:gd name="connsiteY16" fmla="*/ 232165 h 395004"/>
              <a:gd name="connsiteX17" fmla="*/ 1045923 w 1230136"/>
              <a:gd name="connsiteY17" fmla="*/ 319848 h 395004"/>
              <a:gd name="connsiteX18" fmla="*/ 1052186 w 1230136"/>
              <a:gd name="connsiteY18" fmla="*/ 395004 h 395004"/>
              <a:gd name="connsiteX0" fmla="*/ 0 w 1230136"/>
              <a:gd name="connsiteY0" fmla="*/ 357016 h 394594"/>
              <a:gd name="connsiteX1" fmla="*/ 18789 w 1230136"/>
              <a:gd name="connsiteY1" fmla="*/ 331964 h 394594"/>
              <a:gd name="connsiteX2" fmla="*/ 31315 w 1230136"/>
              <a:gd name="connsiteY2" fmla="*/ 313175 h 394594"/>
              <a:gd name="connsiteX3" fmla="*/ 56367 w 1230136"/>
              <a:gd name="connsiteY3" fmla="*/ 288122 h 394594"/>
              <a:gd name="connsiteX4" fmla="*/ 68893 w 1230136"/>
              <a:gd name="connsiteY4" fmla="*/ 269333 h 394594"/>
              <a:gd name="connsiteX5" fmla="*/ 300624 w 1230136"/>
              <a:gd name="connsiteY5" fmla="*/ 106495 h 394594"/>
              <a:gd name="connsiteX6" fmla="*/ 457200 w 1230136"/>
              <a:gd name="connsiteY6" fmla="*/ 18813 h 394594"/>
              <a:gd name="connsiteX7" fmla="*/ 663879 w 1230136"/>
              <a:gd name="connsiteY7" fmla="*/ 25076 h 394594"/>
              <a:gd name="connsiteX8" fmla="*/ 858032 w 1230136"/>
              <a:gd name="connsiteY8" fmla="*/ 37602 h 394594"/>
              <a:gd name="connsiteX9" fmla="*/ 1089764 w 1230136"/>
              <a:gd name="connsiteY9" fmla="*/ 24 h 394594"/>
              <a:gd name="connsiteX10" fmla="*/ 1183709 w 1230136"/>
              <a:gd name="connsiteY10" fmla="*/ 43865 h 394594"/>
              <a:gd name="connsiteX11" fmla="*/ 1202498 w 1230136"/>
              <a:gd name="connsiteY11" fmla="*/ 62654 h 394594"/>
              <a:gd name="connsiteX12" fmla="*/ 1221287 w 1230136"/>
              <a:gd name="connsiteY12" fmla="*/ 68917 h 394594"/>
              <a:gd name="connsiteX13" fmla="*/ 1045923 w 1230136"/>
              <a:gd name="connsiteY13" fmla="*/ 100232 h 394594"/>
              <a:gd name="connsiteX14" fmla="*/ 1045923 w 1230136"/>
              <a:gd name="connsiteY14" fmla="*/ 125284 h 394594"/>
              <a:gd name="connsiteX15" fmla="*/ 1058449 w 1230136"/>
              <a:gd name="connsiteY15" fmla="*/ 231755 h 394594"/>
              <a:gd name="connsiteX16" fmla="*/ 1045923 w 1230136"/>
              <a:gd name="connsiteY16" fmla="*/ 319438 h 394594"/>
              <a:gd name="connsiteX17" fmla="*/ 1052186 w 1230136"/>
              <a:gd name="connsiteY17" fmla="*/ 394594 h 394594"/>
              <a:gd name="connsiteX0" fmla="*/ 0 w 1210143"/>
              <a:gd name="connsiteY0" fmla="*/ 357016 h 394594"/>
              <a:gd name="connsiteX1" fmla="*/ 18789 w 1210143"/>
              <a:gd name="connsiteY1" fmla="*/ 331964 h 394594"/>
              <a:gd name="connsiteX2" fmla="*/ 31315 w 1210143"/>
              <a:gd name="connsiteY2" fmla="*/ 313175 h 394594"/>
              <a:gd name="connsiteX3" fmla="*/ 56367 w 1210143"/>
              <a:gd name="connsiteY3" fmla="*/ 288122 h 394594"/>
              <a:gd name="connsiteX4" fmla="*/ 68893 w 1210143"/>
              <a:gd name="connsiteY4" fmla="*/ 269333 h 394594"/>
              <a:gd name="connsiteX5" fmla="*/ 300624 w 1210143"/>
              <a:gd name="connsiteY5" fmla="*/ 106495 h 394594"/>
              <a:gd name="connsiteX6" fmla="*/ 457200 w 1210143"/>
              <a:gd name="connsiteY6" fmla="*/ 18813 h 394594"/>
              <a:gd name="connsiteX7" fmla="*/ 663879 w 1210143"/>
              <a:gd name="connsiteY7" fmla="*/ 25076 h 394594"/>
              <a:gd name="connsiteX8" fmla="*/ 858032 w 1210143"/>
              <a:gd name="connsiteY8" fmla="*/ 37602 h 394594"/>
              <a:gd name="connsiteX9" fmla="*/ 1089764 w 1210143"/>
              <a:gd name="connsiteY9" fmla="*/ 24 h 394594"/>
              <a:gd name="connsiteX10" fmla="*/ 1183709 w 1210143"/>
              <a:gd name="connsiteY10" fmla="*/ 43865 h 394594"/>
              <a:gd name="connsiteX11" fmla="*/ 1202498 w 1210143"/>
              <a:gd name="connsiteY11" fmla="*/ 62654 h 394594"/>
              <a:gd name="connsiteX12" fmla="*/ 1045923 w 1210143"/>
              <a:gd name="connsiteY12" fmla="*/ 100232 h 394594"/>
              <a:gd name="connsiteX13" fmla="*/ 1045923 w 1210143"/>
              <a:gd name="connsiteY13" fmla="*/ 125284 h 394594"/>
              <a:gd name="connsiteX14" fmla="*/ 1058449 w 1210143"/>
              <a:gd name="connsiteY14" fmla="*/ 231755 h 394594"/>
              <a:gd name="connsiteX15" fmla="*/ 1045923 w 1210143"/>
              <a:gd name="connsiteY15" fmla="*/ 319438 h 394594"/>
              <a:gd name="connsiteX16" fmla="*/ 1052186 w 1210143"/>
              <a:gd name="connsiteY16" fmla="*/ 394594 h 394594"/>
              <a:gd name="connsiteX0" fmla="*/ 0 w 1183709"/>
              <a:gd name="connsiteY0" fmla="*/ 357016 h 394594"/>
              <a:gd name="connsiteX1" fmla="*/ 18789 w 1183709"/>
              <a:gd name="connsiteY1" fmla="*/ 331964 h 394594"/>
              <a:gd name="connsiteX2" fmla="*/ 31315 w 1183709"/>
              <a:gd name="connsiteY2" fmla="*/ 313175 h 394594"/>
              <a:gd name="connsiteX3" fmla="*/ 56367 w 1183709"/>
              <a:gd name="connsiteY3" fmla="*/ 288122 h 394594"/>
              <a:gd name="connsiteX4" fmla="*/ 68893 w 1183709"/>
              <a:gd name="connsiteY4" fmla="*/ 269333 h 394594"/>
              <a:gd name="connsiteX5" fmla="*/ 300624 w 1183709"/>
              <a:gd name="connsiteY5" fmla="*/ 106495 h 394594"/>
              <a:gd name="connsiteX6" fmla="*/ 457200 w 1183709"/>
              <a:gd name="connsiteY6" fmla="*/ 18813 h 394594"/>
              <a:gd name="connsiteX7" fmla="*/ 663879 w 1183709"/>
              <a:gd name="connsiteY7" fmla="*/ 25076 h 394594"/>
              <a:gd name="connsiteX8" fmla="*/ 858032 w 1183709"/>
              <a:gd name="connsiteY8" fmla="*/ 37602 h 394594"/>
              <a:gd name="connsiteX9" fmla="*/ 1089764 w 1183709"/>
              <a:gd name="connsiteY9" fmla="*/ 24 h 394594"/>
              <a:gd name="connsiteX10" fmla="*/ 1183709 w 1183709"/>
              <a:gd name="connsiteY10" fmla="*/ 43865 h 394594"/>
              <a:gd name="connsiteX11" fmla="*/ 1045923 w 1183709"/>
              <a:gd name="connsiteY11" fmla="*/ 100232 h 394594"/>
              <a:gd name="connsiteX12" fmla="*/ 1045923 w 1183709"/>
              <a:gd name="connsiteY12" fmla="*/ 125284 h 394594"/>
              <a:gd name="connsiteX13" fmla="*/ 1058449 w 1183709"/>
              <a:gd name="connsiteY13" fmla="*/ 231755 h 394594"/>
              <a:gd name="connsiteX14" fmla="*/ 1045923 w 1183709"/>
              <a:gd name="connsiteY14" fmla="*/ 319438 h 394594"/>
              <a:gd name="connsiteX15" fmla="*/ 1052186 w 1183709"/>
              <a:gd name="connsiteY15" fmla="*/ 394594 h 394594"/>
              <a:gd name="connsiteX0" fmla="*/ 0 w 1097973"/>
              <a:gd name="connsiteY0" fmla="*/ 358593 h 396171"/>
              <a:gd name="connsiteX1" fmla="*/ 18789 w 1097973"/>
              <a:gd name="connsiteY1" fmla="*/ 333541 h 396171"/>
              <a:gd name="connsiteX2" fmla="*/ 31315 w 1097973"/>
              <a:gd name="connsiteY2" fmla="*/ 314752 h 396171"/>
              <a:gd name="connsiteX3" fmla="*/ 56367 w 1097973"/>
              <a:gd name="connsiteY3" fmla="*/ 289699 h 396171"/>
              <a:gd name="connsiteX4" fmla="*/ 68893 w 1097973"/>
              <a:gd name="connsiteY4" fmla="*/ 270910 h 396171"/>
              <a:gd name="connsiteX5" fmla="*/ 300624 w 1097973"/>
              <a:gd name="connsiteY5" fmla="*/ 108072 h 396171"/>
              <a:gd name="connsiteX6" fmla="*/ 457200 w 1097973"/>
              <a:gd name="connsiteY6" fmla="*/ 20390 h 396171"/>
              <a:gd name="connsiteX7" fmla="*/ 663879 w 1097973"/>
              <a:gd name="connsiteY7" fmla="*/ 26653 h 396171"/>
              <a:gd name="connsiteX8" fmla="*/ 858032 w 1097973"/>
              <a:gd name="connsiteY8" fmla="*/ 39179 h 396171"/>
              <a:gd name="connsiteX9" fmla="*/ 1089764 w 1097973"/>
              <a:gd name="connsiteY9" fmla="*/ 1601 h 396171"/>
              <a:gd name="connsiteX10" fmla="*/ 1045923 w 1097973"/>
              <a:gd name="connsiteY10" fmla="*/ 101809 h 396171"/>
              <a:gd name="connsiteX11" fmla="*/ 1045923 w 1097973"/>
              <a:gd name="connsiteY11" fmla="*/ 126861 h 396171"/>
              <a:gd name="connsiteX12" fmla="*/ 1058449 w 1097973"/>
              <a:gd name="connsiteY12" fmla="*/ 233332 h 396171"/>
              <a:gd name="connsiteX13" fmla="*/ 1045923 w 1097973"/>
              <a:gd name="connsiteY13" fmla="*/ 321015 h 396171"/>
              <a:gd name="connsiteX14" fmla="*/ 1052186 w 1097973"/>
              <a:gd name="connsiteY14" fmla="*/ 396171 h 396171"/>
              <a:gd name="connsiteX0" fmla="*/ 0 w 1059388"/>
              <a:gd name="connsiteY0" fmla="*/ 338203 h 375781"/>
              <a:gd name="connsiteX1" fmla="*/ 18789 w 1059388"/>
              <a:gd name="connsiteY1" fmla="*/ 313151 h 375781"/>
              <a:gd name="connsiteX2" fmla="*/ 31315 w 1059388"/>
              <a:gd name="connsiteY2" fmla="*/ 294362 h 375781"/>
              <a:gd name="connsiteX3" fmla="*/ 56367 w 1059388"/>
              <a:gd name="connsiteY3" fmla="*/ 269309 h 375781"/>
              <a:gd name="connsiteX4" fmla="*/ 68893 w 1059388"/>
              <a:gd name="connsiteY4" fmla="*/ 250520 h 375781"/>
              <a:gd name="connsiteX5" fmla="*/ 300624 w 1059388"/>
              <a:gd name="connsiteY5" fmla="*/ 87682 h 375781"/>
              <a:gd name="connsiteX6" fmla="*/ 457200 w 1059388"/>
              <a:gd name="connsiteY6" fmla="*/ 0 h 375781"/>
              <a:gd name="connsiteX7" fmla="*/ 663879 w 1059388"/>
              <a:gd name="connsiteY7" fmla="*/ 6263 h 375781"/>
              <a:gd name="connsiteX8" fmla="*/ 858032 w 1059388"/>
              <a:gd name="connsiteY8" fmla="*/ 18789 h 375781"/>
              <a:gd name="connsiteX9" fmla="*/ 1045923 w 1059388"/>
              <a:gd name="connsiteY9" fmla="*/ 81419 h 375781"/>
              <a:gd name="connsiteX10" fmla="*/ 1045923 w 1059388"/>
              <a:gd name="connsiteY10" fmla="*/ 106471 h 375781"/>
              <a:gd name="connsiteX11" fmla="*/ 1058449 w 1059388"/>
              <a:gd name="connsiteY11" fmla="*/ 212942 h 375781"/>
              <a:gd name="connsiteX12" fmla="*/ 1045923 w 1059388"/>
              <a:gd name="connsiteY12" fmla="*/ 300625 h 375781"/>
              <a:gd name="connsiteX13" fmla="*/ 1052186 w 1059388"/>
              <a:gd name="connsiteY13" fmla="*/ 375781 h 37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9388" h="375781">
                <a:moveTo>
                  <a:pt x="0" y="338203"/>
                </a:moveTo>
                <a:cubicBezTo>
                  <a:pt x="6263" y="329852"/>
                  <a:pt x="12722" y="321645"/>
                  <a:pt x="18789" y="313151"/>
                </a:cubicBezTo>
                <a:cubicBezTo>
                  <a:pt x="23164" y="307026"/>
                  <a:pt x="26416" y="300077"/>
                  <a:pt x="31315" y="294362"/>
                </a:cubicBezTo>
                <a:cubicBezTo>
                  <a:pt x="39001" y="285395"/>
                  <a:pt x="48681" y="278276"/>
                  <a:pt x="56367" y="269309"/>
                </a:cubicBezTo>
                <a:cubicBezTo>
                  <a:pt x="61266" y="263594"/>
                  <a:pt x="28184" y="280791"/>
                  <a:pt x="68893" y="250520"/>
                </a:cubicBezTo>
                <a:cubicBezTo>
                  <a:pt x="109602" y="220249"/>
                  <a:pt x="235906" y="129435"/>
                  <a:pt x="300624" y="87682"/>
                </a:cubicBezTo>
                <a:cubicBezTo>
                  <a:pt x="365342" y="45929"/>
                  <a:pt x="417534" y="2088"/>
                  <a:pt x="457200" y="0"/>
                </a:cubicBezTo>
                <a:lnTo>
                  <a:pt x="663879" y="6263"/>
                </a:lnTo>
                <a:cubicBezTo>
                  <a:pt x="730684" y="9395"/>
                  <a:pt x="794358" y="6263"/>
                  <a:pt x="858032" y="18789"/>
                </a:cubicBezTo>
                <a:cubicBezTo>
                  <a:pt x="921706" y="31315"/>
                  <a:pt x="1014608" y="66805"/>
                  <a:pt x="1045923" y="81419"/>
                </a:cubicBezTo>
                <a:cubicBezTo>
                  <a:pt x="1077238" y="96033"/>
                  <a:pt x="1043835" y="84550"/>
                  <a:pt x="1045923" y="106471"/>
                </a:cubicBezTo>
                <a:cubicBezTo>
                  <a:pt x="1048011" y="128392"/>
                  <a:pt x="1058449" y="180583"/>
                  <a:pt x="1058449" y="212942"/>
                </a:cubicBezTo>
                <a:cubicBezTo>
                  <a:pt x="1058449" y="245301"/>
                  <a:pt x="1046967" y="273485"/>
                  <a:pt x="1045923" y="300625"/>
                </a:cubicBezTo>
                <a:cubicBezTo>
                  <a:pt x="1044879" y="327765"/>
                  <a:pt x="1052186" y="326513"/>
                  <a:pt x="1052186" y="37578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48A3AD8D-AAFA-D428-6D9A-E1ECE339C5C9}"/>
              </a:ext>
            </a:extLst>
          </p:cNvPr>
          <p:cNvSpPr/>
          <p:nvPr/>
        </p:nvSpPr>
        <p:spPr>
          <a:xfrm>
            <a:off x="8706652" y="947530"/>
            <a:ext cx="1994478" cy="556591"/>
          </a:xfrm>
          <a:custGeom>
            <a:avLst/>
            <a:gdLst>
              <a:gd name="connsiteX0" fmla="*/ 1994478 w 1994478"/>
              <a:gd name="connsiteY0" fmla="*/ 556591 h 556591"/>
              <a:gd name="connsiteX1" fmla="*/ 1861957 w 1994478"/>
              <a:gd name="connsiteY1" fmla="*/ 284921 h 556591"/>
              <a:gd name="connsiteX2" fmla="*/ 1848705 w 1994478"/>
              <a:gd name="connsiteY2" fmla="*/ 245165 h 556591"/>
              <a:gd name="connsiteX3" fmla="*/ 1842078 w 1994478"/>
              <a:gd name="connsiteY3" fmla="*/ 225286 h 556591"/>
              <a:gd name="connsiteX4" fmla="*/ 1815574 w 1994478"/>
              <a:gd name="connsiteY4" fmla="*/ 185530 h 556591"/>
              <a:gd name="connsiteX5" fmla="*/ 1795696 w 1994478"/>
              <a:gd name="connsiteY5" fmla="*/ 172278 h 556591"/>
              <a:gd name="connsiteX6" fmla="*/ 1762565 w 1994478"/>
              <a:gd name="connsiteY6" fmla="*/ 139147 h 556591"/>
              <a:gd name="connsiteX7" fmla="*/ 1722809 w 1994478"/>
              <a:gd name="connsiteY7" fmla="*/ 112643 h 556591"/>
              <a:gd name="connsiteX8" fmla="*/ 1702931 w 1994478"/>
              <a:gd name="connsiteY8" fmla="*/ 99391 h 556591"/>
              <a:gd name="connsiteX9" fmla="*/ 1689678 w 1994478"/>
              <a:gd name="connsiteY9" fmla="*/ 86139 h 556591"/>
              <a:gd name="connsiteX10" fmla="*/ 1649922 w 1994478"/>
              <a:gd name="connsiteY10" fmla="*/ 72886 h 556591"/>
              <a:gd name="connsiteX11" fmla="*/ 1510774 w 1994478"/>
              <a:gd name="connsiteY11" fmla="*/ 59634 h 556591"/>
              <a:gd name="connsiteX12" fmla="*/ 1437887 w 1994478"/>
              <a:gd name="connsiteY12" fmla="*/ 46382 h 556591"/>
              <a:gd name="connsiteX13" fmla="*/ 1398131 w 1994478"/>
              <a:gd name="connsiteY13" fmla="*/ 33130 h 556591"/>
              <a:gd name="connsiteX14" fmla="*/ 1358374 w 1994478"/>
              <a:gd name="connsiteY14" fmla="*/ 26504 h 556591"/>
              <a:gd name="connsiteX15" fmla="*/ 1318618 w 1994478"/>
              <a:gd name="connsiteY15" fmla="*/ 13252 h 556591"/>
              <a:gd name="connsiteX16" fmla="*/ 1245731 w 1994478"/>
              <a:gd name="connsiteY16" fmla="*/ 0 h 556591"/>
              <a:gd name="connsiteX17" fmla="*/ 1152965 w 1994478"/>
              <a:gd name="connsiteY17" fmla="*/ 6626 h 556591"/>
              <a:gd name="connsiteX18" fmla="*/ 1133087 w 1994478"/>
              <a:gd name="connsiteY18" fmla="*/ 13252 h 556591"/>
              <a:gd name="connsiteX19" fmla="*/ 1060200 w 1994478"/>
              <a:gd name="connsiteY19" fmla="*/ 19878 h 556591"/>
              <a:gd name="connsiteX20" fmla="*/ 967435 w 1994478"/>
              <a:gd name="connsiteY20" fmla="*/ 33130 h 556591"/>
              <a:gd name="connsiteX21" fmla="*/ 815035 w 1994478"/>
              <a:gd name="connsiteY21" fmla="*/ 46382 h 556591"/>
              <a:gd name="connsiteX22" fmla="*/ 755400 w 1994478"/>
              <a:gd name="connsiteY22" fmla="*/ 59634 h 556591"/>
              <a:gd name="connsiteX23" fmla="*/ 715644 w 1994478"/>
              <a:gd name="connsiteY23" fmla="*/ 72886 h 556591"/>
              <a:gd name="connsiteX24" fmla="*/ 689139 w 1994478"/>
              <a:gd name="connsiteY24" fmla="*/ 79513 h 556591"/>
              <a:gd name="connsiteX25" fmla="*/ 669261 w 1994478"/>
              <a:gd name="connsiteY25" fmla="*/ 86139 h 556591"/>
              <a:gd name="connsiteX26" fmla="*/ 616252 w 1994478"/>
              <a:gd name="connsiteY26" fmla="*/ 99391 h 556591"/>
              <a:gd name="connsiteX27" fmla="*/ 589748 w 1994478"/>
              <a:gd name="connsiteY27" fmla="*/ 106017 h 556591"/>
              <a:gd name="connsiteX28" fmla="*/ 543365 w 1994478"/>
              <a:gd name="connsiteY28" fmla="*/ 119269 h 556591"/>
              <a:gd name="connsiteX29" fmla="*/ 483731 w 1994478"/>
              <a:gd name="connsiteY29" fmla="*/ 125895 h 556591"/>
              <a:gd name="connsiteX30" fmla="*/ 390965 w 1994478"/>
              <a:gd name="connsiteY30" fmla="*/ 139147 h 556591"/>
              <a:gd name="connsiteX31" fmla="*/ 344583 w 1994478"/>
              <a:gd name="connsiteY31" fmla="*/ 152400 h 556591"/>
              <a:gd name="connsiteX32" fmla="*/ 284948 w 1994478"/>
              <a:gd name="connsiteY32" fmla="*/ 165652 h 556591"/>
              <a:gd name="connsiteX33" fmla="*/ 245191 w 1994478"/>
              <a:gd name="connsiteY33" fmla="*/ 178904 h 556591"/>
              <a:gd name="connsiteX34" fmla="*/ 178931 w 1994478"/>
              <a:gd name="connsiteY34" fmla="*/ 198782 h 556591"/>
              <a:gd name="connsiteX35" fmla="*/ 139174 w 1994478"/>
              <a:gd name="connsiteY35" fmla="*/ 212034 h 556591"/>
              <a:gd name="connsiteX36" fmla="*/ 119296 w 1994478"/>
              <a:gd name="connsiteY36" fmla="*/ 218660 h 556591"/>
              <a:gd name="connsiteX37" fmla="*/ 106044 w 1994478"/>
              <a:gd name="connsiteY37" fmla="*/ 238539 h 556591"/>
              <a:gd name="connsiteX38" fmla="*/ 92791 w 1994478"/>
              <a:gd name="connsiteY38" fmla="*/ 251791 h 556591"/>
              <a:gd name="connsiteX39" fmla="*/ 66287 w 1994478"/>
              <a:gd name="connsiteY39" fmla="*/ 291547 h 556591"/>
              <a:gd name="connsiteX40" fmla="*/ 33157 w 1994478"/>
              <a:gd name="connsiteY40" fmla="*/ 324678 h 556591"/>
              <a:gd name="connsiteX41" fmla="*/ 19905 w 1994478"/>
              <a:gd name="connsiteY41" fmla="*/ 344556 h 556591"/>
              <a:gd name="connsiteX42" fmla="*/ 6652 w 1994478"/>
              <a:gd name="connsiteY42" fmla="*/ 384313 h 556591"/>
              <a:gd name="connsiteX43" fmla="*/ 26 w 1994478"/>
              <a:gd name="connsiteY43" fmla="*/ 556591 h 55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94478" h="556591">
                <a:moveTo>
                  <a:pt x="1994478" y="556591"/>
                </a:moveTo>
                <a:cubicBezTo>
                  <a:pt x="1950304" y="466034"/>
                  <a:pt x="1893819" y="380507"/>
                  <a:pt x="1861957" y="284921"/>
                </a:cubicBezTo>
                <a:lnTo>
                  <a:pt x="1848705" y="245165"/>
                </a:lnTo>
                <a:cubicBezTo>
                  <a:pt x="1846496" y="238539"/>
                  <a:pt x="1845952" y="231098"/>
                  <a:pt x="1842078" y="225286"/>
                </a:cubicBezTo>
                <a:cubicBezTo>
                  <a:pt x="1833243" y="212034"/>
                  <a:pt x="1828826" y="194365"/>
                  <a:pt x="1815574" y="185530"/>
                </a:cubicBezTo>
                <a:cubicBezTo>
                  <a:pt x="1808948" y="181113"/>
                  <a:pt x="1801689" y="177522"/>
                  <a:pt x="1795696" y="172278"/>
                </a:cubicBezTo>
                <a:cubicBezTo>
                  <a:pt x="1783942" y="161993"/>
                  <a:pt x="1775560" y="147810"/>
                  <a:pt x="1762565" y="139147"/>
                </a:cubicBezTo>
                <a:lnTo>
                  <a:pt x="1722809" y="112643"/>
                </a:lnTo>
                <a:cubicBezTo>
                  <a:pt x="1716183" y="108226"/>
                  <a:pt x="1708562" y="105022"/>
                  <a:pt x="1702931" y="99391"/>
                </a:cubicBezTo>
                <a:cubicBezTo>
                  <a:pt x="1698513" y="94974"/>
                  <a:pt x="1695266" y="88933"/>
                  <a:pt x="1689678" y="86139"/>
                </a:cubicBezTo>
                <a:cubicBezTo>
                  <a:pt x="1677184" y="79892"/>
                  <a:pt x="1663474" y="76274"/>
                  <a:pt x="1649922" y="72886"/>
                </a:cubicBezTo>
                <a:cubicBezTo>
                  <a:pt x="1586928" y="57138"/>
                  <a:pt x="1632509" y="66795"/>
                  <a:pt x="1510774" y="59634"/>
                </a:cubicBezTo>
                <a:cubicBezTo>
                  <a:pt x="1456371" y="41500"/>
                  <a:pt x="1542780" y="68859"/>
                  <a:pt x="1437887" y="46382"/>
                </a:cubicBezTo>
                <a:cubicBezTo>
                  <a:pt x="1424228" y="43455"/>
                  <a:pt x="1411910" y="35426"/>
                  <a:pt x="1398131" y="33130"/>
                </a:cubicBezTo>
                <a:lnTo>
                  <a:pt x="1358374" y="26504"/>
                </a:lnTo>
                <a:cubicBezTo>
                  <a:pt x="1345122" y="22087"/>
                  <a:pt x="1332316" y="15991"/>
                  <a:pt x="1318618" y="13252"/>
                </a:cubicBezTo>
                <a:cubicBezTo>
                  <a:pt x="1272313" y="3991"/>
                  <a:pt x="1296596" y="8478"/>
                  <a:pt x="1245731" y="0"/>
                </a:cubicBezTo>
                <a:cubicBezTo>
                  <a:pt x="1214809" y="2209"/>
                  <a:pt x="1183753" y="3004"/>
                  <a:pt x="1152965" y="6626"/>
                </a:cubicBezTo>
                <a:cubicBezTo>
                  <a:pt x="1146028" y="7442"/>
                  <a:pt x="1140001" y="12264"/>
                  <a:pt x="1133087" y="13252"/>
                </a:cubicBezTo>
                <a:cubicBezTo>
                  <a:pt x="1108936" y="16702"/>
                  <a:pt x="1084462" y="17324"/>
                  <a:pt x="1060200" y="19878"/>
                </a:cubicBezTo>
                <a:cubicBezTo>
                  <a:pt x="950279" y="31448"/>
                  <a:pt x="1057636" y="21103"/>
                  <a:pt x="967435" y="33130"/>
                </a:cubicBezTo>
                <a:cubicBezTo>
                  <a:pt x="909458" y="40860"/>
                  <a:pt x="877424" y="41926"/>
                  <a:pt x="815035" y="46382"/>
                </a:cubicBezTo>
                <a:cubicBezTo>
                  <a:pt x="796123" y="50164"/>
                  <a:pt x="774113" y="54020"/>
                  <a:pt x="755400" y="59634"/>
                </a:cubicBezTo>
                <a:cubicBezTo>
                  <a:pt x="742020" y="63648"/>
                  <a:pt x="728896" y="68469"/>
                  <a:pt x="715644" y="72886"/>
                </a:cubicBezTo>
                <a:cubicBezTo>
                  <a:pt x="707004" y="75766"/>
                  <a:pt x="697896" y="77011"/>
                  <a:pt x="689139" y="79513"/>
                </a:cubicBezTo>
                <a:cubicBezTo>
                  <a:pt x="682423" y="81432"/>
                  <a:pt x="675999" y="84301"/>
                  <a:pt x="669261" y="86139"/>
                </a:cubicBezTo>
                <a:cubicBezTo>
                  <a:pt x="651689" y="90931"/>
                  <a:pt x="633922" y="94974"/>
                  <a:pt x="616252" y="99391"/>
                </a:cubicBezTo>
                <a:cubicBezTo>
                  <a:pt x="607417" y="101600"/>
                  <a:pt x="598387" y="103137"/>
                  <a:pt x="589748" y="106017"/>
                </a:cubicBezTo>
                <a:cubicBezTo>
                  <a:pt x="574903" y="110965"/>
                  <a:pt x="558818" y="116892"/>
                  <a:pt x="543365" y="119269"/>
                </a:cubicBezTo>
                <a:cubicBezTo>
                  <a:pt x="523597" y="122310"/>
                  <a:pt x="503594" y="123558"/>
                  <a:pt x="483731" y="125895"/>
                </a:cubicBezTo>
                <a:cubicBezTo>
                  <a:pt x="454067" y="129385"/>
                  <a:pt x="420616" y="133217"/>
                  <a:pt x="390965" y="139147"/>
                </a:cubicBezTo>
                <a:cubicBezTo>
                  <a:pt x="328981" y="151544"/>
                  <a:pt x="395115" y="139766"/>
                  <a:pt x="344583" y="152400"/>
                </a:cubicBezTo>
                <a:cubicBezTo>
                  <a:pt x="306733" y="161863"/>
                  <a:pt x="318973" y="155445"/>
                  <a:pt x="284948" y="165652"/>
                </a:cubicBezTo>
                <a:cubicBezTo>
                  <a:pt x="271568" y="169666"/>
                  <a:pt x="258743" y="175516"/>
                  <a:pt x="245191" y="178904"/>
                </a:cubicBezTo>
                <a:cubicBezTo>
                  <a:pt x="205133" y="188918"/>
                  <a:pt x="227329" y="182649"/>
                  <a:pt x="178931" y="198782"/>
                </a:cubicBezTo>
                <a:lnTo>
                  <a:pt x="139174" y="212034"/>
                </a:lnTo>
                <a:lnTo>
                  <a:pt x="119296" y="218660"/>
                </a:lnTo>
                <a:cubicBezTo>
                  <a:pt x="114879" y="225286"/>
                  <a:pt x="111019" y="232320"/>
                  <a:pt x="106044" y="238539"/>
                </a:cubicBezTo>
                <a:cubicBezTo>
                  <a:pt x="102141" y="243417"/>
                  <a:pt x="96539" y="246793"/>
                  <a:pt x="92791" y="251791"/>
                </a:cubicBezTo>
                <a:cubicBezTo>
                  <a:pt x="83235" y="264532"/>
                  <a:pt x="77549" y="280285"/>
                  <a:pt x="66287" y="291547"/>
                </a:cubicBezTo>
                <a:cubicBezTo>
                  <a:pt x="55244" y="302591"/>
                  <a:pt x="41820" y="311683"/>
                  <a:pt x="33157" y="324678"/>
                </a:cubicBezTo>
                <a:cubicBezTo>
                  <a:pt x="28740" y="331304"/>
                  <a:pt x="23139" y="337279"/>
                  <a:pt x="19905" y="344556"/>
                </a:cubicBezTo>
                <a:cubicBezTo>
                  <a:pt x="14231" y="357321"/>
                  <a:pt x="6652" y="384313"/>
                  <a:pt x="6652" y="384313"/>
                </a:cubicBezTo>
                <a:cubicBezTo>
                  <a:pt x="-787" y="525648"/>
                  <a:pt x="26" y="468185"/>
                  <a:pt x="26" y="55659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22FB40-4FE9-8E3A-2971-B7C09DF791E7}"/>
              </a:ext>
            </a:extLst>
          </p:cNvPr>
          <p:cNvSpPr txBox="1"/>
          <p:nvPr/>
        </p:nvSpPr>
        <p:spPr>
          <a:xfrm>
            <a:off x="6892456" y="136950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3DA66483-C8C1-EDAB-489D-80252EE5580E}"/>
              </a:ext>
            </a:extLst>
          </p:cNvPr>
          <p:cNvSpPr/>
          <p:nvPr/>
        </p:nvSpPr>
        <p:spPr>
          <a:xfrm>
            <a:off x="7202557" y="993912"/>
            <a:ext cx="1437860" cy="549965"/>
          </a:xfrm>
          <a:custGeom>
            <a:avLst/>
            <a:gdLst>
              <a:gd name="connsiteX0" fmla="*/ 1437860 w 1437860"/>
              <a:gd name="connsiteY0" fmla="*/ 496957 h 549965"/>
              <a:gd name="connsiteX1" fmla="*/ 1424608 w 1437860"/>
              <a:gd name="connsiteY1" fmla="*/ 390939 h 549965"/>
              <a:gd name="connsiteX2" fmla="*/ 1411356 w 1437860"/>
              <a:gd name="connsiteY2" fmla="*/ 351183 h 549965"/>
              <a:gd name="connsiteX3" fmla="*/ 1398104 w 1437860"/>
              <a:gd name="connsiteY3" fmla="*/ 251791 h 549965"/>
              <a:gd name="connsiteX4" fmla="*/ 1391478 w 1437860"/>
              <a:gd name="connsiteY4" fmla="*/ 212035 h 549965"/>
              <a:gd name="connsiteX5" fmla="*/ 1378226 w 1437860"/>
              <a:gd name="connsiteY5" fmla="*/ 172278 h 549965"/>
              <a:gd name="connsiteX6" fmla="*/ 1364973 w 1437860"/>
              <a:gd name="connsiteY6" fmla="*/ 125896 h 549965"/>
              <a:gd name="connsiteX7" fmla="*/ 1338469 w 1437860"/>
              <a:gd name="connsiteY7" fmla="*/ 86139 h 549965"/>
              <a:gd name="connsiteX8" fmla="*/ 1318591 w 1437860"/>
              <a:gd name="connsiteY8" fmla="*/ 46383 h 549965"/>
              <a:gd name="connsiteX9" fmla="*/ 1311965 w 1437860"/>
              <a:gd name="connsiteY9" fmla="*/ 26504 h 549965"/>
              <a:gd name="connsiteX10" fmla="*/ 1272208 w 1437860"/>
              <a:gd name="connsiteY10" fmla="*/ 0 h 549965"/>
              <a:gd name="connsiteX11" fmla="*/ 960782 w 1437860"/>
              <a:gd name="connsiteY11" fmla="*/ 6626 h 549965"/>
              <a:gd name="connsiteX12" fmla="*/ 921026 w 1437860"/>
              <a:gd name="connsiteY12" fmla="*/ 13252 h 549965"/>
              <a:gd name="connsiteX13" fmla="*/ 848139 w 1437860"/>
              <a:gd name="connsiteY13" fmla="*/ 26504 h 549965"/>
              <a:gd name="connsiteX14" fmla="*/ 609600 w 1437860"/>
              <a:gd name="connsiteY14" fmla="*/ 46383 h 549965"/>
              <a:gd name="connsiteX15" fmla="*/ 536713 w 1437860"/>
              <a:gd name="connsiteY15" fmla="*/ 59635 h 549965"/>
              <a:gd name="connsiteX16" fmla="*/ 490330 w 1437860"/>
              <a:gd name="connsiteY16" fmla="*/ 72887 h 549965"/>
              <a:gd name="connsiteX17" fmla="*/ 457200 w 1437860"/>
              <a:gd name="connsiteY17" fmla="*/ 79513 h 549965"/>
              <a:gd name="connsiteX18" fmla="*/ 430695 w 1437860"/>
              <a:gd name="connsiteY18" fmla="*/ 86139 h 549965"/>
              <a:gd name="connsiteX19" fmla="*/ 371060 w 1437860"/>
              <a:gd name="connsiteY19" fmla="*/ 99391 h 549965"/>
              <a:gd name="connsiteX20" fmla="*/ 331304 w 1437860"/>
              <a:gd name="connsiteY20" fmla="*/ 119270 h 549965"/>
              <a:gd name="connsiteX21" fmla="*/ 284921 w 1437860"/>
              <a:gd name="connsiteY21" fmla="*/ 139148 h 549965"/>
              <a:gd name="connsiteX22" fmla="*/ 225286 w 1437860"/>
              <a:gd name="connsiteY22" fmla="*/ 172278 h 549965"/>
              <a:gd name="connsiteX23" fmla="*/ 212034 w 1437860"/>
              <a:gd name="connsiteY23" fmla="*/ 185531 h 549965"/>
              <a:gd name="connsiteX24" fmla="*/ 192156 w 1437860"/>
              <a:gd name="connsiteY24" fmla="*/ 198783 h 549965"/>
              <a:gd name="connsiteX25" fmla="*/ 159026 w 1437860"/>
              <a:gd name="connsiteY25" fmla="*/ 225287 h 549965"/>
              <a:gd name="connsiteX26" fmla="*/ 125895 w 1437860"/>
              <a:gd name="connsiteY26" fmla="*/ 258418 h 549965"/>
              <a:gd name="connsiteX27" fmla="*/ 106017 w 1437860"/>
              <a:gd name="connsiteY27" fmla="*/ 271670 h 549965"/>
              <a:gd name="connsiteX28" fmla="*/ 59634 w 1437860"/>
              <a:gd name="connsiteY28" fmla="*/ 324678 h 549965"/>
              <a:gd name="connsiteX29" fmla="*/ 46382 w 1437860"/>
              <a:gd name="connsiteY29" fmla="*/ 337931 h 549965"/>
              <a:gd name="connsiteX30" fmla="*/ 19878 w 1437860"/>
              <a:gd name="connsiteY30" fmla="*/ 377687 h 549965"/>
              <a:gd name="connsiteX31" fmla="*/ 6626 w 1437860"/>
              <a:gd name="connsiteY31" fmla="*/ 397565 h 549965"/>
              <a:gd name="connsiteX32" fmla="*/ 0 w 1437860"/>
              <a:gd name="connsiteY32" fmla="*/ 417444 h 549965"/>
              <a:gd name="connsiteX33" fmla="*/ 6626 w 1437860"/>
              <a:gd name="connsiteY33" fmla="*/ 549965 h 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37860" h="549965">
                <a:moveTo>
                  <a:pt x="1437860" y="496957"/>
                </a:moveTo>
                <a:cubicBezTo>
                  <a:pt x="1433443" y="461618"/>
                  <a:pt x="1430979" y="425979"/>
                  <a:pt x="1424608" y="390939"/>
                </a:cubicBezTo>
                <a:cubicBezTo>
                  <a:pt x="1422109" y="377195"/>
                  <a:pt x="1411356" y="351183"/>
                  <a:pt x="1411356" y="351183"/>
                </a:cubicBezTo>
                <a:cubicBezTo>
                  <a:pt x="1401205" y="249676"/>
                  <a:pt x="1410303" y="318885"/>
                  <a:pt x="1398104" y="251791"/>
                </a:cubicBezTo>
                <a:cubicBezTo>
                  <a:pt x="1395701" y="238573"/>
                  <a:pt x="1394736" y="225069"/>
                  <a:pt x="1391478" y="212035"/>
                </a:cubicBezTo>
                <a:cubicBezTo>
                  <a:pt x="1388090" y="198483"/>
                  <a:pt x="1381614" y="185830"/>
                  <a:pt x="1378226" y="172278"/>
                </a:cubicBezTo>
                <a:cubicBezTo>
                  <a:pt x="1376665" y="166033"/>
                  <a:pt x="1369296" y="133678"/>
                  <a:pt x="1364973" y="125896"/>
                </a:cubicBezTo>
                <a:cubicBezTo>
                  <a:pt x="1357238" y="111973"/>
                  <a:pt x="1343506" y="101249"/>
                  <a:pt x="1338469" y="86139"/>
                </a:cubicBezTo>
                <a:cubicBezTo>
                  <a:pt x="1329325" y="58706"/>
                  <a:pt x="1335717" y="72072"/>
                  <a:pt x="1318591" y="46383"/>
                </a:cubicBezTo>
                <a:cubicBezTo>
                  <a:pt x="1316382" y="39757"/>
                  <a:pt x="1316904" y="31443"/>
                  <a:pt x="1311965" y="26504"/>
                </a:cubicBezTo>
                <a:cubicBezTo>
                  <a:pt x="1300703" y="15242"/>
                  <a:pt x="1272208" y="0"/>
                  <a:pt x="1272208" y="0"/>
                </a:cubicBezTo>
                <a:lnTo>
                  <a:pt x="960782" y="6626"/>
                </a:lnTo>
                <a:cubicBezTo>
                  <a:pt x="947357" y="7133"/>
                  <a:pt x="934244" y="10849"/>
                  <a:pt x="921026" y="13252"/>
                </a:cubicBezTo>
                <a:cubicBezTo>
                  <a:pt x="819157" y="31773"/>
                  <a:pt x="965286" y="6979"/>
                  <a:pt x="848139" y="26504"/>
                </a:cubicBezTo>
                <a:cubicBezTo>
                  <a:pt x="745487" y="60723"/>
                  <a:pt x="822344" y="39292"/>
                  <a:pt x="609600" y="46383"/>
                </a:cubicBezTo>
                <a:cubicBezTo>
                  <a:pt x="566950" y="60599"/>
                  <a:pt x="611637" y="47148"/>
                  <a:pt x="536713" y="59635"/>
                </a:cubicBezTo>
                <a:cubicBezTo>
                  <a:pt x="499527" y="65833"/>
                  <a:pt x="521843" y="65009"/>
                  <a:pt x="490330" y="72887"/>
                </a:cubicBezTo>
                <a:cubicBezTo>
                  <a:pt x="479404" y="75618"/>
                  <a:pt x="468194" y="77070"/>
                  <a:pt x="457200" y="79513"/>
                </a:cubicBezTo>
                <a:cubicBezTo>
                  <a:pt x="448310" y="81489"/>
                  <a:pt x="439585" y="84163"/>
                  <a:pt x="430695" y="86139"/>
                </a:cubicBezTo>
                <a:cubicBezTo>
                  <a:pt x="354986" y="102963"/>
                  <a:pt x="435701" y="83231"/>
                  <a:pt x="371060" y="99391"/>
                </a:cubicBezTo>
                <a:cubicBezTo>
                  <a:pt x="314101" y="137366"/>
                  <a:pt x="386162" y="91841"/>
                  <a:pt x="331304" y="119270"/>
                </a:cubicBezTo>
                <a:cubicBezTo>
                  <a:pt x="285546" y="142149"/>
                  <a:pt x="340083" y="125358"/>
                  <a:pt x="284921" y="139148"/>
                </a:cubicBezTo>
                <a:cubicBezTo>
                  <a:pt x="239353" y="169526"/>
                  <a:pt x="260275" y="160616"/>
                  <a:pt x="225286" y="172278"/>
                </a:cubicBezTo>
                <a:cubicBezTo>
                  <a:pt x="220869" y="176696"/>
                  <a:pt x="216912" y="181628"/>
                  <a:pt x="212034" y="185531"/>
                </a:cubicBezTo>
                <a:cubicBezTo>
                  <a:pt x="205816" y="190506"/>
                  <a:pt x="197787" y="193152"/>
                  <a:pt x="192156" y="198783"/>
                </a:cubicBezTo>
                <a:cubicBezTo>
                  <a:pt x="162185" y="228754"/>
                  <a:pt x="197724" y="212388"/>
                  <a:pt x="159026" y="225287"/>
                </a:cubicBezTo>
                <a:cubicBezTo>
                  <a:pt x="147982" y="236331"/>
                  <a:pt x="138890" y="249755"/>
                  <a:pt x="125895" y="258418"/>
                </a:cubicBezTo>
                <a:cubicBezTo>
                  <a:pt x="119269" y="262835"/>
                  <a:pt x="112010" y="266426"/>
                  <a:pt x="106017" y="271670"/>
                </a:cubicBezTo>
                <a:cubicBezTo>
                  <a:pt x="51527" y="319347"/>
                  <a:pt x="89569" y="287259"/>
                  <a:pt x="59634" y="324678"/>
                </a:cubicBezTo>
                <a:cubicBezTo>
                  <a:pt x="55731" y="329556"/>
                  <a:pt x="50130" y="332933"/>
                  <a:pt x="46382" y="337931"/>
                </a:cubicBezTo>
                <a:cubicBezTo>
                  <a:pt x="36826" y="350673"/>
                  <a:pt x="28713" y="364435"/>
                  <a:pt x="19878" y="377687"/>
                </a:cubicBezTo>
                <a:lnTo>
                  <a:pt x="6626" y="397565"/>
                </a:lnTo>
                <a:cubicBezTo>
                  <a:pt x="4417" y="404191"/>
                  <a:pt x="0" y="410459"/>
                  <a:pt x="0" y="417444"/>
                </a:cubicBezTo>
                <a:cubicBezTo>
                  <a:pt x="0" y="461673"/>
                  <a:pt x="6626" y="549965"/>
                  <a:pt x="6626" y="549965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FA01C051-E900-B8CA-ADF7-666D402CC20C}"/>
              </a:ext>
            </a:extLst>
          </p:cNvPr>
          <p:cNvSpPr/>
          <p:nvPr/>
        </p:nvSpPr>
        <p:spPr>
          <a:xfrm>
            <a:off x="7103165" y="921025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8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(and all deps of the top token are satisfied)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3905" y="4286905"/>
            <a:ext cx="10720377" cy="22673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75793" y="3939515"/>
            <a:ext cx="3067856" cy="2962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42711" y="4720823"/>
            <a:ext cx="75139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"flight" is not head of "book"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"book" is head of "flight" but "flight" has unsatisfied dependents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Shift!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08789D-A058-911A-61E5-C7A4790B7536}"/>
              </a:ext>
            </a:extLst>
          </p:cNvPr>
          <p:cNvSpPr txBox="1"/>
          <p:nvPr/>
        </p:nvSpPr>
        <p:spPr>
          <a:xfrm>
            <a:off x="7586860" y="136950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1B0A62-6513-AB7E-02F0-D5F69868FCF7}"/>
              </a:ext>
            </a:extLst>
          </p:cNvPr>
          <p:cNvSpPr txBox="1"/>
          <p:nvPr/>
        </p:nvSpPr>
        <p:spPr>
          <a:xfrm>
            <a:off x="8232710" y="1369500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FB6811DE-0CC2-245F-28CC-E9C68DED3CCD}"/>
              </a:ext>
            </a:extLst>
          </p:cNvPr>
          <p:cNvSpPr/>
          <p:nvPr/>
        </p:nvSpPr>
        <p:spPr>
          <a:xfrm>
            <a:off x="7822504" y="1093576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050BE4-7A56-CF3D-AC5C-3725FD5A2C60}"/>
              </a:ext>
            </a:extLst>
          </p:cNvPr>
          <p:cNvSpPr txBox="1"/>
          <p:nvPr/>
        </p:nvSpPr>
        <p:spPr>
          <a:xfrm>
            <a:off x="9005843" y="13695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86D821-4637-DB0F-0E6D-610439838DCA}"/>
              </a:ext>
            </a:extLst>
          </p:cNvPr>
          <p:cNvSpPr txBox="1"/>
          <p:nvPr/>
        </p:nvSpPr>
        <p:spPr>
          <a:xfrm>
            <a:off x="10061333" y="1369500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8C048DA3-5080-81C6-C573-841A534DB19C}"/>
              </a:ext>
            </a:extLst>
          </p:cNvPr>
          <p:cNvSpPr/>
          <p:nvPr/>
        </p:nvSpPr>
        <p:spPr>
          <a:xfrm>
            <a:off x="9413309" y="1156206"/>
            <a:ext cx="1059388" cy="375781"/>
          </a:xfrm>
          <a:custGeom>
            <a:avLst/>
            <a:gdLst>
              <a:gd name="connsiteX0" fmla="*/ 0 w 1283991"/>
              <a:gd name="connsiteY0" fmla="*/ 397062 h 409588"/>
              <a:gd name="connsiteX1" fmla="*/ 18789 w 1283991"/>
              <a:gd name="connsiteY1" fmla="*/ 372010 h 409588"/>
              <a:gd name="connsiteX2" fmla="*/ 31315 w 1283991"/>
              <a:gd name="connsiteY2" fmla="*/ 353221 h 409588"/>
              <a:gd name="connsiteX3" fmla="*/ 56367 w 1283991"/>
              <a:gd name="connsiteY3" fmla="*/ 328168 h 409588"/>
              <a:gd name="connsiteX4" fmla="*/ 68893 w 1283991"/>
              <a:gd name="connsiteY4" fmla="*/ 309379 h 409588"/>
              <a:gd name="connsiteX5" fmla="*/ 620038 w 1283991"/>
              <a:gd name="connsiteY5" fmla="*/ 8755 h 409588"/>
              <a:gd name="connsiteX6" fmla="*/ 739035 w 1283991"/>
              <a:gd name="connsiteY6" fmla="*/ 2492 h 409588"/>
              <a:gd name="connsiteX7" fmla="*/ 964504 w 1283991"/>
              <a:gd name="connsiteY7" fmla="*/ 15018 h 409588"/>
              <a:gd name="connsiteX8" fmla="*/ 1020871 w 1283991"/>
              <a:gd name="connsiteY8" fmla="*/ 27544 h 409588"/>
              <a:gd name="connsiteX9" fmla="*/ 1089764 w 1283991"/>
              <a:gd name="connsiteY9" fmla="*/ 40070 h 409588"/>
              <a:gd name="connsiteX10" fmla="*/ 1127342 w 1283991"/>
              <a:gd name="connsiteY10" fmla="*/ 58859 h 409588"/>
              <a:gd name="connsiteX11" fmla="*/ 1146131 w 1283991"/>
              <a:gd name="connsiteY11" fmla="*/ 65122 h 409588"/>
              <a:gd name="connsiteX12" fmla="*/ 1183709 w 1283991"/>
              <a:gd name="connsiteY12" fmla="*/ 83911 h 409588"/>
              <a:gd name="connsiteX13" fmla="*/ 1202498 w 1283991"/>
              <a:gd name="connsiteY13" fmla="*/ 102700 h 409588"/>
              <a:gd name="connsiteX14" fmla="*/ 1221287 w 1283991"/>
              <a:gd name="connsiteY14" fmla="*/ 108963 h 409588"/>
              <a:gd name="connsiteX15" fmla="*/ 1258865 w 1283991"/>
              <a:gd name="connsiteY15" fmla="*/ 134015 h 409588"/>
              <a:gd name="connsiteX16" fmla="*/ 1277654 w 1283991"/>
              <a:gd name="connsiteY16" fmla="*/ 146541 h 409588"/>
              <a:gd name="connsiteX17" fmla="*/ 1271391 w 1283991"/>
              <a:gd name="connsiteY17" fmla="*/ 271801 h 409588"/>
              <a:gd name="connsiteX18" fmla="*/ 1277654 w 1283991"/>
              <a:gd name="connsiteY18" fmla="*/ 359484 h 409588"/>
              <a:gd name="connsiteX19" fmla="*/ 1283917 w 1283991"/>
              <a:gd name="connsiteY19" fmla="*/ 409588 h 409588"/>
              <a:gd name="connsiteX0" fmla="*/ 0 w 1283991"/>
              <a:gd name="connsiteY0" fmla="*/ 394570 h 407096"/>
              <a:gd name="connsiteX1" fmla="*/ 18789 w 1283991"/>
              <a:gd name="connsiteY1" fmla="*/ 369518 h 407096"/>
              <a:gd name="connsiteX2" fmla="*/ 31315 w 1283991"/>
              <a:gd name="connsiteY2" fmla="*/ 350729 h 407096"/>
              <a:gd name="connsiteX3" fmla="*/ 56367 w 1283991"/>
              <a:gd name="connsiteY3" fmla="*/ 325676 h 407096"/>
              <a:gd name="connsiteX4" fmla="*/ 68893 w 1283991"/>
              <a:gd name="connsiteY4" fmla="*/ 306887 h 407096"/>
              <a:gd name="connsiteX5" fmla="*/ 300624 w 1283991"/>
              <a:gd name="connsiteY5" fmla="*/ 144049 h 407096"/>
              <a:gd name="connsiteX6" fmla="*/ 739035 w 1283991"/>
              <a:gd name="connsiteY6" fmla="*/ 0 h 407096"/>
              <a:gd name="connsiteX7" fmla="*/ 964504 w 1283991"/>
              <a:gd name="connsiteY7" fmla="*/ 12526 h 407096"/>
              <a:gd name="connsiteX8" fmla="*/ 1020871 w 1283991"/>
              <a:gd name="connsiteY8" fmla="*/ 25052 h 407096"/>
              <a:gd name="connsiteX9" fmla="*/ 1089764 w 1283991"/>
              <a:gd name="connsiteY9" fmla="*/ 37578 h 407096"/>
              <a:gd name="connsiteX10" fmla="*/ 1127342 w 1283991"/>
              <a:gd name="connsiteY10" fmla="*/ 56367 h 407096"/>
              <a:gd name="connsiteX11" fmla="*/ 1146131 w 1283991"/>
              <a:gd name="connsiteY11" fmla="*/ 62630 h 407096"/>
              <a:gd name="connsiteX12" fmla="*/ 1183709 w 1283991"/>
              <a:gd name="connsiteY12" fmla="*/ 81419 h 407096"/>
              <a:gd name="connsiteX13" fmla="*/ 1202498 w 1283991"/>
              <a:gd name="connsiteY13" fmla="*/ 100208 h 407096"/>
              <a:gd name="connsiteX14" fmla="*/ 1221287 w 1283991"/>
              <a:gd name="connsiteY14" fmla="*/ 106471 h 407096"/>
              <a:gd name="connsiteX15" fmla="*/ 1258865 w 1283991"/>
              <a:gd name="connsiteY15" fmla="*/ 131523 h 407096"/>
              <a:gd name="connsiteX16" fmla="*/ 1277654 w 1283991"/>
              <a:gd name="connsiteY16" fmla="*/ 144049 h 407096"/>
              <a:gd name="connsiteX17" fmla="*/ 1271391 w 1283991"/>
              <a:gd name="connsiteY17" fmla="*/ 269309 h 407096"/>
              <a:gd name="connsiteX18" fmla="*/ 1277654 w 1283991"/>
              <a:gd name="connsiteY18" fmla="*/ 356992 h 407096"/>
              <a:gd name="connsiteX19" fmla="*/ 1283917 w 1283991"/>
              <a:gd name="connsiteY19" fmla="*/ 407096 h 407096"/>
              <a:gd name="connsiteX0" fmla="*/ 0 w 1283991"/>
              <a:gd name="connsiteY0" fmla="*/ 383464 h 395990"/>
              <a:gd name="connsiteX1" fmla="*/ 18789 w 1283991"/>
              <a:gd name="connsiteY1" fmla="*/ 358412 h 395990"/>
              <a:gd name="connsiteX2" fmla="*/ 31315 w 1283991"/>
              <a:gd name="connsiteY2" fmla="*/ 339623 h 395990"/>
              <a:gd name="connsiteX3" fmla="*/ 56367 w 1283991"/>
              <a:gd name="connsiteY3" fmla="*/ 314570 h 395990"/>
              <a:gd name="connsiteX4" fmla="*/ 68893 w 1283991"/>
              <a:gd name="connsiteY4" fmla="*/ 295781 h 395990"/>
              <a:gd name="connsiteX5" fmla="*/ 300624 w 1283991"/>
              <a:gd name="connsiteY5" fmla="*/ 132943 h 395990"/>
              <a:gd name="connsiteX6" fmla="*/ 457200 w 1283991"/>
              <a:gd name="connsiteY6" fmla="*/ 45261 h 395990"/>
              <a:gd name="connsiteX7" fmla="*/ 964504 w 1283991"/>
              <a:gd name="connsiteY7" fmla="*/ 1420 h 395990"/>
              <a:gd name="connsiteX8" fmla="*/ 1020871 w 1283991"/>
              <a:gd name="connsiteY8" fmla="*/ 13946 h 395990"/>
              <a:gd name="connsiteX9" fmla="*/ 1089764 w 1283991"/>
              <a:gd name="connsiteY9" fmla="*/ 26472 h 395990"/>
              <a:gd name="connsiteX10" fmla="*/ 1127342 w 1283991"/>
              <a:gd name="connsiteY10" fmla="*/ 45261 h 395990"/>
              <a:gd name="connsiteX11" fmla="*/ 1146131 w 1283991"/>
              <a:gd name="connsiteY11" fmla="*/ 51524 h 395990"/>
              <a:gd name="connsiteX12" fmla="*/ 1183709 w 1283991"/>
              <a:gd name="connsiteY12" fmla="*/ 70313 h 395990"/>
              <a:gd name="connsiteX13" fmla="*/ 1202498 w 1283991"/>
              <a:gd name="connsiteY13" fmla="*/ 89102 h 395990"/>
              <a:gd name="connsiteX14" fmla="*/ 1221287 w 1283991"/>
              <a:gd name="connsiteY14" fmla="*/ 95365 h 395990"/>
              <a:gd name="connsiteX15" fmla="*/ 1258865 w 1283991"/>
              <a:gd name="connsiteY15" fmla="*/ 120417 h 395990"/>
              <a:gd name="connsiteX16" fmla="*/ 1277654 w 1283991"/>
              <a:gd name="connsiteY16" fmla="*/ 132943 h 395990"/>
              <a:gd name="connsiteX17" fmla="*/ 1271391 w 1283991"/>
              <a:gd name="connsiteY17" fmla="*/ 258203 h 395990"/>
              <a:gd name="connsiteX18" fmla="*/ 1277654 w 1283991"/>
              <a:gd name="connsiteY18" fmla="*/ 345886 h 395990"/>
              <a:gd name="connsiteX19" fmla="*/ 1283917 w 1283991"/>
              <a:gd name="connsiteY19" fmla="*/ 395990 h 395990"/>
              <a:gd name="connsiteX0" fmla="*/ 0 w 1283991"/>
              <a:gd name="connsiteY0" fmla="*/ 370850 h 383376"/>
              <a:gd name="connsiteX1" fmla="*/ 18789 w 1283991"/>
              <a:gd name="connsiteY1" fmla="*/ 345798 h 383376"/>
              <a:gd name="connsiteX2" fmla="*/ 31315 w 1283991"/>
              <a:gd name="connsiteY2" fmla="*/ 327009 h 383376"/>
              <a:gd name="connsiteX3" fmla="*/ 56367 w 1283991"/>
              <a:gd name="connsiteY3" fmla="*/ 301956 h 383376"/>
              <a:gd name="connsiteX4" fmla="*/ 68893 w 1283991"/>
              <a:gd name="connsiteY4" fmla="*/ 283167 h 383376"/>
              <a:gd name="connsiteX5" fmla="*/ 300624 w 1283991"/>
              <a:gd name="connsiteY5" fmla="*/ 120329 h 383376"/>
              <a:gd name="connsiteX6" fmla="*/ 457200 w 1283991"/>
              <a:gd name="connsiteY6" fmla="*/ 32647 h 383376"/>
              <a:gd name="connsiteX7" fmla="*/ 663879 w 1283991"/>
              <a:gd name="connsiteY7" fmla="*/ 38910 h 383376"/>
              <a:gd name="connsiteX8" fmla="*/ 1020871 w 1283991"/>
              <a:gd name="connsiteY8" fmla="*/ 1332 h 383376"/>
              <a:gd name="connsiteX9" fmla="*/ 1089764 w 1283991"/>
              <a:gd name="connsiteY9" fmla="*/ 13858 h 383376"/>
              <a:gd name="connsiteX10" fmla="*/ 1127342 w 1283991"/>
              <a:gd name="connsiteY10" fmla="*/ 32647 h 383376"/>
              <a:gd name="connsiteX11" fmla="*/ 1146131 w 1283991"/>
              <a:gd name="connsiteY11" fmla="*/ 38910 h 383376"/>
              <a:gd name="connsiteX12" fmla="*/ 1183709 w 1283991"/>
              <a:gd name="connsiteY12" fmla="*/ 57699 h 383376"/>
              <a:gd name="connsiteX13" fmla="*/ 1202498 w 1283991"/>
              <a:gd name="connsiteY13" fmla="*/ 76488 h 383376"/>
              <a:gd name="connsiteX14" fmla="*/ 1221287 w 1283991"/>
              <a:gd name="connsiteY14" fmla="*/ 82751 h 383376"/>
              <a:gd name="connsiteX15" fmla="*/ 1258865 w 1283991"/>
              <a:gd name="connsiteY15" fmla="*/ 107803 h 383376"/>
              <a:gd name="connsiteX16" fmla="*/ 1277654 w 1283991"/>
              <a:gd name="connsiteY16" fmla="*/ 120329 h 383376"/>
              <a:gd name="connsiteX17" fmla="*/ 1271391 w 1283991"/>
              <a:gd name="connsiteY17" fmla="*/ 245589 h 383376"/>
              <a:gd name="connsiteX18" fmla="*/ 1277654 w 1283991"/>
              <a:gd name="connsiteY18" fmla="*/ 333272 h 383376"/>
              <a:gd name="connsiteX19" fmla="*/ 1283917 w 1283991"/>
              <a:gd name="connsiteY19" fmla="*/ 383376 h 383376"/>
              <a:gd name="connsiteX0" fmla="*/ 0 w 1283991"/>
              <a:gd name="connsiteY0" fmla="*/ 357999 h 370525"/>
              <a:gd name="connsiteX1" fmla="*/ 18789 w 1283991"/>
              <a:gd name="connsiteY1" fmla="*/ 332947 h 370525"/>
              <a:gd name="connsiteX2" fmla="*/ 31315 w 1283991"/>
              <a:gd name="connsiteY2" fmla="*/ 314158 h 370525"/>
              <a:gd name="connsiteX3" fmla="*/ 56367 w 1283991"/>
              <a:gd name="connsiteY3" fmla="*/ 289105 h 370525"/>
              <a:gd name="connsiteX4" fmla="*/ 68893 w 1283991"/>
              <a:gd name="connsiteY4" fmla="*/ 270316 h 370525"/>
              <a:gd name="connsiteX5" fmla="*/ 300624 w 1283991"/>
              <a:gd name="connsiteY5" fmla="*/ 107478 h 370525"/>
              <a:gd name="connsiteX6" fmla="*/ 457200 w 1283991"/>
              <a:gd name="connsiteY6" fmla="*/ 19796 h 370525"/>
              <a:gd name="connsiteX7" fmla="*/ 663879 w 1283991"/>
              <a:gd name="connsiteY7" fmla="*/ 26059 h 370525"/>
              <a:gd name="connsiteX8" fmla="*/ 858032 w 1283991"/>
              <a:gd name="connsiteY8" fmla="*/ 38585 h 370525"/>
              <a:gd name="connsiteX9" fmla="*/ 1089764 w 1283991"/>
              <a:gd name="connsiteY9" fmla="*/ 1007 h 370525"/>
              <a:gd name="connsiteX10" fmla="*/ 1127342 w 1283991"/>
              <a:gd name="connsiteY10" fmla="*/ 19796 h 370525"/>
              <a:gd name="connsiteX11" fmla="*/ 1146131 w 1283991"/>
              <a:gd name="connsiteY11" fmla="*/ 26059 h 370525"/>
              <a:gd name="connsiteX12" fmla="*/ 1183709 w 1283991"/>
              <a:gd name="connsiteY12" fmla="*/ 44848 h 370525"/>
              <a:gd name="connsiteX13" fmla="*/ 1202498 w 1283991"/>
              <a:gd name="connsiteY13" fmla="*/ 63637 h 370525"/>
              <a:gd name="connsiteX14" fmla="*/ 1221287 w 1283991"/>
              <a:gd name="connsiteY14" fmla="*/ 69900 h 370525"/>
              <a:gd name="connsiteX15" fmla="*/ 1258865 w 1283991"/>
              <a:gd name="connsiteY15" fmla="*/ 94952 h 370525"/>
              <a:gd name="connsiteX16" fmla="*/ 1277654 w 1283991"/>
              <a:gd name="connsiteY16" fmla="*/ 107478 h 370525"/>
              <a:gd name="connsiteX17" fmla="*/ 1271391 w 1283991"/>
              <a:gd name="connsiteY17" fmla="*/ 232738 h 370525"/>
              <a:gd name="connsiteX18" fmla="*/ 1277654 w 1283991"/>
              <a:gd name="connsiteY18" fmla="*/ 320421 h 370525"/>
              <a:gd name="connsiteX19" fmla="*/ 1283917 w 1283991"/>
              <a:gd name="connsiteY19" fmla="*/ 370525 h 370525"/>
              <a:gd name="connsiteX0" fmla="*/ 0 w 1292412"/>
              <a:gd name="connsiteY0" fmla="*/ 357999 h 395577"/>
              <a:gd name="connsiteX1" fmla="*/ 18789 w 1292412"/>
              <a:gd name="connsiteY1" fmla="*/ 332947 h 395577"/>
              <a:gd name="connsiteX2" fmla="*/ 31315 w 1292412"/>
              <a:gd name="connsiteY2" fmla="*/ 314158 h 395577"/>
              <a:gd name="connsiteX3" fmla="*/ 56367 w 1292412"/>
              <a:gd name="connsiteY3" fmla="*/ 289105 h 395577"/>
              <a:gd name="connsiteX4" fmla="*/ 68893 w 1292412"/>
              <a:gd name="connsiteY4" fmla="*/ 270316 h 395577"/>
              <a:gd name="connsiteX5" fmla="*/ 300624 w 1292412"/>
              <a:gd name="connsiteY5" fmla="*/ 107478 h 395577"/>
              <a:gd name="connsiteX6" fmla="*/ 457200 w 1292412"/>
              <a:gd name="connsiteY6" fmla="*/ 19796 h 395577"/>
              <a:gd name="connsiteX7" fmla="*/ 663879 w 1292412"/>
              <a:gd name="connsiteY7" fmla="*/ 26059 h 395577"/>
              <a:gd name="connsiteX8" fmla="*/ 858032 w 1292412"/>
              <a:gd name="connsiteY8" fmla="*/ 38585 h 395577"/>
              <a:gd name="connsiteX9" fmla="*/ 1089764 w 1292412"/>
              <a:gd name="connsiteY9" fmla="*/ 1007 h 395577"/>
              <a:gd name="connsiteX10" fmla="*/ 1127342 w 1292412"/>
              <a:gd name="connsiteY10" fmla="*/ 19796 h 395577"/>
              <a:gd name="connsiteX11" fmla="*/ 1146131 w 1292412"/>
              <a:gd name="connsiteY11" fmla="*/ 26059 h 395577"/>
              <a:gd name="connsiteX12" fmla="*/ 1183709 w 1292412"/>
              <a:gd name="connsiteY12" fmla="*/ 44848 h 395577"/>
              <a:gd name="connsiteX13" fmla="*/ 1202498 w 1292412"/>
              <a:gd name="connsiteY13" fmla="*/ 63637 h 395577"/>
              <a:gd name="connsiteX14" fmla="*/ 1221287 w 1292412"/>
              <a:gd name="connsiteY14" fmla="*/ 69900 h 395577"/>
              <a:gd name="connsiteX15" fmla="*/ 1258865 w 1292412"/>
              <a:gd name="connsiteY15" fmla="*/ 94952 h 395577"/>
              <a:gd name="connsiteX16" fmla="*/ 1277654 w 1292412"/>
              <a:gd name="connsiteY16" fmla="*/ 107478 h 395577"/>
              <a:gd name="connsiteX17" fmla="*/ 1271391 w 1292412"/>
              <a:gd name="connsiteY17" fmla="*/ 232738 h 395577"/>
              <a:gd name="connsiteX18" fmla="*/ 1277654 w 1292412"/>
              <a:gd name="connsiteY18" fmla="*/ 320421 h 395577"/>
              <a:gd name="connsiteX19" fmla="*/ 1052186 w 1292412"/>
              <a:gd name="connsiteY19" fmla="*/ 395577 h 395577"/>
              <a:gd name="connsiteX0" fmla="*/ 0 w 1289808"/>
              <a:gd name="connsiteY0" fmla="*/ 357999 h 395577"/>
              <a:gd name="connsiteX1" fmla="*/ 18789 w 1289808"/>
              <a:gd name="connsiteY1" fmla="*/ 332947 h 395577"/>
              <a:gd name="connsiteX2" fmla="*/ 31315 w 1289808"/>
              <a:gd name="connsiteY2" fmla="*/ 314158 h 395577"/>
              <a:gd name="connsiteX3" fmla="*/ 56367 w 1289808"/>
              <a:gd name="connsiteY3" fmla="*/ 289105 h 395577"/>
              <a:gd name="connsiteX4" fmla="*/ 68893 w 1289808"/>
              <a:gd name="connsiteY4" fmla="*/ 270316 h 395577"/>
              <a:gd name="connsiteX5" fmla="*/ 300624 w 1289808"/>
              <a:gd name="connsiteY5" fmla="*/ 107478 h 395577"/>
              <a:gd name="connsiteX6" fmla="*/ 457200 w 1289808"/>
              <a:gd name="connsiteY6" fmla="*/ 19796 h 395577"/>
              <a:gd name="connsiteX7" fmla="*/ 663879 w 1289808"/>
              <a:gd name="connsiteY7" fmla="*/ 26059 h 395577"/>
              <a:gd name="connsiteX8" fmla="*/ 858032 w 1289808"/>
              <a:gd name="connsiteY8" fmla="*/ 38585 h 395577"/>
              <a:gd name="connsiteX9" fmla="*/ 1089764 w 1289808"/>
              <a:gd name="connsiteY9" fmla="*/ 1007 h 395577"/>
              <a:gd name="connsiteX10" fmla="*/ 1127342 w 1289808"/>
              <a:gd name="connsiteY10" fmla="*/ 19796 h 395577"/>
              <a:gd name="connsiteX11" fmla="*/ 1146131 w 1289808"/>
              <a:gd name="connsiteY11" fmla="*/ 26059 h 395577"/>
              <a:gd name="connsiteX12" fmla="*/ 1183709 w 1289808"/>
              <a:gd name="connsiteY12" fmla="*/ 44848 h 395577"/>
              <a:gd name="connsiteX13" fmla="*/ 1202498 w 1289808"/>
              <a:gd name="connsiteY13" fmla="*/ 63637 h 395577"/>
              <a:gd name="connsiteX14" fmla="*/ 1221287 w 1289808"/>
              <a:gd name="connsiteY14" fmla="*/ 69900 h 395577"/>
              <a:gd name="connsiteX15" fmla="*/ 1258865 w 1289808"/>
              <a:gd name="connsiteY15" fmla="*/ 94952 h 395577"/>
              <a:gd name="connsiteX16" fmla="*/ 1277654 w 1289808"/>
              <a:gd name="connsiteY16" fmla="*/ 107478 h 395577"/>
              <a:gd name="connsiteX17" fmla="*/ 1271391 w 1289808"/>
              <a:gd name="connsiteY17" fmla="*/ 232738 h 395577"/>
              <a:gd name="connsiteX18" fmla="*/ 1045923 w 1289808"/>
              <a:gd name="connsiteY18" fmla="*/ 320421 h 395577"/>
              <a:gd name="connsiteX19" fmla="*/ 1052186 w 1289808"/>
              <a:gd name="connsiteY19" fmla="*/ 395577 h 395577"/>
              <a:gd name="connsiteX0" fmla="*/ 0 w 1271391"/>
              <a:gd name="connsiteY0" fmla="*/ 357999 h 395577"/>
              <a:gd name="connsiteX1" fmla="*/ 18789 w 1271391"/>
              <a:gd name="connsiteY1" fmla="*/ 332947 h 395577"/>
              <a:gd name="connsiteX2" fmla="*/ 31315 w 1271391"/>
              <a:gd name="connsiteY2" fmla="*/ 314158 h 395577"/>
              <a:gd name="connsiteX3" fmla="*/ 56367 w 1271391"/>
              <a:gd name="connsiteY3" fmla="*/ 289105 h 395577"/>
              <a:gd name="connsiteX4" fmla="*/ 68893 w 1271391"/>
              <a:gd name="connsiteY4" fmla="*/ 270316 h 395577"/>
              <a:gd name="connsiteX5" fmla="*/ 300624 w 1271391"/>
              <a:gd name="connsiteY5" fmla="*/ 107478 h 395577"/>
              <a:gd name="connsiteX6" fmla="*/ 457200 w 1271391"/>
              <a:gd name="connsiteY6" fmla="*/ 19796 h 395577"/>
              <a:gd name="connsiteX7" fmla="*/ 663879 w 1271391"/>
              <a:gd name="connsiteY7" fmla="*/ 26059 h 395577"/>
              <a:gd name="connsiteX8" fmla="*/ 858032 w 1271391"/>
              <a:gd name="connsiteY8" fmla="*/ 38585 h 395577"/>
              <a:gd name="connsiteX9" fmla="*/ 1089764 w 1271391"/>
              <a:gd name="connsiteY9" fmla="*/ 1007 h 395577"/>
              <a:gd name="connsiteX10" fmla="*/ 1127342 w 1271391"/>
              <a:gd name="connsiteY10" fmla="*/ 19796 h 395577"/>
              <a:gd name="connsiteX11" fmla="*/ 1146131 w 1271391"/>
              <a:gd name="connsiteY11" fmla="*/ 26059 h 395577"/>
              <a:gd name="connsiteX12" fmla="*/ 1183709 w 1271391"/>
              <a:gd name="connsiteY12" fmla="*/ 44848 h 395577"/>
              <a:gd name="connsiteX13" fmla="*/ 1202498 w 1271391"/>
              <a:gd name="connsiteY13" fmla="*/ 63637 h 395577"/>
              <a:gd name="connsiteX14" fmla="*/ 1221287 w 1271391"/>
              <a:gd name="connsiteY14" fmla="*/ 69900 h 395577"/>
              <a:gd name="connsiteX15" fmla="*/ 1258865 w 1271391"/>
              <a:gd name="connsiteY15" fmla="*/ 94952 h 395577"/>
              <a:gd name="connsiteX16" fmla="*/ 1045923 w 1271391"/>
              <a:gd name="connsiteY16" fmla="*/ 126267 h 395577"/>
              <a:gd name="connsiteX17" fmla="*/ 1271391 w 1271391"/>
              <a:gd name="connsiteY17" fmla="*/ 232738 h 395577"/>
              <a:gd name="connsiteX18" fmla="*/ 1045923 w 1271391"/>
              <a:gd name="connsiteY18" fmla="*/ 320421 h 395577"/>
              <a:gd name="connsiteX19" fmla="*/ 1052186 w 1271391"/>
              <a:gd name="connsiteY19" fmla="*/ 395577 h 395577"/>
              <a:gd name="connsiteX0" fmla="*/ 0 w 1267456"/>
              <a:gd name="connsiteY0" fmla="*/ 357999 h 395577"/>
              <a:gd name="connsiteX1" fmla="*/ 18789 w 1267456"/>
              <a:gd name="connsiteY1" fmla="*/ 332947 h 395577"/>
              <a:gd name="connsiteX2" fmla="*/ 31315 w 1267456"/>
              <a:gd name="connsiteY2" fmla="*/ 314158 h 395577"/>
              <a:gd name="connsiteX3" fmla="*/ 56367 w 1267456"/>
              <a:gd name="connsiteY3" fmla="*/ 289105 h 395577"/>
              <a:gd name="connsiteX4" fmla="*/ 68893 w 1267456"/>
              <a:gd name="connsiteY4" fmla="*/ 270316 h 395577"/>
              <a:gd name="connsiteX5" fmla="*/ 300624 w 1267456"/>
              <a:gd name="connsiteY5" fmla="*/ 107478 h 395577"/>
              <a:gd name="connsiteX6" fmla="*/ 457200 w 1267456"/>
              <a:gd name="connsiteY6" fmla="*/ 19796 h 395577"/>
              <a:gd name="connsiteX7" fmla="*/ 663879 w 1267456"/>
              <a:gd name="connsiteY7" fmla="*/ 26059 h 395577"/>
              <a:gd name="connsiteX8" fmla="*/ 858032 w 1267456"/>
              <a:gd name="connsiteY8" fmla="*/ 38585 h 395577"/>
              <a:gd name="connsiteX9" fmla="*/ 1089764 w 1267456"/>
              <a:gd name="connsiteY9" fmla="*/ 1007 h 395577"/>
              <a:gd name="connsiteX10" fmla="*/ 1127342 w 1267456"/>
              <a:gd name="connsiteY10" fmla="*/ 19796 h 395577"/>
              <a:gd name="connsiteX11" fmla="*/ 1146131 w 1267456"/>
              <a:gd name="connsiteY11" fmla="*/ 26059 h 395577"/>
              <a:gd name="connsiteX12" fmla="*/ 1183709 w 1267456"/>
              <a:gd name="connsiteY12" fmla="*/ 44848 h 395577"/>
              <a:gd name="connsiteX13" fmla="*/ 1202498 w 1267456"/>
              <a:gd name="connsiteY13" fmla="*/ 63637 h 395577"/>
              <a:gd name="connsiteX14" fmla="*/ 1221287 w 1267456"/>
              <a:gd name="connsiteY14" fmla="*/ 69900 h 395577"/>
              <a:gd name="connsiteX15" fmla="*/ 1258865 w 1267456"/>
              <a:gd name="connsiteY15" fmla="*/ 94952 h 395577"/>
              <a:gd name="connsiteX16" fmla="*/ 1045923 w 1267456"/>
              <a:gd name="connsiteY16" fmla="*/ 126267 h 395577"/>
              <a:gd name="connsiteX17" fmla="*/ 1058449 w 1267456"/>
              <a:gd name="connsiteY17" fmla="*/ 232738 h 395577"/>
              <a:gd name="connsiteX18" fmla="*/ 1045923 w 1267456"/>
              <a:gd name="connsiteY18" fmla="*/ 320421 h 395577"/>
              <a:gd name="connsiteX19" fmla="*/ 1052186 w 1267456"/>
              <a:gd name="connsiteY19" fmla="*/ 395577 h 395577"/>
              <a:gd name="connsiteX0" fmla="*/ 0 w 1230136"/>
              <a:gd name="connsiteY0" fmla="*/ 357999 h 395577"/>
              <a:gd name="connsiteX1" fmla="*/ 18789 w 1230136"/>
              <a:gd name="connsiteY1" fmla="*/ 332947 h 395577"/>
              <a:gd name="connsiteX2" fmla="*/ 31315 w 1230136"/>
              <a:gd name="connsiteY2" fmla="*/ 314158 h 395577"/>
              <a:gd name="connsiteX3" fmla="*/ 56367 w 1230136"/>
              <a:gd name="connsiteY3" fmla="*/ 289105 h 395577"/>
              <a:gd name="connsiteX4" fmla="*/ 68893 w 1230136"/>
              <a:gd name="connsiteY4" fmla="*/ 270316 h 395577"/>
              <a:gd name="connsiteX5" fmla="*/ 300624 w 1230136"/>
              <a:gd name="connsiteY5" fmla="*/ 107478 h 395577"/>
              <a:gd name="connsiteX6" fmla="*/ 457200 w 1230136"/>
              <a:gd name="connsiteY6" fmla="*/ 19796 h 395577"/>
              <a:gd name="connsiteX7" fmla="*/ 663879 w 1230136"/>
              <a:gd name="connsiteY7" fmla="*/ 26059 h 395577"/>
              <a:gd name="connsiteX8" fmla="*/ 858032 w 1230136"/>
              <a:gd name="connsiteY8" fmla="*/ 38585 h 395577"/>
              <a:gd name="connsiteX9" fmla="*/ 1089764 w 1230136"/>
              <a:gd name="connsiteY9" fmla="*/ 1007 h 395577"/>
              <a:gd name="connsiteX10" fmla="*/ 1127342 w 1230136"/>
              <a:gd name="connsiteY10" fmla="*/ 19796 h 395577"/>
              <a:gd name="connsiteX11" fmla="*/ 1146131 w 1230136"/>
              <a:gd name="connsiteY11" fmla="*/ 26059 h 395577"/>
              <a:gd name="connsiteX12" fmla="*/ 1183709 w 1230136"/>
              <a:gd name="connsiteY12" fmla="*/ 44848 h 395577"/>
              <a:gd name="connsiteX13" fmla="*/ 1202498 w 1230136"/>
              <a:gd name="connsiteY13" fmla="*/ 63637 h 395577"/>
              <a:gd name="connsiteX14" fmla="*/ 1221287 w 1230136"/>
              <a:gd name="connsiteY14" fmla="*/ 69900 h 395577"/>
              <a:gd name="connsiteX15" fmla="*/ 1045923 w 1230136"/>
              <a:gd name="connsiteY15" fmla="*/ 101215 h 395577"/>
              <a:gd name="connsiteX16" fmla="*/ 1045923 w 1230136"/>
              <a:gd name="connsiteY16" fmla="*/ 126267 h 395577"/>
              <a:gd name="connsiteX17" fmla="*/ 1058449 w 1230136"/>
              <a:gd name="connsiteY17" fmla="*/ 232738 h 395577"/>
              <a:gd name="connsiteX18" fmla="*/ 1045923 w 1230136"/>
              <a:gd name="connsiteY18" fmla="*/ 320421 h 395577"/>
              <a:gd name="connsiteX19" fmla="*/ 1052186 w 1230136"/>
              <a:gd name="connsiteY19" fmla="*/ 395577 h 395577"/>
              <a:gd name="connsiteX0" fmla="*/ 0 w 1230136"/>
              <a:gd name="connsiteY0" fmla="*/ 357426 h 395004"/>
              <a:gd name="connsiteX1" fmla="*/ 18789 w 1230136"/>
              <a:gd name="connsiteY1" fmla="*/ 332374 h 395004"/>
              <a:gd name="connsiteX2" fmla="*/ 31315 w 1230136"/>
              <a:gd name="connsiteY2" fmla="*/ 313585 h 395004"/>
              <a:gd name="connsiteX3" fmla="*/ 56367 w 1230136"/>
              <a:gd name="connsiteY3" fmla="*/ 288532 h 395004"/>
              <a:gd name="connsiteX4" fmla="*/ 68893 w 1230136"/>
              <a:gd name="connsiteY4" fmla="*/ 269743 h 395004"/>
              <a:gd name="connsiteX5" fmla="*/ 300624 w 1230136"/>
              <a:gd name="connsiteY5" fmla="*/ 106905 h 395004"/>
              <a:gd name="connsiteX6" fmla="*/ 457200 w 1230136"/>
              <a:gd name="connsiteY6" fmla="*/ 19223 h 395004"/>
              <a:gd name="connsiteX7" fmla="*/ 663879 w 1230136"/>
              <a:gd name="connsiteY7" fmla="*/ 25486 h 395004"/>
              <a:gd name="connsiteX8" fmla="*/ 858032 w 1230136"/>
              <a:gd name="connsiteY8" fmla="*/ 38012 h 395004"/>
              <a:gd name="connsiteX9" fmla="*/ 1089764 w 1230136"/>
              <a:gd name="connsiteY9" fmla="*/ 434 h 395004"/>
              <a:gd name="connsiteX10" fmla="*/ 1127342 w 1230136"/>
              <a:gd name="connsiteY10" fmla="*/ 19223 h 395004"/>
              <a:gd name="connsiteX11" fmla="*/ 1183709 w 1230136"/>
              <a:gd name="connsiteY11" fmla="*/ 44275 h 395004"/>
              <a:gd name="connsiteX12" fmla="*/ 1202498 w 1230136"/>
              <a:gd name="connsiteY12" fmla="*/ 63064 h 395004"/>
              <a:gd name="connsiteX13" fmla="*/ 1221287 w 1230136"/>
              <a:gd name="connsiteY13" fmla="*/ 69327 h 395004"/>
              <a:gd name="connsiteX14" fmla="*/ 1045923 w 1230136"/>
              <a:gd name="connsiteY14" fmla="*/ 100642 h 395004"/>
              <a:gd name="connsiteX15" fmla="*/ 1045923 w 1230136"/>
              <a:gd name="connsiteY15" fmla="*/ 125694 h 395004"/>
              <a:gd name="connsiteX16" fmla="*/ 1058449 w 1230136"/>
              <a:gd name="connsiteY16" fmla="*/ 232165 h 395004"/>
              <a:gd name="connsiteX17" fmla="*/ 1045923 w 1230136"/>
              <a:gd name="connsiteY17" fmla="*/ 319848 h 395004"/>
              <a:gd name="connsiteX18" fmla="*/ 1052186 w 1230136"/>
              <a:gd name="connsiteY18" fmla="*/ 395004 h 395004"/>
              <a:gd name="connsiteX0" fmla="*/ 0 w 1230136"/>
              <a:gd name="connsiteY0" fmla="*/ 357016 h 394594"/>
              <a:gd name="connsiteX1" fmla="*/ 18789 w 1230136"/>
              <a:gd name="connsiteY1" fmla="*/ 331964 h 394594"/>
              <a:gd name="connsiteX2" fmla="*/ 31315 w 1230136"/>
              <a:gd name="connsiteY2" fmla="*/ 313175 h 394594"/>
              <a:gd name="connsiteX3" fmla="*/ 56367 w 1230136"/>
              <a:gd name="connsiteY3" fmla="*/ 288122 h 394594"/>
              <a:gd name="connsiteX4" fmla="*/ 68893 w 1230136"/>
              <a:gd name="connsiteY4" fmla="*/ 269333 h 394594"/>
              <a:gd name="connsiteX5" fmla="*/ 300624 w 1230136"/>
              <a:gd name="connsiteY5" fmla="*/ 106495 h 394594"/>
              <a:gd name="connsiteX6" fmla="*/ 457200 w 1230136"/>
              <a:gd name="connsiteY6" fmla="*/ 18813 h 394594"/>
              <a:gd name="connsiteX7" fmla="*/ 663879 w 1230136"/>
              <a:gd name="connsiteY7" fmla="*/ 25076 h 394594"/>
              <a:gd name="connsiteX8" fmla="*/ 858032 w 1230136"/>
              <a:gd name="connsiteY8" fmla="*/ 37602 h 394594"/>
              <a:gd name="connsiteX9" fmla="*/ 1089764 w 1230136"/>
              <a:gd name="connsiteY9" fmla="*/ 24 h 394594"/>
              <a:gd name="connsiteX10" fmla="*/ 1183709 w 1230136"/>
              <a:gd name="connsiteY10" fmla="*/ 43865 h 394594"/>
              <a:gd name="connsiteX11" fmla="*/ 1202498 w 1230136"/>
              <a:gd name="connsiteY11" fmla="*/ 62654 h 394594"/>
              <a:gd name="connsiteX12" fmla="*/ 1221287 w 1230136"/>
              <a:gd name="connsiteY12" fmla="*/ 68917 h 394594"/>
              <a:gd name="connsiteX13" fmla="*/ 1045923 w 1230136"/>
              <a:gd name="connsiteY13" fmla="*/ 100232 h 394594"/>
              <a:gd name="connsiteX14" fmla="*/ 1045923 w 1230136"/>
              <a:gd name="connsiteY14" fmla="*/ 125284 h 394594"/>
              <a:gd name="connsiteX15" fmla="*/ 1058449 w 1230136"/>
              <a:gd name="connsiteY15" fmla="*/ 231755 h 394594"/>
              <a:gd name="connsiteX16" fmla="*/ 1045923 w 1230136"/>
              <a:gd name="connsiteY16" fmla="*/ 319438 h 394594"/>
              <a:gd name="connsiteX17" fmla="*/ 1052186 w 1230136"/>
              <a:gd name="connsiteY17" fmla="*/ 394594 h 394594"/>
              <a:gd name="connsiteX0" fmla="*/ 0 w 1210143"/>
              <a:gd name="connsiteY0" fmla="*/ 357016 h 394594"/>
              <a:gd name="connsiteX1" fmla="*/ 18789 w 1210143"/>
              <a:gd name="connsiteY1" fmla="*/ 331964 h 394594"/>
              <a:gd name="connsiteX2" fmla="*/ 31315 w 1210143"/>
              <a:gd name="connsiteY2" fmla="*/ 313175 h 394594"/>
              <a:gd name="connsiteX3" fmla="*/ 56367 w 1210143"/>
              <a:gd name="connsiteY3" fmla="*/ 288122 h 394594"/>
              <a:gd name="connsiteX4" fmla="*/ 68893 w 1210143"/>
              <a:gd name="connsiteY4" fmla="*/ 269333 h 394594"/>
              <a:gd name="connsiteX5" fmla="*/ 300624 w 1210143"/>
              <a:gd name="connsiteY5" fmla="*/ 106495 h 394594"/>
              <a:gd name="connsiteX6" fmla="*/ 457200 w 1210143"/>
              <a:gd name="connsiteY6" fmla="*/ 18813 h 394594"/>
              <a:gd name="connsiteX7" fmla="*/ 663879 w 1210143"/>
              <a:gd name="connsiteY7" fmla="*/ 25076 h 394594"/>
              <a:gd name="connsiteX8" fmla="*/ 858032 w 1210143"/>
              <a:gd name="connsiteY8" fmla="*/ 37602 h 394594"/>
              <a:gd name="connsiteX9" fmla="*/ 1089764 w 1210143"/>
              <a:gd name="connsiteY9" fmla="*/ 24 h 394594"/>
              <a:gd name="connsiteX10" fmla="*/ 1183709 w 1210143"/>
              <a:gd name="connsiteY10" fmla="*/ 43865 h 394594"/>
              <a:gd name="connsiteX11" fmla="*/ 1202498 w 1210143"/>
              <a:gd name="connsiteY11" fmla="*/ 62654 h 394594"/>
              <a:gd name="connsiteX12" fmla="*/ 1045923 w 1210143"/>
              <a:gd name="connsiteY12" fmla="*/ 100232 h 394594"/>
              <a:gd name="connsiteX13" fmla="*/ 1045923 w 1210143"/>
              <a:gd name="connsiteY13" fmla="*/ 125284 h 394594"/>
              <a:gd name="connsiteX14" fmla="*/ 1058449 w 1210143"/>
              <a:gd name="connsiteY14" fmla="*/ 231755 h 394594"/>
              <a:gd name="connsiteX15" fmla="*/ 1045923 w 1210143"/>
              <a:gd name="connsiteY15" fmla="*/ 319438 h 394594"/>
              <a:gd name="connsiteX16" fmla="*/ 1052186 w 1210143"/>
              <a:gd name="connsiteY16" fmla="*/ 394594 h 394594"/>
              <a:gd name="connsiteX0" fmla="*/ 0 w 1183709"/>
              <a:gd name="connsiteY0" fmla="*/ 357016 h 394594"/>
              <a:gd name="connsiteX1" fmla="*/ 18789 w 1183709"/>
              <a:gd name="connsiteY1" fmla="*/ 331964 h 394594"/>
              <a:gd name="connsiteX2" fmla="*/ 31315 w 1183709"/>
              <a:gd name="connsiteY2" fmla="*/ 313175 h 394594"/>
              <a:gd name="connsiteX3" fmla="*/ 56367 w 1183709"/>
              <a:gd name="connsiteY3" fmla="*/ 288122 h 394594"/>
              <a:gd name="connsiteX4" fmla="*/ 68893 w 1183709"/>
              <a:gd name="connsiteY4" fmla="*/ 269333 h 394594"/>
              <a:gd name="connsiteX5" fmla="*/ 300624 w 1183709"/>
              <a:gd name="connsiteY5" fmla="*/ 106495 h 394594"/>
              <a:gd name="connsiteX6" fmla="*/ 457200 w 1183709"/>
              <a:gd name="connsiteY6" fmla="*/ 18813 h 394594"/>
              <a:gd name="connsiteX7" fmla="*/ 663879 w 1183709"/>
              <a:gd name="connsiteY7" fmla="*/ 25076 h 394594"/>
              <a:gd name="connsiteX8" fmla="*/ 858032 w 1183709"/>
              <a:gd name="connsiteY8" fmla="*/ 37602 h 394594"/>
              <a:gd name="connsiteX9" fmla="*/ 1089764 w 1183709"/>
              <a:gd name="connsiteY9" fmla="*/ 24 h 394594"/>
              <a:gd name="connsiteX10" fmla="*/ 1183709 w 1183709"/>
              <a:gd name="connsiteY10" fmla="*/ 43865 h 394594"/>
              <a:gd name="connsiteX11" fmla="*/ 1045923 w 1183709"/>
              <a:gd name="connsiteY11" fmla="*/ 100232 h 394594"/>
              <a:gd name="connsiteX12" fmla="*/ 1045923 w 1183709"/>
              <a:gd name="connsiteY12" fmla="*/ 125284 h 394594"/>
              <a:gd name="connsiteX13" fmla="*/ 1058449 w 1183709"/>
              <a:gd name="connsiteY13" fmla="*/ 231755 h 394594"/>
              <a:gd name="connsiteX14" fmla="*/ 1045923 w 1183709"/>
              <a:gd name="connsiteY14" fmla="*/ 319438 h 394594"/>
              <a:gd name="connsiteX15" fmla="*/ 1052186 w 1183709"/>
              <a:gd name="connsiteY15" fmla="*/ 394594 h 394594"/>
              <a:gd name="connsiteX0" fmla="*/ 0 w 1097973"/>
              <a:gd name="connsiteY0" fmla="*/ 358593 h 396171"/>
              <a:gd name="connsiteX1" fmla="*/ 18789 w 1097973"/>
              <a:gd name="connsiteY1" fmla="*/ 333541 h 396171"/>
              <a:gd name="connsiteX2" fmla="*/ 31315 w 1097973"/>
              <a:gd name="connsiteY2" fmla="*/ 314752 h 396171"/>
              <a:gd name="connsiteX3" fmla="*/ 56367 w 1097973"/>
              <a:gd name="connsiteY3" fmla="*/ 289699 h 396171"/>
              <a:gd name="connsiteX4" fmla="*/ 68893 w 1097973"/>
              <a:gd name="connsiteY4" fmla="*/ 270910 h 396171"/>
              <a:gd name="connsiteX5" fmla="*/ 300624 w 1097973"/>
              <a:gd name="connsiteY5" fmla="*/ 108072 h 396171"/>
              <a:gd name="connsiteX6" fmla="*/ 457200 w 1097973"/>
              <a:gd name="connsiteY6" fmla="*/ 20390 h 396171"/>
              <a:gd name="connsiteX7" fmla="*/ 663879 w 1097973"/>
              <a:gd name="connsiteY7" fmla="*/ 26653 h 396171"/>
              <a:gd name="connsiteX8" fmla="*/ 858032 w 1097973"/>
              <a:gd name="connsiteY8" fmla="*/ 39179 h 396171"/>
              <a:gd name="connsiteX9" fmla="*/ 1089764 w 1097973"/>
              <a:gd name="connsiteY9" fmla="*/ 1601 h 396171"/>
              <a:gd name="connsiteX10" fmla="*/ 1045923 w 1097973"/>
              <a:gd name="connsiteY10" fmla="*/ 101809 h 396171"/>
              <a:gd name="connsiteX11" fmla="*/ 1045923 w 1097973"/>
              <a:gd name="connsiteY11" fmla="*/ 126861 h 396171"/>
              <a:gd name="connsiteX12" fmla="*/ 1058449 w 1097973"/>
              <a:gd name="connsiteY12" fmla="*/ 233332 h 396171"/>
              <a:gd name="connsiteX13" fmla="*/ 1045923 w 1097973"/>
              <a:gd name="connsiteY13" fmla="*/ 321015 h 396171"/>
              <a:gd name="connsiteX14" fmla="*/ 1052186 w 1097973"/>
              <a:gd name="connsiteY14" fmla="*/ 396171 h 396171"/>
              <a:gd name="connsiteX0" fmla="*/ 0 w 1059388"/>
              <a:gd name="connsiteY0" fmla="*/ 338203 h 375781"/>
              <a:gd name="connsiteX1" fmla="*/ 18789 w 1059388"/>
              <a:gd name="connsiteY1" fmla="*/ 313151 h 375781"/>
              <a:gd name="connsiteX2" fmla="*/ 31315 w 1059388"/>
              <a:gd name="connsiteY2" fmla="*/ 294362 h 375781"/>
              <a:gd name="connsiteX3" fmla="*/ 56367 w 1059388"/>
              <a:gd name="connsiteY3" fmla="*/ 269309 h 375781"/>
              <a:gd name="connsiteX4" fmla="*/ 68893 w 1059388"/>
              <a:gd name="connsiteY4" fmla="*/ 250520 h 375781"/>
              <a:gd name="connsiteX5" fmla="*/ 300624 w 1059388"/>
              <a:gd name="connsiteY5" fmla="*/ 87682 h 375781"/>
              <a:gd name="connsiteX6" fmla="*/ 457200 w 1059388"/>
              <a:gd name="connsiteY6" fmla="*/ 0 h 375781"/>
              <a:gd name="connsiteX7" fmla="*/ 663879 w 1059388"/>
              <a:gd name="connsiteY7" fmla="*/ 6263 h 375781"/>
              <a:gd name="connsiteX8" fmla="*/ 858032 w 1059388"/>
              <a:gd name="connsiteY8" fmla="*/ 18789 h 375781"/>
              <a:gd name="connsiteX9" fmla="*/ 1045923 w 1059388"/>
              <a:gd name="connsiteY9" fmla="*/ 81419 h 375781"/>
              <a:gd name="connsiteX10" fmla="*/ 1045923 w 1059388"/>
              <a:gd name="connsiteY10" fmla="*/ 106471 h 375781"/>
              <a:gd name="connsiteX11" fmla="*/ 1058449 w 1059388"/>
              <a:gd name="connsiteY11" fmla="*/ 212942 h 375781"/>
              <a:gd name="connsiteX12" fmla="*/ 1045923 w 1059388"/>
              <a:gd name="connsiteY12" fmla="*/ 300625 h 375781"/>
              <a:gd name="connsiteX13" fmla="*/ 1052186 w 1059388"/>
              <a:gd name="connsiteY13" fmla="*/ 375781 h 37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9388" h="375781">
                <a:moveTo>
                  <a:pt x="0" y="338203"/>
                </a:moveTo>
                <a:cubicBezTo>
                  <a:pt x="6263" y="329852"/>
                  <a:pt x="12722" y="321645"/>
                  <a:pt x="18789" y="313151"/>
                </a:cubicBezTo>
                <a:cubicBezTo>
                  <a:pt x="23164" y="307026"/>
                  <a:pt x="26416" y="300077"/>
                  <a:pt x="31315" y="294362"/>
                </a:cubicBezTo>
                <a:cubicBezTo>
                  <a:pt x="39001" y="285395"/>
                  <a:pt x="48681" y="278276"/>
                  <a:pt x="56367" y="269309"/>
                </a:cubicBezTo>
                <a:cubicBezTo>
                  <a:pt x="61266" y="263594"/>
                  <a:pt x="28184" y="280791"/>
                  <a:pt x="68893" y="250520"/>
                </a:cubicBezTo>
                <a:cubicBezTo>
                  <a:pt x="109602" y="220249"/>
                  <a:pt x="235906" y="129435"/>
                  <a:pt x="300624" y="87682"/>
                </a:cubicBezTo>
                <a:cubicBezTo>
                  <a:pt x="365342" y="45929"/>
                  <a:pt x="417534" y="2088"/>
                  <a:pt x="457200" y="0"/>
                </a:cubicBezTo>
                <a:lnTo>
                  <a:pt x="663879" y="6263"/>
                </a:lnTo>
                <a:cubicBezTo>
                  <a:pt x="730684" y="9395"/>
                  <a:pt x="794358" y="6263"/>
                  <a:pt x="858032" y="18789"/>
                </a:cubicBezTo>
                <a:cubicBezTo>
                  <a:pt x="921706" y="31315"/>
                  <a:pt x="1014608" y="66805"/>
                  <a:pt x="1045923" y="81419"/>
                </a:cubicBezTo>
                <a:cubicBezTo>
                  <a:pt x="1077238" y="96033"/>
                  <a:pt x="1043835" y="84550"/>
                  <a:pt x="1045923" y="106471"/>
                </a:cubicBezTo>
                <a:cubicBezTo>
                  <a:pt x="1048011" y="128392"/>
                  <a:pt x="1058449" y="180583"/>
                  <a:pt x="1058449" y="212942"/>
                </a:cubicBezTo>
                <a:cubicBezTo>
                  <a:pt x="1058449" y="245301"/>
                  <a:pt x="1046967" y="273485"/>
                  <a:pt x="1045923" y="300625"/>
                </a:cubicBezTo>
                <a:cubicBezTo>
                  <a:pt x="1044879" y="327765"/>
                  <a:pt x="1052186" y="326513"/>
                  <a:pt x="1052186" y="37578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5BFC5141-34DB-0B72-0041-87D540370D4C}"/>
              </a:ext>
            </a:extLst>
          </p:cNvPr>
          <p:cNvSpPr/>
          <p:nvPr/>
        </p:nvSpPr>
        <p:spPr>
          <a:xfrm>
            <a:off x="8706652" y="947530"/>
            <a:ext cx="1994478" cy="556591"/>
          </a:xfrm>
          <a:custGeom>
            <a:avLst/>
            <a:gdLst>
              <a:gd name="connsiteX0" fmla="*/ 1994478 w 1994478"/>
              <a:gd name="connsiteY0" fmla="*/ 556591 h 556591"/>
              <a:gd name="connsiteX1" fmla="*/ 1861957 w 1994478"/>
              <a:gd name="connsiteY1" fmla="*/ 284921 h 556591"/>
              <a:gd name="connsiteX2" fmla="*/ 1848705 w 1994478"/>
              <a:gd name="connsiteY2" fmla="*/ 245165 h 556591"/>
              <a:gd name="connsiteX3" fmla="*/ 1842078 w 1994478"/>
              <a:gd name="connsiteY3" fmla="*/ 225286 h 556591"/>
              <a:gd name="connsiteX4" fmla="*/ 1815574 w 1994478"/>
              <a:gd name="connsiteY4" fmla="*/ 185530 h 556591"/>
              <a:gd name="connsiteX5" fmla="*/ 1795696 w 1994478"/>
              <a:gd name="connsiteY5" fmla="*/ 172278 h 556591"/>
              <a:gd name="connsiteX6" fmla="*/ 1762565 w 1994478"/>
              <a:gd name="connsiteY6" fmla="*/ 139147 h 556591"/>
              <a:gd name="connsiteX7" fmla="*/ 1722809 w 1994478"/>
              <a:gd name="connsiteY7" fmla="*/ 112643 h 556591"/>
              <a:gd name="connsiteX8" fmla="*/ 1702931 w 1994478"/>
              <a:gd name="connsiteY8" fmla="*/ 99391 h 556591"/>
              <a:gd name="connsiteX9" fmla="*/ 1689678 w 1994478"/>
              <a:gd name="connsiteY9" fmla="*/ 86139 h 556591"/>
              <a:gd name="connsiteX10" fmla="*/ 1649922 w 1994478"/>
              <a:gd name="connsiteY10" fmla="*/ 72886 h 556591"/>
              <a:gd name="connsiteX11" fmla="*/ 1510774 w 1994478"/>
              <a:gd name="connsiteY11" fmla="*/ 59634 h 556591"/>
              <a:gd name="connsiteX12" fmla="*/ 1437887 w 1994478"/>
              <a:gd name="connsiteY12" fmla="*/ 46382 h 556591"/>
              <a:gd name="connsiteX13" fmla="*/ 1398131 w 1994478"/>
              <a:gd name="connsiteY13" fmla="*/ 33130 h 556591"/>
              <a:gd name="connsiteX14" fmla="*/ 1358374 w 1994478"/>
              <a:gd name="connsiteY14" fmla="*/ 26504 h 556591"/>
              <a:gd name="connsiteX15" fmla="*/ 1318618 w 1994478"/>
              <a:gd name="connsiteY15" fmla="*/ 13252 h 556591"/>
              <a:gd name="connsiteX16" fmla="*/ 1245731 w 1994478"/>
              <a:gd name="connsiteY16" fmla="*/ 0 h 556591"/>
              <a:gd name="connsiteX17" fmla="*/ 1152965 w 1994478"/>
              <a:gd name="connsiteY17" fmla="*/ 6626 h 556591"/>
              <a:gd name="connsiteX18" fmla="*/ 1133087 w 1994478"/>
              <a:gd name="connsiteY18" fmla="*/ 13252 h 556591"/>
              <a:gd name="connsiteX19" fmla="*/ 1060200 w 1994478"/>
              <a:gd name="connsiteY19" fmla="*/ 19878 h 556591"/>
              <a:gd name="connsiteX20" fmla="*/ 967435 w 1994478"/>
              <a:gd name="connsiteY20" fmla="*/ 33130 h 556591"/>
              <a:gd name="connsiteX21" fmla="*/ 815035 w 1994478"/>
              <a:gd name="connsiteY21" fmla="*/ 46382 h 556591"/>
              <a:gd name="connsiteX22" fmla="*/ 755400 w 1994478"/>
              <a:gd name="connsiteY22" fmla="*/ 59634 h 556591"/>
              <a:gd name="connsiteX23" fmla="*/ 715644 w 1994478"/>
              <a:gd name="connsiteY23" fmla="*/ 72886 h 556591"/>
              <a:gd name="connsiteX24" fmla="*/ 689139 w 1994478"/>
              <a:gd name="connsiteY24" fmla="*/ 79513 h 556591"/>
              <a:gd name="connsiteX25" fmla="*/ 669261 w 1994478"/>
              <a:gd name="connsiteY25" fmla="*/ 86139 h 556591"/>
              <a:gd name="connsiteX26" fmla="*/ 616252 w 1994478"/>
              <a:gd name="connsiteY26" fmla="*/ 99391 h 556591"/>
              <a:gd name="connsiteX27" fmla="*/ 589748 w 1994478"/>
              <a:gd name="connsiteY27" fmla="*/ 106017 h 556591"/>
              <a:gd name="connsiteX28" fmla="*/ 543365 w 1994478"/>
              <a:gd name="connsiteY28" fmla="*/ 119269 h 556591"/>
              <a:gd name="connsiteX29" fmla="*/ 483731 w 1994478"/>
              <a:gd name="connsiteY29" fmla="*/ 125895 h 556591"/>
              <a:gd name="connsiteX30" fmla="*/ 390965 w 1994478"/>
              <a:gd name="connsiteY30" fmla="*/ 139147 h 556591"/>
              <a:gd name="connsiteX31" fmla="*/ 344583 w 1994478"/>
              <a:gd name="connsiteY31" fmla="*/ 152400 h 556591"/>
              <a:gd name="connsiteX32" fmla="*/ 284948 w 1994478"/>
              <a:gd name="connsiteY32" fmla="*/ 165652 h 556591"/>
              <a:gd name="connsiteX33" fmla="*/ 245191 w 1994478"/>
              <a:gd name="connsiteY33" fmla="*/ 178904 h 556591"/>
              <a:gd name="connsiteX34" fmla="*/ 178931 w 1994478"/>
              <a:gd name="connsiteY34" fmla="*/ 198782 h 556591"/>
              <a:gd name="connsiteX35" fmla="*/ 139174 w 1994478"/>
              <a:gd name="connsiteY35" fmla="*/ 212034 h 556591"/>
              <a:gd name="connsiteX36" fmla="*/ 119296 w 1994478"/>
              <a:gd name="connsiteY36" fmla="*/ 218660 h 556591"/>
              <a:gd name="connsiteX37" fmla="*/ 106044 w 1994478"/>
              <a:gd name="connsiteY37" fmla="*/ 238539 h 556591"/>
              <a:gd name="connsiteX38" fmla="*/ 92791 w 1994478"/>
              <a:gd name="connsiteY38" fmla="*/ 251791 h 556591"/>
              <a:gd name="connsiteX39" fmla="*/ 66287 w 1994478"/>
              <a:gd name="connsiteY39" fmla="*/ 291547 h 556591"/>
              <a:gd name="connsiteX40" fmla="*/ 33157 w 1994478"/>
              <a:gd name="connsiteY40" fmla="*/ 324678 h 556591"/>
              <a:gd name="connsiteX41" fmla="*/ 19905 w 1994478"/>
              <a:gd name="connsiteY41" fmla="*/ 344556 h 556591"/>
              <a:gd name="connsiteX42" fmla="*/ 6652 w 1994478"/>
              <a:gd name="connsiteY42" fmla="*/ 384313 h 556591"/>
              <a:gd name="connsiteX43" fmla="*/ 26 w 1994478"/>
              <a:gd name="connsiteY43" fmla="*/ 556591 h 55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94478" h="556591">
                <a:moveTo>
                  <a:pt x="1994478" y="556591"/>
                </a:moveTo>
                <a:cubicBezTo>
                  <a:pt x="1950304" y="466034"/>
                  <a:pt x="1893819" y="380507"/>
                  <a:pt x="1861957" y="284921"/>
                </a:cubicBezTo>
                <a:lnTo>
                  <a:pt x="1848705" y="245165"/>
                </a:lnTo>
                <a:cubicBezTo>
                  <a:pt x="1846496" y="238539"/>
                  <a:pt x="1845952" y="231098"/>
                  <a:pt x="1842078" y="225286"/>
                </a:cubicBezTo>
                <a:cubicBezTo>
                  <a:pt x="1833243" y="212034"/>
                  <a:pt x="1828826" y="194365"/>
                  <a:pt x="1815574" y="185530"/>
                </a:cubicBezTo>
                <a:cubicBezTo>
                  <a:pt x="1808948" y="181113"/>
                  <a:pt x="1801689" y="177522"/>
                  <a:pt x="1795696" y="172278"/>
                </a:cubicBezTo>
                <a:cubicBezTo>
                  <a:pt x="1783942" y="161993"/>
                  <a:pt x="1775560" y="147810"/>
                  <a:pt x="1762565" y="139147"/>
                </a:cubicBezTo>
                <a:lnTo>
                  <a:pt x="1722809" y="112643"/>
                </a:lnTo>
                <a:cubicBezTo>
                  <a:pt x="1716183" y="108226"/>
                  <a:pt x="1708562" y="105022"/>
                  <a:pt x="1702931" y="99391"/>
                </a:cubicBezTo>
                <a:cubicBezTo>
                  <a:pt x="1698513" y="94974"/>
                  <a:pt x="1695266" y="88933"/>
                  <a:pt x="1689678" y="86139"/>
                </a:cubicBezTo>
                <a:cubicBezTo>
                  <a:pt x="1677184" y="79892"/>
                  <a:pt x="1663474" y="76274"/>
                  <a:pt x="1649922" y="72886"/>
                </a:cubicBezTo>
                <a:cubicBezTo>
                  <a:pt x="1586928" y="57138"/>
                  <a:pt x="1632509" y="66795"/>
                  <a:pt x="1510774" y="59634"/>
                </a:cubicBezTo>
                <a:cubicBezTo>
                  <a:pt x="1456371" y="41500"/>
                  <a:pt x="1542780" y="68859"/>
                  <a:pt x="1437887" y="46382"/>
                </a:cubicBezTo>
                <a:cubicBezTo>
                  <a:pt x="1424228" y="43455"/>
                  <a:pt x="1411910" y="35426"/>
                  <a:pt x="1398131" y="33130"/>
                </a:cubicBezTo>
                <a:lnTo>
                  <a:pt x="1358374" y="26504"/>
                </a:lnTo>
                <a:cubicBezTo>
                  <a:pt x="1345122" y="22087"/>
                  <a:pt x="1332316" y="15991"/>
                  <a:pt x="1318618" y="13252"/>
                </a:cubicBezTo>
                <a:cubicBezTo>
                  <a:pt x="1272313" y="3991"/>
                  <a:pt x="1296596" y="8478"/>
                  <a:pt x="1245731" y="0"/>
                </a:cubicBezTo>
                <a:cubicBezTo>
                  <a:pt x="1214809" y="2209"/>
                  <a:pt x="1183753" y="3004"/>
                  <a:pt x="1152965" y="6626"/>
                </a:cubicBezTo>
                <a:cubicBezTo>
                  <a:pt x="1146028" y="7442"/>
                  <a:pt x="1140001" y="12264"/>
                  <a:pt x="1133087" y="13252"/>
                </a:cubicBezTo>
                <a:cubicBezTo>
                  <a:pt x="1108936" y="16702"/>
                  <a:pt x="1084462" y="17324"/>
                  <a:pt x="1060200" y="19878"/>
                </a:cubicBezTo>
                <a:cubicBezTo>
                  <a:pt x="950279" y="31448"/>
                  <a:pt x="1057636" y="21103"/>
                  <a:pt x="967435" y="33130"/>
                </a:cubicBezTo>
                <a:cubicBezTo>
                  <a:pt x="909458" y="40860"/>
                  <a:pt x="877424" y="41926"/>
                  <a:pt x="815035" y="46382"/>
                </a:cubicBezTo>
                <a:cubicBezTo>
                  <a:pt x="796123" y="50164"/>
                  <a:pt x="774113" y="54020"/>
                  <a:pt x="755400" y="59634"/>
                </a:cubicBezTo>
                <a:cubicBezTo>
                  <a:pt x="742020" y="63648"/>
                  <a:pt x="728896" y="68469"/>
                  <a:pt x="715644" y="72886"/>
                </a:cubicBezTo>
                <a:cubicBezTo>
                  <a:pt x="707004" y="75766"/>
                  <a:pt x="697896" y="77011"/>
                  <a:pt x="689139" y="79513"/>
                </a:cubicBezTo>
                <a:cubicBezTo>
                  <a:pt x="682423" y="81432"/>
                  <a:pt x="675999" y="84301"/>
                  <a:pt x="669261" y="86139"/>
                </a:cubicBezTo>
                <a:cubicBezTo>
                  <a:pt x="651689" y="90931"/>
                  <a:pt x="633922" y="94974"/>
                  <a:pt x="616252" y="99391"/>
                </a:cubicBezTo>
                <a:cubicBezTo>
                  <a:pt x="607417" y="101600"/>
                  <a:pt x="598387" y="103137"/>
                  <a:pt x="589748" y="106017"/>
                </a:cubicBezTo>
                <a:cubicBezTo>
                  <a:pt x="574903" y="110965"/>
                  <a:pt x="558818" y="116892"/>
                  <a:pt x="543365" y="119269"/>
                </a:cubicBezTo>
                <a:cubicBezTo>
                  <a:pt x="523597" y="122310"/>
                  <a:pt x="503594" y="123558"/>
                  <a:pt x="483731" y="125895"/>
                </a:cubicBezTo>
                <a:cubicBezTo>
                  <a:pt x="454067" y="129385"/>
                  <a:pt x="420616" y="133217"/>
                  <a:pt x="390965" y="139147"/>
                </a:cubicBezTo>
                <a:cubicBezTo>
                  <a:pt x="328981" y="151544"/>
                  <a:pt x="395115" y="139766"/>
                  <a:pt x="344583" y="152400"/>
                </a:cubicBezTo>
                <a:cubicBezTo>
                  <a:pt x="306733" y="161863"/>
                  <a:pt x="318973" y="155445"/>
                  <a:pt x="284948" y="165652"/>
                </a:cubicBezTo>
                <a:cubicBezTo>
                  <a:pt x="271568" y="169666"/>
                  <a:pt x="258743" y="175516"/>
                  <a:pt x="245191" y="178904"/>
                </a:cubicBezTo>
                <a:cubicBezTo>
                  <a:pt x="205133" y="188918"/>
                  <a:pt x="227329" y="182649"/>
                  <a:pt x="178931" y="198782"/>
                </a:cubicBezTo>
                <a:lnTo>
                  <a:pt x="139174" y="212034"/>
                </a:lnTo>
                <a:lnTo>
                  <a:pt x="119296" y="218660"/>
                </a:lnTo>
                <a:cubicBezTo>
                  <a:pt x="114879" y="225286"/>
                  <a:pt x="111019" y="232320"/>
                  <a:pt x="106044" y="238539"/>
                </a:cubicBezTo>
                <a:cubicBezTo>
                  <a:pt x="102141" y="243417"/>
                  <a:pt x="96539" y="246793"/>
                  <a:pt x="92791" y="251791"/>
                </a:cubicBezTo>
                <a:cubicBezTo>
                  <a:pt x="83235" y="264532"/>
                  <a:pt x="77549" y="280285"/>
                  <a:pt x="66287" y="291547"/>
                </a:cubicBezTo>
                <a:cubicBezTo>
                  <a:pt x="55244" y="302591"/>
                  <a:pt x="41820" y="311683"/>
                  <a:pt x="33157" y="324678"/>
                </a:cubicBezTo>
                <a:cubicBezTo>
                  <a:pt x="28740" y="331304"/>
                  <a:pt x="23139" y="337279"/>
                  <a:pt x="19905" y="344556"/>
                </a:cubicBezTo>
                <a:cubicBezTo>
                  <a:pt x="14231" y="357321"/>
                  <a:pt x="6652" y="384313"/>
                  <a:pt x="6652" y="384313"/>
                </a:cubicBezTo>
                <a:cubicBezTo>
                  <a:pt x="-787" y="525648"/>
                  <a:pt x="26" y="468185"/>
                  <a:pt x="26" y="55659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E9138F-67E2-F5B1-64C2-5B4A5A9D0E6E}"/>
              </a:ext>
            </a:extLst>
          </p:cNvPr>
          <p:cNvSpPr txBox="1"/>
          <p:nvPr/>
        </p:nvSpPr>
        <p:spPr>
          <a:xfrm>
            <a:off x="6892456" y="136950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776F2E37-7B00-C525-B7FF-6C0EA4C1B1F9}"/>
              </a:ext>
            </a:extLst>
          </p:cNvPr>
          <p:cNvSpPr/>
          <p:nvPr/>
        </p:nvSpPr>
        <p:spPr>
          <a:xfrm>
            <a:off x="7202557" y="993912"/>
            <a:ext cx="1437860" cy="549965"/>
          </a:xfrm>
          <a:custGeom>
            <a:avLst/>
            <a:gdLst>
              <a:gd name="connsiteX0" fmla="*/ 1437860 w 1437860"/>
              <a:gd name="connsiteY0" fmla="*/ 496957 h 549965"/>
              <a:gd name="connsiteX1" fmla="*/ 1424608 w 1437860"/>
              <a:gd name="connsiteY1" fmla="*/ 390939 h 549965"/>
              <a:gd name="connsiteX2" fmla="*/ 1411356 w 1437860"/>
              <a:gd name="connsiteY2" fmla="*/ 351183 h 549965"/>
              <a:gd name="connsiteX3" fmla="*/ 1398104 w 1437860"/>
              <a:gd name="connsiteY3" fmla="*/ 251791 h 549965"/>
              <a:gd name="connsiteX4" fmla="*/ 1391478 w 1437860"/>
              <a:gd name="connsiteY4" fmla="*/ 212035 h 549965"/>
              <a:gd name="connsiteX5" fmla="*/ 1378226 w 1437860"/>
              <a:gd name="connsiteY5" fmla="*/ 172278 h 549965"/>
              <a:gd name="connsiteX6" fmla="*/ 1364973 w 1437860"/>
              <a:gd name="connsiteY6" fmla="*/ 125896 h 549965"/>
              <a:gd name="connsiteX7" fmla="*/ 1338469 w 1437860"/>
              <a:gd name="connsiteY7" fmla="*/ 86139 h 549965"/>
              <a:gd name="connsiteX8" fmla="*/ 1318591 w 1437860"/>
              <a:gd name="connsiteY8" fmla="*/ 46383 h 549965"/>
              <a:gd name="connsiteX9" fmla="*/ 1311965 w 1437860"/>
              <a:gd name="connsiteY9" fmla="*/ 26504 h 549965"/>
              <a:gd name="connsiteX10" fmla="*/ 1272208 w 1437860"/>
              <a:gd name="connsiteY10" fmla="*/ 0 h 549965"/>
              <a:gd name="connsiteX11" fmla="*/ 960782 w 1437860"/>
              <a:gd name="connsiteY11" fmla="*/ 6626 h 549965"/>
              <a:gd name="connsiteX12" fmla="*/ 921026 w 1437860"/>
              <a:gd name="connsiteY12" fmla="*/ 13252 h 549965"/>
              <a:gd name="connsiteX13" fmla="*/ 848139 w 1437860"/>
              <a:gd name="connsiteY13" fmla="*/ 26504 h 549965"/>
              <a:gd name="connsiteX14" fmla="*/ 609600 w 1437860"/>
              <a:gd name="connsiteY14" fmla="*/ 46383 h 549965"/>
              <a:gd name="connsiteX15" fmla="*/ 536713 w 1437860"/>
              <a:gd name="connsiteY15" fmla="*/ 59635 h 549965"/>
              <a:gd name="connsiteX16" fmla="*/ 490330 w 1437860"/>
              <a:gd name="connsiteY16" fmla="*/ 72887 h 549965"/>
              <a:gd name="connsiteX17" fmla="*/ 457200 w 1437860"/>
              <a:gd name="connsiteY17" fmla="*/ 79513 h 549965"/>
              <a:gd name="connsiteX18" fmla="*/ 430695 w 1437860"/>
              <a:gd name="connsiteY18" fmla="*/ 86139 h 549965"/>
              <a:gd name="connsiteX19" fmla="*/ 371060 w 1437860"/>
              <a:gd name="connsiteY19" fmla="*/ 99391 h 549965"/>
              <a:gd name="connsiteX20" fmla="*/ 331304 w 1437860"/>
              <a:gd name="connsiteY20" fmla="*/ 119270 h 549965"/>
              <a:gd name="connsiteX21" fmla="*/ 284921 w 1437860"/>
              <a:gd name="connsiteY21" fmla="*/ 139148 h 549965"/>
              <a:gd name="connsiteX22" fmla="*/ 225286 w 1437860"/>
              <a:gd name="connsiteY22" fmla="*/ 172278 h 549965"/>
              <a:gd name="connsiteX23" fmla="*/ 212034 w 1437860"/>
              <a:gd name="connsiteY23" fmla="*/ 185531 h 549965"/>
              <a:gd name="connsiteX24" fmla="*/ 192156 w 1437860"/>
              <a:gd name="connsiteY24" fmla="*/ 198783 h 549965"/>
              <a:gd name="connsiteX25" fmla="*/ 159026 w 1437860"/>
              <a:gd name="connsiteY25" fmla="*/ 225287 h 549965"/>
              <a:gd name="connsiteX26" fmla="*/ 125895 w 1437860"/>
              <a:gd name="connsiteY26" fmla="*/ 258418 h 549965"/>
              <a:gd name="connsiteX27" fmla="*/ 106017 w 1437860"/>
              <a:gd name="connsiteY27" fmla="*/ 271670 h 549965"/>
              <a:gd name="connsiteX28" fmla="*/ 59634 w 1437860"/>
              <a:gd name="connsiteY28" fmla="*/ 324678 h 549965"/>
              <a:gd name="connsiteX29" fmla="*/ 46382 w 1437860"/>
              <a:gd name="connsiteY29" fmla="*/ 337931 h 549965"/>
              <a:gd name="connsiteX30" fmla="*/ 19878 w 1437860"/>
              <a:gd name="connsiteY30" fmla="*/ 377687 h 549965"/>
              <a:gd name="connsiteX31" fmla="*/ 6626 w 1437860"/>
              <a:gd name="connsiteY31" fmla="*/ 397565 h 549965"/>
              <a:gd name="connsiteX32" fmla="*/ 0 w 1437860"/>
              <a:gd name="connsiteY32" fmla="*/ 417444 h 549965"/>
              <a:gd name="connsiteX33" fmla="*/ 6626 w 1437860"/>
              <a:gd name="connsiteY33" fmla="*/ 549965 h 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37860" h="549965">
                <a:moveTo>
                  <a:pt x="1437860" y="496957"/>
                </a:moveTo>
                <a:cubicBezTo>
                  <a:pt x="1433443" y="461618"/>
                  <a:pt x="1430979" y="425979"/>
                  <a:pt x="1424608" y="390939"/>
                </a:cubicBezTo>
                <a:cubicBezTo>
                  <a:pt x="1422109" y="377195"/>
                  <a:pt x="1411356" y="351183"/>
                  <a:pt x="1411356" y="351183"/>
                </a:cubicBezTo>
                <a:cubicBezTo>
                  <a:pt x="1401205" y="249676"/>
                  <a:pt x="1410303" y="318885"/>
                  <a:pt x="1398104" y="251791"/>
                </a:cubicBezTo>
                <a:cubicBezTo>
                  <a:pt x="1395701" y="238573"/>
                  <a:pt x="1394736" y="225069"/>
                  <a:pt x="1391478" y="212035"/>
                </a:cubicBezTo>
                <a:cubicBezTo>
                  <a:pt x="1388090" y="198483"/>
                  <a:pt x="1381614" y="185830"/>
                  <a:pt x="1378226" y="172278"/>
                </a:cubicBezTo>
                <a:cubicBezTo>
                  <a:pt x="1376665" y="166033"/>
                  <a:pt x="1369296" y="133678"/>
                  <a:pt x="1364973" y="125896"/>
                </a:cubicBezTo>
                <a:cubicBezTo>
                  <a:pt x="1357238" y="111973"/>
                  <a:pt x="1343506" y="101249"/>
                  <a:pt x="1338469" y="86139"/>
                </a:cubicBezTo>
                <a:cubicBezTo>
                  <a:pt x="1329325" y="58706"/>
                  <a:pt x="1335717" y="72072"/>
                  <a:pt x="1318591" y="46383"/>
                </a:cubicBezTo>
                <a:cubicBezTo>
                  <a:pt x="1316382" y="39757"/>
                  <a:pt x="1316904" y="31443"/>
                  <a:pt x="1311965" y="26504"/>
                </a:cubicBezTo>
                <a:cubicBezTo>
                  <a:pt x="1300703" y="15242"/>
                  <a:pt x="1272208" y="0"/>
                  <a:pt x="1272208" y="0"/>
                </a:cubicBezTo>
                <a:lnTo>
                  <a:pt x="960782" y="6626"/>
                </a:lnTo>
                <a:cubicBezTo>
                  <a:pt x="947357" y="7133"/>
                  <a:pt x="934244" y="10849"/>
                  <a:pt x="921026" y="13252"/>
                </a:cubicBezTo>
                <a:cubicBezTo>
                  <a:pt x="819157" y="31773"/>
                  <a:pt x="965286" y="6979"/>
                  <a:pt x="848139" y="26504"/>
                </a:cubicBezTo>
                <a:cubicBezTo>
                  <a:pt x="745487" y="60723"/>
                  <a:pt x="822344" y="39292"/>
                  <a:pt x="609600" y="46383"/>
                </a:cubicBezTo>
                <a:cubicBezTo>
                  <a:pt x="566950" y="60599"/>
                  <a:pt x="611637" y="47148"/>
                  <a:pt x="536713" y="59635"/>
                </a:cubicBezTo>
                <a:cubicBezTo>
                  <a:pt x="499527" y="65833"/>
                  <a:pt x="521843" y="65009"/>
                  <a:pt x="490330" y="72887"/>
                </a:cubicBezTo>
                <a:cubicBezTo>
                  <a:pt x="479404" y="75618"/>
                  <a:pt x="468194" y="77070"/>
                  <a:pt x="457200" y="79513"/>
                </a:cubicBezTo>
                <a:cubicBezTo>
                  <a:pt x="448310" y="81489"/>
                  <a:pt x="439585" y="84163"/>
                  <a:pt x="430695" y="86139"/>
                </a:cubicBezTo>
                <a:cubicBezTo>
                  <a:pt x="354986" y="102963"/>
                  <a:pt x="435701" y="83231"/>
                  <a:pt x="371060" y="99391"/>
                </a:cubicBezTo>
                <a:cubicBezTo>
                  <a:pt x="314101" y="137366"/>
                  <a:pt x="386162" y="91841"/>
                  <a:pt x="331304" y="119270"/>
                </a:cubicBezTo>
                <a:cubicBezTo>
                  <a:pt x="285546" y="142149"/>
                  <a:pt x="340083" y="125358"/>
                  <a:pt x="284921" y="139148"/>
                </a:cubicBezTo>
                <a:cubicBezTo>
                  <a:pt x="239353" y="169526"/>
                  <a:pt x="260275" y="160616"/>
                  <a:pt x="225286" y="172278"/>
                </a:cubicBezTo>
                <a:cubicBezTo>
                  <a:pt x="220869" y="176696"/>
                  <a:pt x="216912" y="181628"/>
                  <a:pt x="212034" y="185531"/>
                </a:cubicBezTo>
                <a:cubicBezTo>
                  <a:pt x="205816" y="190506"/>
                  <a:pt x="197787" y="193152"/>
                  <a:pt x="192156" y="198783"/>
                </a:cubicBezTo>
                <a:cubicBezTo>
                  <a:pt x="162185" y="228754"/>
                  <a:pt x="197724" y="212388"/>
                  <a:pt x="159026" y="225287"/>
                </a:cubicBezTo>
                <a:cubicBezTo>
                  <a:pt x="147982" y="236331"/>
                  <a:pt x="138890" y="249755"/>
                  <a:pt x="125895" y="258418"/>
                </a:cubicBezTo>
                <a:cubicBezTo>
                  <a:pt x="119269" y="262835"/>
                  <a:pt x="112010" y="266426"/>
                  <a:pt x="106017" y="271670"/>
                </a:cubicBezTo>
                <a:cubicBezTo>
                  <a:pt x="51527" y="319347"/>
                  <a:pt x="89569" y="287259"/>
                  <a:pt x="59634" y="324678"/>
                </a:cubicBezTo>
                <a:cubicBezTo>
                  <a:pt x="55731" y="329556"/>
                  <a:pt x="50130" y="332933"/>
                  <a:pt x="46382" y="337931"/>
                </a:cubicBezTo>
                <a:cubicBezTo>
                  <a:pt x="36826" y="350673"/>
                  <a:pt x="28713" y="364435"/>
                  <a:pt x="19878" y="377687"/>
                </a:cubicBezTo>
                <a:lnTo>
                  <a:pt x="6626" y="397565"/>
                </a:lnTo>
                <a:cubicBezTo>
                  <a:pt x="4417" y="404191"/>
                  <a:pt x="0" y="410459"/>
                  <a:pt x="0" y="417444"/>
                </a:cubicBezTo>
                <a:cubicBezTo>
                  <a:pt x="0" y="461673"/>
                  <a:pt x="6626" y="549965"/>
                  <a:pt x="6626" y="549965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0182B04C-ABE2-DF42-8EF9-219E481EB053}"/>
              </a:ext>
            </a:extLst>
          </p:cNvPr>
          <p:cNvSpPr/>
          <p:nvPr/>
        </p:nvSpPr>
        <p:spPr>
          <a:xfrm>
            <a:off x="7103165" y="921025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2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(and all deps of the top token are satisfied)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3905" y="4667650"/>
            <a:ext cx="10720377" cy="1882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"through" is not head of "flight"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"flight" is not head of "through"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Shift!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75793" y="4286905"/>
            <a:ext cx="3067856" cy="2614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105C7E-1F59-2C7B-E0A2-57508B2A0427}"/>
              </a:ext>
            </a:extLst>
          </p:cNvPr>
          <p:cNvSpPr txBox="1"/>
          <p:nvPr/>
        </p:nvSpPr>
        <p:spPr>
          <a:xfrm>
            <a:off x="7586860" y="136950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6B42ED-55F7-33AC-4AFD-4D00D51BEC52}"/>
              </a:ext>
            </a:extLst>
          </p:cNvPr>
          <p:cNvSpPr txBox="1"/>
          <p:nvPr/>
        </p:nvSpPr>
        <p:spPr>
          <a:xfrm>
            <a:off x="8232710" y="1369500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994131B-BF49-9D47-3F21-D9D1BF7994B7}"/>
              </a:ext>
            </a:extLst>
          </p:cNvPr>
          <p:cNvSpPr/>
          <p:nvPr/>
        </p:nvSpPr>
        <p:spPr>
          <a:xfrm>
            <a:off x="7822504" y="1093576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223771-70C6-1DEE-8541-B9CE6A81F586}"/>
              </a:ext>
            </a:extLst>
          </p:cNvPr>
          <p:cNvSpPr txBox="1"/>
          <p:nvPr/>
        </p:nvSpPr>
        <p:spPr>
          <a:xfrm>
            <a:off x="9005843" y="13695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267787-F4FE-0DDC-4C42-D64D17C440D5}"/>
              </a:ext>
            </a:extLst>
          </p:cNvPr>
          <p:cNvSpPr txBox="1"/>
          <p:nvPr/>
        </p:nvSpPr>
        <p:spPr>
          <a:xfrm>
            <a:off x="10061333" y="1369500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E84F97A9-2515-181B-6069-9896FCEBE85B}"/>
              </a:ext>
            </a:extLst>
          </p:cNvPr>
          <p:cNvSpPr/>
          <p:nvPr/>
        </p:nvSpPr>
        <p:spPr>
          <a:xfrm>
            <a:off x="9413309" y="1156206"/>
            <a:ext cx="1059388" cy="375781"/>
          </a:xfrm>
          <a:custGeom>
            <a:avLst/>
            <a:gdLst>
              <a:gd name="connsiteX0" fmla="*/ 0 w 1283991"/>
              <a:gd name="connsiteY0" fmla="*/ 397062 h 409588"/>
              <a:gd name="connsiteX1" fmla="*/ 18789 w 1283991"/>
              <a:gd name="connsiteY1" fmla="*/ 372010 h 409588"/>
              <a:gd name="connsiteX2" fmla="*/ 31315 w 1283991"/>
              <a:gd name="connsiteY2" fmla="*/ 353221 h 409588"/>
              <a:gd name="connsiteX3" fmla="*/ 56367 w 1283991"/>
              <a:gd name="connsiteY3" fmla="*/ 328168 h 409588"/>
              <a:gd name="connsiteX4" fmla="*/ 68893 w 1283991"/>
              <a:gd name="connsiteY4" fmla="*/ 309379 h 409588"/>
              <a:gd name="connsiteX5" fmla="*/ 620038 w 1283991"/>
              <a:gd name="connsiteY5" fmla="*/ 8755 h 409588"/>
              <a:gd name="connsiteX6" fmla="*/ 739035 w 1283991"/>
              <a:gd name="connsiteY6" fmla="*/ 2492 h 409588"/>
              <a:gd name="connsiteX7" fmla="*/ 964504 w 1283991"/>
              <a:gd name="connsiteY7" fmla="*/ 15018 h 409588"/>
              <a:gd name="connsiteX8" fmla="*/ 1020871 w 1283991"/>
              <a:gd name="connsiteY8" fmla="*/ 27544 h 409588"/>
              <a:gd name="connsiteX9" fmla="*/ 1089764 w 1283991"/>
              <a:gd name="connsiteY9" fmla="*/ 40070 h 409588"/>
              <a:gd name="connsiteX10" fmla="*/ 1127342 w 1283991"/>
              <a:gd name="connsiteY10" fmla="*/ 58859 h 409588"/>
              <a:gd name="connsiteX11" fmla="*/ 1146131 w 1283991"/>
              <a:gd name="connsiteY11" fmla="*/ 65122 h 409588"/>
              <a:gd name="connsiteX12" fmla="*/ 1183709 w 1283991"/>
              <a:gd name="connsiteY12" fmla="*/ 83911 h 409588"/>
              <a:gd name="connsiteX13" fmla="*/ 1202498 w 1283991"/>
              <a:gd name="connsiteY13" fmla="*/ 102700 h 409588"/>
              <a:gd name="connsiteX14" fmla="*/ 1221287 w 1283991"/>
              <a:gd name="connsiteY14" fmla="*/ 108963 h 409588"/>
              <a:gd name="connsiteX15" fmla="*/ 1258865 w 1283991"/>
              <a:gd name="connsiteY15" fmla="*/ 134015 h 409588"/>
              <a:gd name="connsiteX16" fmla="*/ 1277654 w 1283991"/>
              <a:gd name="connsiteY16" fmla="*/ 146541 h 409588"/>
              <a:gd name="connsiteX17" fmla="*/ 1271391 w 1283991"/>
              <a:gd name="connsiteY17" fmla="*/ 271801 h 409588"/>
              <a:gd name="connsiteX18" fmla="*/ 1277654 w 1283991"/>
              <a:gd name="connsiteY18" fmla="*/ 359484 h 409588"/>
              <a:gd name="connsiteX19" fmla="*/ 1283917 w 1283991"/>
              <a:gd name="connsiteY19" fmla="*/ 409588 h 409588"/>
              <a:gd name="connsiteX0" fmla="*/ 0 w 1283991"/>
              <a:gd name="connsiteY0" fmla="*/ 394570 h 407096"/>
              <a:gd name="connsiteX1" fmla="*/ 18789 w 1283991"/>
              <a:gd name="connsiteY1" fmla="*/ 369518 h 407096"/>
              <a:gd name="connsiteX2" fmla="*/ 31315 w 1283991"/>
              <a:gd name="connsiteY2" fmla="*/ 350729 h 407096"/>
              <a:gd name="connsiteX3" fmla="*/ 56367 w 1283991"/>
              <a:gd name="connsiteY3" fmla="*/ 325676 h 407096"/>
              <a:gd name="connsiteX4" fmla="*/ 68893 w 1283991"/>
              <a:gd name="connsiteY4" fmla="*/ 306887 h 407096"/>
              <a:gd name="connsiteX5" fmla="*/ 300624 w 1283991"/>
              <a:gd name="connsiteY5" fmla="*/ 144049 h 407096"/>
              <a:gd name="connsiteX6" fmla="*/ 739035 w 1283991"/>
              <a:gd name="connsiteY6" fmla="*/ 0 h 407096"/>
              <a:gd name="connsiteX7" fmla="*/ 964504 w 1283991"/>
              <a:gd name="connsiteY7" fmla="*/ 12526 h 407096"/>
              <a:gd name="connsiteX8" fmla="*/ 1020871 w 1283991"/>
              <a:gd name="connsiteY8" fmla="*/ 25052 h 407096"/>
              <a:gd name="connsiteX9" fmla="*/ 1089764 w 1283991"/>
              <a:gd name="connsiteY9" fmla="*/ 37578 h 407096"/>
              <a:gd name="connsiteX10" fmla="*/ 1127342 w 1283991"/>
              <a:gd name="connsiteY10" fmla="*/ 56367 h 407096"/>
              <a:gd name="connsiteX11" fmla="*/ 1146131 w 1283991"/>
              <a:gd name="connsiteY11" fmla="*/ 62630 h 407096"/>
              <a:gd name="connsiteX12" fmla="*/ 1183709 w 1283991"/>
              <a:gd name="connsiteY12" fmla="*/ 81419 h 407096"/>
              <a:gd name="connsiteX13" fmla="*/ 1202498 w 1283991"/>
              <a:gd name="connsiteY13" fmla="*/ 100208 h 407096"/>
              <a:gd name="connsiteX14" fmla="*/ 1221287 w 1283991"/>
              <a:gd name="connsiteY14" fmla="*/ 106471 h 407096"/>
              <a:gd name="connsiteX15" fmla="*/ 1258865 w 1283991"/>
              <a:gd name="connsiteY15" fmla="*/ 131523 h 407096"/>
              <a:gd name="connsiteX16" fmla="*/ 1277654 w 1283991"/>
              <a:gd name="connsiteY16" fmla="*/ 144049 h 407096"/>
              <a:gd name="connsiteX17" fmla="*/ 1271391 w 1283991"/>
              <a:gd name="connsiteY17" fmla="*/ 269309 h 407096"/>
              <a:gd name="connsiteX18" fmla="*/ 1277654 w 1283991"/>
              <a:gd name="connsiteY18" fmla="*/ 356992 h 407096"/>
              <a:gd name="connsiteX19" fmla="*/ 1283917 w 1283991"/>
              <a:gd name="connsiteY19" fmla="*/ 407096 h 407096"/>
              <a:gd name="connsiteX0" fmla="*/ 0 w 1283991"/>
              <a:gd name="connsiteY0" fmla="*/ 383464 h 395990"/>
              <a:gd name="connsiteX1" fmla="*/ 18789 w 1283991"/>
              <a:gd name="connsiteY1" fmla="*/ 358412 h 395990"/>
              <a:gd name="connsiteX2" fmla="*/ 31315 w 1283991"/>
              <a:gd name="connsiteY2" fmla="*/ 339623 h 395990"/>
              <a:gd name="connsiteX3" fmla="*/ 56367 w 1283991"/>
              <a:gd name="connsiteY3" fmla="*/ 314570 h 395990"/>
              <a:gd name="connsiteX4" fmla="*/ 68893 w 1283991"/>
              <a:gd name="connsiteY4" fmla="*/ 295781 h 395990"/>
              <a:gd name="connsiteX5" fmla="*/ 300624 w 1283991"/>
              <a:gd name="connsiteY5" fmla="*/ 132943 h 395990"/>
              <a:gd name="connsiteX6" fmla="*/ 457200 w 1283991"/>
              <a:gd name="connsiteY6" fmla="*/ 45261 h 395990"/>
              <a:gd name="connsiteX7" fmla="*/ 964504 w 1283991"/>
              <a:gd name="connsiteY7" fmla="*/ 1420 h 395990"/>
              <a:gd name="connsiteX8" fmla="*/ 1020871 w 1283991"/>
              <a:gd name="connsiteY8" fmla="*/ 13946 h 395990"/>
              <a:gd name="connsiteX9" fmla="*/ 1089764 w 1283991"/>
              <a:gd name="connsiteY9" fmla="*/ 26472 h 395990"/>
              <a:gd name="connsiteX10" fmla="*/ 1127342 w 1283991"/>
              <a:gd name="connsiteY10" fmla="*/ 45261 h 395990"/>
              <a:gd name="connsiteX11" fmla="*/ 1146131 w 1283991"/>
              <a:gd name="connsiteY11" fmla="*/ 51524 h 395990"/>
              <a:gd name="connsiteX12" fmla="*/ 1183709 w 1283991"/>
              <a:gd name="connsiteY12" fmla="*/ 70313 h 395990"/>
              <a:gd name="connsiteX13" fmla="*/ 1202498 w 1283991"/>
              <a:gd name="connsiteY13" fmla="*/ 89102 h 395990"/>
              <a:gd name="connsiteX14" fmla="*/ 1221287 w 1283991"/>
              <a:gd name="connsiteY14" fmla="*/ 95365 h 395990"/>
              <a:gd name="connsiteX15" fmla="*/ 1258865 w 1283991"/>
              <a:gd name="connsiteY15" fmla="*/ 120417 h 395990"/>
              <a:gd name="connsiteX16" fmla="*/ 1277654 w 1283991"/>
              <a:gd name="connsiteY16" fmla="*/ 132943 h 395990"/>
              <a:gd name="connsiteX17" fmla="*/ 1271391 w 1283991"/>
              <a:gd name="connsiteY17" fmla="*/ 258203 h 395990"/>
              <a:gd name="connsiteX18" fmla="*/ 1277654 w 1283991"/>
              <a:gd name="connsiteY18" fmla="*/ 345886 h 395990"/>
              <a:gd name="connsiteX19" fmla="*/ 1283917 w 1283991"/>
              <a:gd name="connsiteY19" fmla="*/ 395990 h 395990"/>
              <a:gd name="connsiteX0" fmla="*/ 0 w 1283991"/>
              <a:gd name="connsiteY0" fmla="*/ 370850 h 383376"/>
              <a:gd name="connsiteX1" fmla="*/ 18789 w 1283991"/>
              <a:gd name="connsiteY1" fmla="*/ 345798 h 383376"/>
              <a:gd name="connsiteX2" fmla="*/ 31315 w 1283991"/>
              <a:gd name="connsiteY2" fmla="*/ 327009 h 383376"/>
              <a:gd name="connsiteX3" fmla="*/ 56367 w 1283991"/>
              <a:gd name="connsiteY3" fmla="*/ 301956 h 383376"/>
              <a:gd name="connsiteX4" fmla="*/ 68893 w 1283991"/>
              <a:gd name="connsiteY4" fmla="*/ 283167 h 383376"/>
              <a:gd name="connsiteX5" fmla="*/ 300624 w 1283991"/>
              <a:gd name="connsiteY5" fmla="*/ 120329 h 383376"/>
              <a:gd name="connsiteX6" fmla="*/ 457200 w 1283991"/>
              <a:gd name="connsiteY6" fmla="*/ 32647 h 383376"/>
              <a:gd name="connsiteX7" fmla="*/ 663879 w 1283991"/>
              <a:gd name="connsiteY7" fmla="*/ 38910 h 383376"/>
              <a:gd name="connsiteX8" fmla="*/ 1020871 w 1283991"/>
              <a:gd name="connsiteY8" fmla="*/ 1332 h 383376"/>
              <a:gd name="connsiteX9" fmla="*/ 1089764 w 1283991"/>
              <a:gd name="connsiteY9" fmla="*/ 13858 h 383376"/>
              <a:gd name="connsiteX10" fmla="*/ 1127342 w 1283991"/>
              <a:gd name="connsiteY10" fmla="*/ 32647 h 383376"/>
              <a:gd name="connsiteX11" fmla="*/ 1146131 w 1283991"/>
              <a:gd name="connsiteY11" fmla="*/ 38910 h 383376"/>
              <a:gd name="connsiteX12" fmla="*/ 1183709 w 1283991"/>
              <a:gd name="connsiteY12" fmla="*/ 57699 h 383376"/>
              <a:gd name="connsiteX13" fmla="*/ 1202498 w 1283991"/>
              <a:gd name="connsiteY13" fmla="*/ 76488 h 383376"/>
              <a:gd name="connsiteX14" fmla="*/ 1221287 w 1283991"/>
              <a:gd name="connsiteY14" fmla="*/ 82751 h 383376"/>
              <a:gd name="connsiteX15" fmla="*/ 1258865 w 1283991"/>
              <a:gd name="connsiteY15" fmla="*/ 107803 h 383376"/>
              <a:gd name="connsiteX16" fmla="*/ 1277654 w 1283991"/>
              <a:gd name="connsiteY16" fmla="*/ 120329 h 383376"/>
              <a:gd name="connsiteX17" fmla="*/ 1271391 w 1283991"/>
              <a:gd name="connsiteY17" fmla="*/ 245589 h 383376"/>
              <a:gd name="connsiteX18" fmla="*/ 1277654 w 1283991"/>
              <a:gd name="connsiteY18" fmla="*/ 333272 h 383376"/>
              <a:gd name="connsiteX19" fmla="*/ 1283917 w 1283991"/>
              <a:gd name="connsiteY19" fmla="*/ 383376 h 383376"/>
              <a:gd name="connsiteX0" fmla="*/ 0 w 1283991"/>
              <a:gd name="connsiteY0" fmla="*/ 357999 h 370525"/>
              <a:gd name="connsiteX1" fmla="*/ 18789 w 1283991"/>
              <a:gd name="connsiteY1" fmla="*/ 332947 h 370525"/>
              <a:gd name="connsiteX2" fmla="*/ 31315 w 1283991"/>
              <a:gd name="connsiteY2" fmla="*/ 314158 h 370525"/>
              <a:gd name="connsiteX3" fmla="*/ 56367 w 1283991"/>
              <a:gd name="connsiteY3" fmla="*/ 289105 h 370525"/>
              <a:gd name="connsiteX4" fmla="*/ 68893 w 1283991"/>
              <a:gd name="connsiteY4" fmla="*/ 270316 h 370525"/>
              <a:gd name="connsiteX5" fmla="*/ 300624 w 1283991"/>
              <a:gd name="connsiteY5" fmla="*/ 107478 h 370525"/>
              <a:gd name="connsiteX6" fmla="*/ 457200 w 1283991"/>
              <a:gd name="connsiteY6" fmla="*/ 19796 h 370525"/>
              <a:gd name="connsiteX7" fmla="*/ 663879 w 1283991"/>
              <a:gd name="connsiteY7" fmla="*/ 26059 h 370525"/>
              <a:gd name="connsiteX8" fmla="*/ 858032 w 1283991"/>
              <a:gd name="connsiteY8" fmla="*/ 38585 h 370525"/>
              <a:gd name="connsiteX9" fmla="*/ 1089764 w 1283991"/>
              <a:gd name="connsiteY9" fmla="*/ 1007 h 370525"/>
              <a:gd name="connsiteX10" fmla="*/ 1127342 w 1283991"/>
              <a:gd name="connsiteY10" fmla="*/ 19796 h 370525"/>
              <a:gd name="connsiteX11" fmla="*/ 1146131 w 1283991"/>
              <a:gd name="connsiteY11" fmla="*/ 26059 h 370525"/>
              <a:gd name="connsiteX12" fmla="*/ 1183709 w 1283991"/>
              <a:gd name="connsiteY12" fmla="*/ 44848 h 370525"/>
              <a:gd name="connsiteX13" fmla="*/ 1202498 w 1283991"/>
              <a:gd name="connsiteY13" fmla="*/ 63637 h 370525"/>
              <a:gd name="connsiteX14" fmla="*/ 1221287 w 1283991"/>
              <a:gd name="connsiteY14" fmla="*/ 69900 h 370525"/>
              <a:gd name="connsiteX15" fmla="*/ 1258865 w 1283991"/>
              <a:gd name="connsiteY15" fmla="*/ 94952 h 370525"/>
              <a:gd name="connsiteX16" fmla="*/ 1277654 w 1283991"/>
              <a:gd name="connsiteY16" fmla="*/ 107478 h 370525"/>
              <a:gd name="connsiteX17" fmla="*/ 1271391 w 1283991"/>
              <a:gd name="connsiteY17" fmla="*/ 232738 h 370525"/>
              <a:gd name="connsiteX18" fmla="*/ 1277654 w 1283991"/>
              <a:gd name="connsiteY18" fmla="*/ 320421 h 370525"/>
              <a:gd name="connsiteX19" fmla="*/ 1283917 w 1283991"/>
              <a:gd name="connsiteY19" fmla="*/ 370525 h 370525"/>
              <a:gd name="connsiteX0" fmla="*/ 0 w 1292412"/>
              <a:gd name="connsiteY0" fmla="*/ 357999 h 395577"/>
              <a:gd name="connsiteX1" fmla="*/ 18789 w 1292412"/>
              <a:gd name="connsiteY1" fmla="*/ 332947 h 395577"/>
              <a:gd name="connsiteX2" fmla="*/ 31315 w 1292412"/>
              <a:gd name="connsiteY2" fmla="*/ 314158 h 395577"/>
              <a:gd name="connsiteX3" fmla="*/ 56367 w 1292412"/>
              <a:gd name="connsiteY3" fmla="*/ 289105 h 395577"/>
              <a:gd name="connsiteX4" fmla="*/ 68893 w 1292412"/>
              <a:gd name="connsiteY4" fmla="*/ 270316 h 395577"/>
              <a:gd name="connsiteX5" fmla="*/ 300624 w 1292412"/>
              <a:gd name="connsiteY5" fmla="*/ 107478 h 395577"/>
              <a:gd name="connsiteX6" fmla="*/ 457200 w 1292412"/>
              <a:gd name="connsiteY6" fmla="*/ 19796 h 395577"/>
              <a:gd name="connsiteX7" fmla="*/ 663879 w 1292412"/>
              <a:gd name="connsiteY7" fmla="*/ 26059 h 395577"/>
              <a:gd name="connsiteX8" fmla="*/ 858032 w 1292412"/>
              <a:gd name="connsiteY8" fmla="*/ 38585 h 395577"/>
              <a:gd name="connsiteX9" fmla="*/ 1089764 w 1292412"/>
              <a:gd name="connsiteY9" fmla="*/ 1007 h 395577"/>
              <a:gd name="connsiteX10" fmla="*/ 1127342 w 1292412"/>
              <a:gd name="connsiteY10" fmla="*/ 19796 h 395577"/>
              <a:gd name="connsiteX11" fmla="*/ 1146131 w 1292412"/>
              <a:gd name="connsiteY11" fmla="*/ 26059 h 395577"/>
              <a:gd name="connsiteX12" fmla="*/ 1183709 w 1292412"/>
              <a:gd name="connsiteY12" fmla="*/ 44848 h 395577"/>
              <a:gd name="connsiteX13" fmla="*/ 1202498 w 1292412"/>
              <a:gd name="connsiteY13" fmla="*/ 63637 h 395577"/>
              <a:gd name="connsiteX14" fmla="*/ 1221287 w 1292412"/>
              <a:gd name="connsiteY14" fmla="*/ 69900 h 395577"/>
              <a:gd name="connsiteX15" fmla="*/ 1258865 w 1292412"/>
              <a:gd name="connsiteY15" fmla="*/ 94952 h 395577"/>
              <a:gd name="connsiteX16" fmla="*/ 1277654 w 1292412"/>
              <a:gd name="connsiteY16" fmla="*/ 107478 h 395577"/>
              <a:gd name="connsiteX17" fmla="*/ 1271391 w 1292412"/>
              <a:gd name="connsiteY17" fmla="*/ 232738 h 395577"/>
              <a:gd name="connsiteX18" fmla="*/ 1277654 w 1292412"/>
              <a:gd name="connsiteY18" fmla="*/ 320421 h 395577"/>
              <a:gd name="connsiteX19" fmla="*/ 1052186 w 1292412"/>
              <a:gd name="connsiteY19" fmla="*/ 395577 h 395577"/>
              <a:gd name="connsiteX0" fmla="*/ 0 w 1289808"/>
              <a:gd name="connsiteY0" fmla="*/ 357999 h 395577"/>
              <a:gd name="connsiteX1" fmla="*/ 18789 w 1289808"/>
              <a:gd name="connsiteY1" fmla="*/ 332947 h 395577"/>
              <a:gd name="connsiteX2" fmla="*/ 31315 w 1289808"/>
              <a:gd name="connsiteY2" fmla="*/ 314158 h 395577"/>
              <a:gd name="connsiteX3" fmla="*/ 56367 w 1289808"/>
              <a:gd name="connsiteY3" fmla="*/ 289105 h 395577"/>
              <a:gd name="connsiteX4" fmla="*/ 68893 w 1289808"/>
              <a:gd name="connsiteY4" fmla="*/ 270316 h 395577"/>
              <a:gd name="connsiteX5" fmla="*/ 300624 w 1289808"/>
              <a:gd name="connsiteY5" fmla="*/ 107478 h 395577"/>
              <a:gd name="connsiteX6" fmla="*/ 457200 w 1289808"/>
              <a:gd name="connsiteY6" fmla="*/ 19796 h 395577"/>
              <a:gd name="connsiteX7" fmla="*/ 663879 w 1289808"/>
              <a:gd name="connsiteY7" fmla="*/ 26059 h 395577"/>
              <a:gd name="connsiteX8" fmla="*/ 858032 w 1289808"/>
              <a:gd name="connsiteY8" fmla="*/ 38585 h 395577"/>
              <a:gd name="connsiteX9" fmla="*/ 1089764 w 1289808"/>
              <a:gd name="connsiteY9" fmla="*/ 1007 h 395577"/>
              <a:gd name="connsiteX10" fmla="*/ 1127342 w 1289808"/>
              <a:gd name="connsiteY10" fmla="*/ 19796 h 395577"/>
              <a:gd name="connsiteX11" fmla="*/ 1146131 w 1289808"/>
              <a:gd name="connsiteY11" fmla="*/ 26059 h 395577"/>
              <a:gd name="connsiteX12" fmla="*/ 1183709 w 1289808"/>
              <a:gd name="connsiteY12" fmla="*/ 44848 h 395577"/>
              <a:gd name="connsiteX13" fmla="*/ 1202498 w 1289808"/>
              <a:gd name="connsiteY13" fmla="*/ 63637 h 395577"/>
              <a:gd name="connsiteX14" fmla="*/ 1221287 w 1289808"/>
              <a:gd name="connsiteY14" fmla="*/ 69900 h 395577"/>
              <a:gd name="connsiteX15" fmla="*/ 1258865 w 1289808"/>
              <a:gd name="connsiteY15" fmla="*/ 94952 h 395577"/>
              <a:gd name="connsiteX16" fmla="*/ 1277654 w 1289808"/>
              <a:gd name="connsiteY16" fmla="*/ 107478 h 395577"/>
              <a:gd name="connsiteX17" fmla="*/ 1271391 w 1289808"/>
              <a:gd name="connsiteY17" fmla="*/ 232738 h 395577"/>
              <a:gd name="connsiteX18" fmla="*/ 1045923 w 1289808"/>
              <a:gd name="connsiteY18" fmla="*/ 320421 h 395577"/>
              <a:gd name="connsiteX19" fmla="*/ 1052186 w 1289808"/>
              <a:gd name="connsiteY19" fmla="*/ 395577 h 395577"/>
              <a:gd name="connsiteX0" fmla="*/ 0 w 1271391"/>
              <a:gd name="connsiteY0" fmla="*/ 357999 h 395577"/>
              <a:gd name="connsiteX1" fmla="*/ 18789 w 1271391"/>
              <a:gd name="connsiteY1" fmla="*/ 332947 h 395577"/>
              <a:gd name="connsiteX2" fmla="*/ 31315 w 1271391"/>
              <a:gd name="connsiteY2" fmla="*/ 314158 h 395577"/>
              <a:gd name="connsiteX3" fmla="*/ 56367 w 1271391"/>
              <a:gd name="connsiteY3" fmla="*/ 289105 h 395577"/>
              <a:gd name="connsiteX4" fmla="*/ 68893 w 1271391"/>
              <a:gd name="connsiteY4" fmla="*/ 270316 h 395577"/>
              <a:gd name="connsiteX5" fmla="*/ 300624 w 1271391"/>
              <a:gd name="connsiteY5" fmla="*/ 107478 h 395577"/>
              <a:gd name="connsiteX6" fmla="*/ 457200 w 1271391"/>
              <a:gd name="connsiteY6" fmla="*/ 19796 h 395577"/>
              <a:gd name="connsiteX7" fmla="*/ 663879 w 1271391"/>
              <a:gd name="connsiteY7" fmla="*/ 26059 h 395577"/>
              <a:gd name="connsiteX8" fmla="*/ 858032 w 1271391"/>
              <a:gd name="connsiteY8" fmla="*/ 38585 h 395577"/>
              <a:gd name="connsiteX9" fmla="*/ 1089764 w 1271391"/>
              <a:gd name="connsiteY9" fmla="*/ 1007 h 395577"/>
              <a:gd name="connsiteX10" fmla="*/ 1127342 w 1271391"/>
              <a:gd name="connsiteY10" fmla="*/ 19796 h 395577"/>
              <a:gd name="connsiteX11" fmla="*/ 1146131 w 1271391"/>
              <a:gd name="connsiteY11" fmla="*/ 26059 h 395577"/>
              <a:gd name="connsiteX12" fmla="*/ 1183709 w 1271391"/>
              <a:gd name="connsiteY12" fmla="*/ 44848 h 395577"/>
              <a:gd name="connsiteX13" fmla="*/ 1202498 w 1271391"/>
              <a:gd name="connsiteY13" fmla="*/ 63637 h 395577"/>
              <a:gd name="connsiteX14" fmla="*/ 1221287 w 1271391"/>
              <a:gd name="connsiteY14" fmla="*/ 69900 h 395577"/>
              <a:gd name="connsiteX15" fmla="*/ 1258865 w 1271391"/>
              <a:gd name="connsiteY15" fmla="*/ 94952 h 395577"/>
              <a:gd name="connsiteX16" fmla="*/ 1045923 w 1271391"/>
              <a:gd name="connsiteY16" fmla="*/ 126267 h 395577"/>
              <a:gd name="connsiteX17" fmla="*/ 1271391 w 1271391"/>
              <a:gd name="connsiteY17" fmla="*/ 232738 h 395577"/>
              <a:gd name="connsiteX18" fmla="*/ 1045923 w 1271391"/>
              <a:gd name="connsiteY18" fmla="*/ 320421 h 395577"/>
              <a:gd name="connsiteX19" fmla="*/ 1052186 w 1271391"/>
              <a:gd name="connsiteY19" fmla="*/ 395577 h 395577"/>
              <a:gd name="connsiteX0" fmla="*/ 0 w 1267456"/>
              <a:gd name="connsiteY0" fmla="*/ 357999 h 395577"/>
              <a:gd name="connsiteX1" fmla="*/ 18789 w 1267456"/>
              <a:gd name="connsiteY1" fmla="*/ 332947 h 395577"/>
              <a:gd name="connsiteX2" fmla="*/ 31315 w 1267456"/>
              <a:gd name="connsiteY2" fmla="*/ 314158 h 395577"/>
              <a:gd name="connsiteX3" fmla="*/ 56367 w 1267456"/>
              <a:gd name="connsiteY3" fmla="*/ 289105 h 395577"/>
              <a:gd name="connsiteX4" fmla="*/ 68893 w 1267456"/>
              <a:gd name="connsiteY4" fmla="*/ 270316 h 395577"/>
              <a:gd name="connsiteX5" fmla="*/ 300624 w 1267456"/>
              <a:gd name="connsiteY5" fmla="*/ 107478 h 395577"/>
              <a:gd name="connsiteX6" fmla="*/ 457200 w 1267456"/>
              <a:gd name="connsiteY6" fmla="*/ 19796 h 395577"/>
              <a:gd name="connsiteX7" fmla="*/ 663879 w 1267456"/>
              <a:gd name="connsiteY7" fmla="*/ 26059 h 395577"/>
              <a:gd name="connsiteX8" fmla="*/ 858032 w 1267456"/>
              <a:gd name="connsiteY8" fmla="*/ 38585 h 395577"/>
              <a:gd name="connsiteX9" fmla="*/ 1089764 w 1267456"/>
              <a:gd name="connsiteY9" fmla="*/ 1007 h 395577"/>
              <a:gd name="connsiteX10" fmla="*/ 1127342 w 1267456"/>
              <a:gd name="connsiteY10" fmla="*/ 19796 h 395577"/>
              <a:gd name="connsiteX11" fmla="*/ 1146131 w 1267456"/>
              <a:gd name="connsiteY11" fmla="*/ 26059 h 395577"/>
              <a:gd name="connsiteX12" fmla="*/ 1183709 w 1267456"/>
              <a:gd name="connsiteY12" fmla="*/ 44848 h 395577"/>
              <a:gd name="connsiteX13" fmla="*/ 1202498 w 1267456"/>
              <a:gd name="connsiteY13" fmla="*/ 63637 h 395577"/>
              <a:gd name="connsiteX14" fmla="*/ 1221287 w 1267456"/>
              <a:gd name="connsiteY14" fmla="*/ 69900 h 395577"/>
              <a:gd name="connsiteX15" fmla="*/ 1258865 w 1267456"/>
              <a:gd name="connsiteY15" fmla="*/ 94952 h 395577"/>
              <a:gd name="connsiteX16" fmla="*/ 1045923 w 1267456"/>
              <a:gd name="connsiteY16" fmla="*/ 126267 h 395577"/>
              <a:gd name="connsiteX17" fmla="*/ 1058449 w 1267456"/>
              <a:gd name="connsiteY17" fmla="*/ 232738 h 395577"/>
              <a:gd name="connsiteX18" fmla="*/ 1045923 w 1267456"/>
              <a:gd name="connsiteY18" fmla="*/ 320421 h 395577"/>
              <a:gd name="connsiteX19" fmla="*/ 1052186 w 1267456"/>
              <a:gd name="connsiteY19" fmla="*/ 395577 h 395577"/>
              <a:gd name="connsiteX0" fmla="*/ 0 w 1230136"/>
              <a:gd name="connsiteY0" fmla="*/ 357999 h 395577"/>
              <a:gd name="connsiteX1" fmla="*/ 18789 w 1230136"/>
              <a:gd name="connsiteY1" fmla="*/ 332947 h 395577"/>
              <a:gd name="connsiteX2" fmla="*/ 31315 w 1230136"/>
              <a:gd name="connsiteY2" fmla="*/ 314158 h 395577"/>
              <a:gd name="connsiteX3" fmla="*/ 56367 w 1230136"/>
              <a:gd name="connsiteY3" fmla="*/ 289105 h 395577"/>
              <a:gd name="connsiteX4" fmla="*/ 68893 w 1230136"/>
              <a:gd name="connsiteY4" fmla="*/ 270316 h 395577"/>
              <a:gd name="connsiteX5" fmla="*/ 300624 w 1230136"/>
              <a:gd name="connsiteY5" fmla="*/ 107478 h 395577"/>
              <a:gd name="connsiteX6" fmla="*/ 457200 w 1230136"/>
              <a:gd name="connsiteY6" fmla="*/ 19796 h 395577"/>
              <a:gd name="connsiteX7" fmla="*/ 663879 w 1230136"/>
              <a:gd name="connsiteY7" fmla="*/ 26059 h 395577"/>
              <a:gd name="connsiteX8" fmla="*/ 858032 w 1230136"/>
              <a:gd name="connsiteY8" fmla="*/ 38585 h 395577"/>
              <a:gd name="connsiteX9" fmla="*/ 1089764 w 1230136"/>
              <a:gd name="connsiteY9" fmla="*/ 1007 h 395577"/>
              <a:gd name="connsiteX10" fmla="*/ 1127342 w 1230136"/>
              <a:gd name="connsiteY10" fmla="*/ 19796 h 395577"/>
              <a:gd name="connsiteX11" fmla="*/ 1146131 w 1230136"/>
              <a:gd name="connsiteY11" fmla="*/ 26059 h 395577"/>
              <a:gd name="connsiteX12" fmla="*/ 1183709 w 1230136"/>
              <a:gd name="connsiteY12" fmla="*/ 44848 h 395577"/>
              <a:gd name="connsiteX13" fmla="*/ 1202498 w 1230136"/>
              <a:gd name="connsiteY13" fmla="*/ 63637 h 395577"/>
              <a:gd name="connsiteX14" fmla="*/ 1221287 w 1230136"/>
              <a:gd name="connsiteY14" fmla="*/ 69900 h 395577"/>
              <a:gd name="connsiteX15" fmla="*/ 1045923 w 1230136"/>
              <a:gd name="connsiteY15" fmla="*/ 101215 h 395577"/>
              <a:gd name="connsiteX16" fmla="*/ 1045923 w 1230136"/>
              <a:gd name="connsiteY16" fmla="*/ 126267 h 395577"/>
              <a:gd name="connsiteX17" fmla="*/ 1058449 w 1230136"/>
              <a:gd name="connsiteY17" fmla="*/ 232738 h 395577"/>
              <a:gd name="connsiteX18" fmla="*/ 1045923 w 1230136"/>
              <a:gd name="connsiteY18" fmla="*/ 320421 h 395577"/>
              <a:gd name="connsiteX19" fmla="*/ 1052186 w 1230136"/>
              <a:gd name="connsiteY19" fmla="*/ 395577 h 395577"/>
              <a:gd name="connsiteX0" fmla="*/ 0 w 1230136"/>
              <a:gd name="connsiteY0" fmla="*/ 357426 h 395004"/>
              <a:gd name="connsiteX1" fmla="*/ 18789 w 1230136"/>
              <a:gd name="connsiteY1" fmla="*/ 332374 h 395004"/>
              <a:gd name="connsiteX2" fmla="*/ 31315 w 1230136"/>
              <a:gd name="connsiteY2" fmla="*/ 313585 h 395004"/>
              <a:gd name="connsiteX3" fmla="*/ 56367 w 1230136"/>
              <a:gd name="connsiteY3" fmla="*/ 288532 h 395004"/>
              <a:gd name="connsiteX4" fmla="*/ 68893 w 1230136"/>
              <a:gd name="connsiteY4" fmla="*/ 269743 h 395004"/>
              <a:gd name="connsiteX5" fmla="*/ 300624 w 1230136"/>
              <a:gd name="connsiteY5" fmla="*/ 106905 h 395004"/>
              <a:gd name="connsiteX6" fmla="*/ 457200 w 1230136"/>
              <a:gd name="connsiteY6" fmla="*/ 19223 h 395004"/>
              <a:gd name="connsiteX7" fmla="*/ 663879 w 1230136"/>
              <a:gd name="connsiteY7" fmla="*/ 25486 h 395004"/>
              <a:gd name="connsiteX8" fmla="*/ 858032 w 1230136"/>
              <a:gd name="connsiteY8" fmla="*/ 38012 h 395004"/>
              <a:gd name="connsiteX9" fmla="*/ 1089764 w 1230136"/>
              <a:gd name="connsiteY9" fmla="*/ 434 h 395004"/>
              <a:gd name="connsiteX10" fmla="*/ 1127342 w 1230136"/>
              <a:gd name="connsiteY10" fmla="*/ 19223 h 395004"/>
              <a:gd name="connsiteX11" fmla="*/ 1183709 w 1230136"/>
              <a:gd name="connsiteY11" fmla="*/ 44275 h 395004"/>
              <a:gd name="connsiteX12" fmla="*/ 1202498 w 1230136"/>
              <a:gd name="connsiteY12" fmla="*/ 63064 h 395004"/>
              <a:gd name="connsiteX13" fmla="*/ 1221287 w 1230136"/>
              <a:gd name="connsiteY13" fmla="*/ 69327 h 395004"/>
              <a:gd name="connsiteX14" fmla="*/ 1045923 w 1230136"/>
              <a:gd name="connsiteY14" fmla="*/ 100642 h 395004"/>
              <a:gd name="connsiteX15" fmla="*/ 1045923 w 1230136"/>
              <a:gd name="connsiteY15" fmla="*/ 125694 h 395004"/>
              <a:gd name="connsiteX16" fmla="*/ 1058449 w 1230136"/>
              <a:gd name="connsiteY16" fmla="*/ 232165 h 395004"/>
              <a:gd name="connsiteX17" fmla="*/ 1045923 w 1230136"/>
              <a:gd name="connsiteY17" fmla="*/ 319848 h 395004"/>
              <a:gd name="connsiteX18" fmla="*/ 1052186 w 1230136"/>
              <a:gd name="connsiteY18" fmla="*/ 395004 h 395004"/>
              <a:gd name="connsiteX0" fmla="*/ 0 w 1230136"/>
              <a:gd name="connsiteY0" fmla="*/ 357016 h 394594"/>
              <a:gd name="connsiteX1" fmla="*/ 18789 w 1230136"/>
              <a:gd name="connsiteY1" fmla="*/ 331964 h 394594"/>
              <a:gd name="connsiteX2" fmla="*/ 31315 w 1230136"/>
              <a:gd name="connsiteY2" fmla="*/ 313175 h 394594"/>
              <a:gd name="connsiteX3" fmla="*/ 56367 w 1230136"/>
              <a:gd name="connsiteY3" fmla="*/ 288122 h 394594"/>
              <a:gd name="connsiteX4" fmla="*/ 68893 w 1230136"/>
              <a:gd name="connsiteY4" fmla="*/ 269333 h 394594"/>
              <a:gd name="connsiteX5" fmla="*/ 300624 w 1230136"/>
              <a:gd name="connsiteY5" fmla="*/ 106495 h 394594"/>
              <a:gd name="connsiteX6" fmla="*/ 457200 w 1230136"/>
              <a:gd name="connsiteY6" fmla="*/ 18813 h 394594"/>
              <a:gd name="connsiteX7" fmla="*/ 663879 w 1230136"/>
              <a:gd name="connsiteY7" fmla="*/ 25076 h 394594"/>
              <a:gd name="connsiteX8" fmla="*/ 858032 w 1230136"/>
              <a:gd name="connsiteY8" fmla="*/ 37602 h 394594"/>
              <a:gd name="connsiteX9" fmla="*/ 1089764 w 1230136"/>
              <a:gd name="connsiteY9" fmla="*/ 24 h 394594"/>
              <a:gd name="connsiteX10" fmla="*/ 1183709 w 1230136"/>
              <a:gd name="connsiteY10" fmla="*/ 43865 h 394594"/>
              <a:gd name="connsiteX11" fmla="*/ 1202498 w 1230136"/>
              <a:gd name="connsiteY11" fmla="*/ 62654 h 394594"/>
              <a:gd name="connsiteX12" fmla="*/ 1221287 w 1230136"/>
              <a:gd name="connsiteY12" fmla="*/ 68917 h 394594"/>
              <a:gd name="connsiteX13" fmla="*/ 1045923 w 1230136"/>
              <a:gd name="connsiteY13" fmla="*/ 100232 h 394594"/>
              <a:gd name="connsiteX14" fmla="*/ 1045923 w 1230136"/>
              <a:gd name="connsiteY14" fmla="*/ 125284 h 394594"/>
              <a:gd name="connsiteX15" fmla="*/ 1058449 w 1230136"/>
              <a:gd name="connsiteY15" fmla="*/ 231755 h 394594"/>
              <a:gd name="connsiteX16" fmla="*/ 1045923 w 1230136"/>
              <a:gd name="connsiteY16" fmla="*/ 319438 h 394594"/>
              <a:gd name="connsiteX17" fmla="*/ 1052186 w 1230136"/>
              <a:gd name="connsiteY17" fmla="*/ 394594 h 394594"/>
              <a:gd name="connsiteX0" fmla="*/ 0 w 1210143"/>
              <a:gd name="connsiteY0" fmla="*/ 357016 h 394594"/>
              <a:gd name="connsiteX1" fmla="*/ 18789 w 1210143"/>
              <a:gd name="connsiteY1" fmla="*/ 331964 h 394594"/>
              <a:gd name="connsiteX2" fmla="*/ 31315 w 1210143"/>
              <a:gd name="connsiteY2" fmla="*/ 313175 h 394594"/>
              <a:gd name="connsiteX3" fmla="*/ 56367 w 1210143"/>
              <a:gd name="connsiteY3" fmla="*/ 288122 h 394594"/>
              <a:gd name="connsiteX4" fmla="*/ 68893 w 1210143"/>
              <a:gd name="connsiteY4" fmla="*/ 269333 h 394594"/>
              <a:gd name="connsiteX5" fmla="*/ 300624 w 1210143"/>
              <a:gd name="connsiteY5" fmla="*/ 106495 h 394594"/>
              <a:gd name="connsiteX6" fmla="*/ 457200 w 1210143"/>
              <a:gd name="connsiteY6" fmla="*/ 18813 h 394594"/>
              <a:gd name="connsiteX7" fmla="*/ 663879 w 1210143"/>
              <a:gd name="connsiteY7" fmla="*/ 25076 h 394594"/>
              <a:gd name="connsiteX8" fmla="*/ 858032 w 1210143"/>
              <a:gd name="connsiteY8" fmla="*/ 37602 h 394594"/>
              <a:gd name="connsiteX9" fmla="*/ 1089764 w 1210143"/>
              <a:gd name="connsiteY9" fmla="*/ 24 h 394594"/>
              <a:gd name="connsiteX10" fmla="*/ 1183709 w 1210143"/>
              <a:gd name="connsiteY10" fmla="*/ 43865 h 394594"/>
              <a:gd name="connsiteX11" fmla="*/ 1202498 w 1210143"/>
              <a:gd name="connsiteY11" fmla="*/ 62654 h 394594"/>
              <a:gd name="connsiteX12" fmla="*/ 1045923 w 1210143"/>
              <a:gd name="connsiteY12" fmla="*/ 100232 h 394594"/>
              <a:gd name="connsiteX13" fmla="*/ 1045923 w 1210143"/>
              <a:gd name="connsiteY13" fmla="*/ 125284 h 394594"/>
              <a:gd name="connsiteX14" fmla="*/ 1058449 w 1210143"/>
              <a:gd name="connsiteY14" fmla="*/ 231755 h 394594"/>
              <a:gd name="connsiteX15" fmla="*/ 1045923 w 1210143"/>
              <a:gd name="connsiteY15" fmla="*/ 319438 h 394594"/>
              <a:gd name="connsiteX16" fmla="*/ 1052186 w 1210143"/>
              <a:gd name="connsiteY16" fmla="*/ 394594 h 394594"/>
              <a:gd name="connsiteX0" fmla="*/ 0 w 1183709"/>
              <a:gd name="connsiteY0" fmla="*/ 357016 h 394594"/>
              <a:gd name="connsiteX1" fmla="*/ 18789 w 1183709"/>
              <a:gd name="connsiteY1" fmla="*/ 331964 h 394594"/>
              <a:gd name="connsiteX2" fmla="*/ 31315 w 1183709"/>
              <a:gd name="connsiteY2" fmla="*/ 313175 h 394594"/>
              <a:gd name="connsiteX3" fmla="*/ 56367 w 1183709"/>
              <a:gd name="connsiteY3" fmla="*/ 288122 h 394594"/>
              <a:gd name="connsiteX4" fmla="*/ 68893 w 1183709"/>
              <a:gd name="connsiteY4" fmla="*/ 269333 h 394594"/>
              <a:gd name="connsiteX5" fmla="*/ 300624 w 1183709"/>
              <a:gd name="connsiteY5" fmla="*/ 106495 h 394594"/>
              <a:gd name="connsiteX6" fmla="*/ 457200 w 1183709"/>
              <a:gd name="connsiteY6" fmla="*/ 18813 h 394594"/>
              <a:gd name="connsiteX7" fmla="*/ 663879 w 1183709"/>
              <a:gd name="connsiteY7" fmla="*/ 25076 h 394594"/>
              <a:gd name="connsiteX8" fmla="*/ 858032 w 1183709"/>
              <a:gd name="connsiteY8" fmla="*/ 37602 h 394594"/>
              <a:gd name="connsiteX9" fmla="*/ 1089764 w 1183709"/>
              <a:gd name="connsiteY9" fmla="*/ 24 h 394594"/>
              <a:gd name="connsiteX10" fmla="*/ 1183709 w 1183709"/>
              <a:gd name="connsiteY10" fmla="*/ 43865 h 394594"/>
              <a:gd name="connsiteX11" fmla="*/ 1045923 w 1183709"/>
              <a:gd name="connsiteY11" fmla="*/ 100232 h 394594"/>
              <a:gd name="connsiteX12" fmla="*/ 1045923 w 1183709"/>
              <a:gd name="connsiteY12" fmla="*/ 125284 h 394594"/>
              <a:gd name="connsiteX13" fmla="*/ 1058449 w 1183709"/>
              <a:gd name="connsiteY13" fmla="*/ 231755 h 394594"/>
              <a:gd name="connsiteX14" fmla="*/ 1045923 w 1183709"/>
              <a:gd name="connsiteY14" fmla="*/ 319438 h 394594"/>
              <a:gd name="connsiteX15" fmla="*/ 1052186 w 1183709"/>
              <a:gd name="connsiteY15" fmla="*/ 394594 h 394594"/>
              <a:gd name="connsiteX0" fmla="*/ 0 w 1097973"/>
              <a:gd name="connsiteY0" fmla="*/ 358593 h 396171"/>
              <a:gd name="connsiteX1" fmla="*/ 18789 w 1097973"/>
              <a:gd name="connsiteY1" fmla="*/ 333541 h 396171"/>
              <a:gd name="connsiteX2" fmla="*/ 31315 w 1097973"/>
              <a:gd name="connsiteY2" fmla="*/ 314752 h 396171"/>
              <a:gd name="connsiteX3" fmla="*/ 56367 w 1097973"/>
              <a:gd name="connsiteY3" fmla="*/ 289699 h 396171"/>
              <a:gd name="connsiteX4" fmla="*/ 68893 w 1097973"/>
              <a:gd name="connsiteY4" fmla="*/ 270910 h 396171"/>
              <a:gd name="connsiteX5" fmla="*/ 300624 w 1097973"/>
              <a:gd name="connsiteY5" fmla="*/ 108072 h 396171"/>
              <a:gd name="connsiteX6" fmla="*/ 457200 w 1097973"/>
              <a:gd name="connsiteY6" fmla="*/ 20390 h 396171"/>
              <a:gd name="connsiteX7" fmla="*/ 663879 w 1097973"/>
              <a:gd name="connsiteY7" fmla="*/ 26653 h 396171"/>
              <a:gd name="connsiteX8" fmla="*/ 858032 w 1097973"/>
              <a:gd name="connsiteY8" fmla="*/ 39179 h 396171"/>
              <a:gd name="connsiteX9" fmla="*/ 1089764 w 1097973"/>
              <a:gd name="connsiteY9" fmla="*/ 1601 h 396171"/>
              <a:gd name="connsiteX10" fmla="*/ 1045923 w 1097973"/>
              <a:gd name="connsiteY10" fmla="*/ 101809 h 396171"/>
              <a:gd name="connsiteX11" fmla="*/ 1045923 w 1097973"/>
              <a:gd name="connsiteY11" fmla="*/ 126861 h 396171"/>
              <a:gd name="connsiteX12" fmla="*/ 1058449 w 1097973"/>
              <a:gd name="connsiteY12" fmla="*/ 233332 h 396171"/>
              <a:gd name="connsiteX13" fmla="*/ 1045923 w 1097973"/>
              <a:gd name="connsiteY13" fmla="*/ 321015 h 396171"/>
              <a:gd name="connsiteX14" fmla="*/ 1052186 w 1097973"/>
              <a:gd name="connsiteY14" fmla="*/ 396171 h 396171"/>
              <a:gd name="connsiteX0" fmla="*/ 0 w 1059388"/>
              <a:gd name="connsiteY0" fmla="*/ 338203 h 375781"/>
              <a:gd name="connsiteX1" fmla="*/ 18789 w 1059388"/>
              <a:gd name="connsiteY1" fmla="*/ 313151 h 375781"/>
              <a:gd name="connsiteX2" fmla="*/ 31315 w 1059388"/>
              <a:gd name="connsiteY2" fmla="*/ 294362 h 375781"/>
              <a:gd name="connsiteX3" fmla="*/ 56367 w 1059388"/>
              <a:gd name="connsiteY3" fmla="*/ 269309 h 375781"/>
              <a:gd name="connsiteX4" fmla="*/ 68893 w 1059388"/>
              <a:gd name="connsiteY4" fmla="*/ 250520 h 375781"/>
              <a:gd name="connsiteX5" fmla="*/ 300624 w 1059388"/>
              <a:gd name="connsiteY5" fmla="*/ 87682 h 375781"/>
              <a:gd name="connsiteX6" fmla="*/ 457200 w 1059388"/>
              <a:gd name="connsiteY6" fmla="*/ 0 h 375781"/>
              <a:gd name="connsiteX7" fmla="*/ 663879 w 1059388"/>
              <a:gd name="connsiteY7" fmla="*/ 6263 h 375781"/>
              <a:gd name="connsiteX8" fmla="*/ 858032 w 1059388"/>
              <a:gd name="connsiteY8" fmla="*/ 18789 h 375781"/>
              <a:gd name="connsiteX9" fmla="*/ 1045923 w 1059388"/>
              <a:gd name="connsiteY9" fmla="*/ 81419 h 375781"/>
              <a:gd name="connsiteX10" fmla="*/ 1045923 w 1059388"/>
              <a:gd name="connsiteY10" fmla="*/ 106471 h 375781"/>
              <a:gd name="connsiteX11" fmla="*/ 1058449 w 1059388"/>
              <a:gd name="connsiteY11" fmla="*/ 212942 h 375781"/>
              <a:gd name="connsiteX12" fmla="*/ 1045923 w 1059388"/>
              <a:gd name="connsiteY12" fmla="*/ 300625 h 375781"/>
              <a:gd name="connsiteX13" fmla="*/ 1052186 w 1059388"/>
              <a:gd name="connsiteY13" fmla="*/ 375781 h 37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9388" h="375781">
                <a:moveTo>
                  <a:pt x="0" y="338203"/>
                </a:moveTo>
                <a:cubicBezTo>
                  <a:pt x="6263" y="329852"/>
                  <a:pt x="12722" y="321645"/>
                  <a:pt x="18789" y="313151"/>
                </a:cubicBezTo>
                <a:cubicBezTo>
                  <a:pt x="23164" y="307026"/>
                  <a:pt x="26416" y="300077"/>
                  <a:pt x="31315" y="294362"/>
                </a:cubicBezTo>
                <a:cubicBezTo>
                  <a:pt x="39001" y="285395"/>
                  <a:pt x="48681" y="278276"/>
                  <a:pt x="56367" y="269309"/>
                </a:cubicBezTo>
                <a:cubicBezTo>
                  <a:pt x="61266" y="263594"/>
                  <a:pt x="28184" y="280791"/>
                  <a:pt x="68893" y="250520"/>
                </a:cubicBezTo>
                <a:cubicBezTo>
                  <a:pt x="109602" y="220249"/>
                  <a:pt x="235906" y="129435"/>
                  <a:pt x="300624" y="87682"/>
                </a:cubicBezTo>
                <a:cubicBezTo>
                  <a:pt x="365342" y="45929"/>
                  <a:pt x="417534" y="2088"/>
                  <a:pt x="457200" y="0"/>
                </a:cubicBezTo>
                <a:lnTo>
                  <a:pt x="663879" y="6263"/>
                </a:lnTo>
                <a:cubicBezTo>
                  <a:pt x="730684" y="9395"/>
                  <a:pt x="794358" y="6263"/>
                  <a:pt x="858032" y="18789"/>
                </a:cubicBezTo>
                <a:cubicBezTo>
                  <a:pt x="921706" y="31315"/>
                  <a:pt x="1014608" y="66805"/>
                  <a:pt x="1045923" y="81419"/>
                </a:cubicBezTo>
                <a:cubicBezTo>
                  <a:pt x="1077238" y="96033"/>
                  <a:pt x="1043835" y="84550"/>
                  <a:pt x="1045923" y="106471"/>
                </a:cubicBezTo>
                <a:cubicBezTo>
                  <a:pt x="1048011" y="128392"/>
                  <a:pt x="1058449" y="180583"/>
                  <a:pt x="1058449" y="212942"/>
                </a:cubicBezTo>
                <a:cubicBezTo>
                  <a:pt x="1058449" y="245301"/>
                  <a:pt x="1046967" y="273485"/>
                  <a:pt x="1045923" y="300625"/>
                </a:cubicBezTo>
                <a:cubicBezTo>
                  <a:pt x="1044879" y="327765"/>
                  <a:pt x="1052186" y="326513"/>
                  <a:pt x="1052186" y="37578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A594F03B-38A3-A171-A02F-50EEE2993560}"/>
              </a:ext>
            </a:extLst>
          </p:cNvPr>
          <p:cNvSpPr/>
          <p:nvPr/>
        </p:nvSpPr>
        <p:spPr>
          <a:xfrm>
            <a:off x="8706652" y="947530"/>
            <a:ext cx="1994478" cy="556591"/>
          </a:xfrm>
          <a:custGeom>
            <a:avLst/>
            <a:gdLst>
              <a:gd name="connsiteX0" fmla="*/ 1994478 w 1994478"/>
              <a:gd name="connsiteY0" fmla="*/ 556591 h 556591"/>
              <a:gd name="connsiteX1" fmla="*/ 1861957 w 1994478"/>
              <a:gd name="connsiteY1" fmla="*/ 284921 h 556591"/>
              <a:gd name="connsiteX2" fmla="*/ 1848705 w 1994478"/>
              <a:gd name="connsiteY2" fmla="*/ 245165 h 556591"/>
              <a:gd name="connsiteX3" fmla="*/ 1842078 w 1994478"/>
              <a:gd name="connsiteY3" fmla="*/ 225286 h 556591"/>
              <a:gd name="connsiteX4" fmla="*/ 1815574 w 1994478"/>
              <a:gd name="connsiteY4" fmla="*/ 185530 h 556591"/>
              <a:gd name="connsiteX5" fmla="*/ 1795696 w 1994478"/>
              <a:gd name="connsiteY5" fmla="*/ 172278 h 556591"/>
              <a:gd name="connsiteX6" fmla="*/ 1762565 w 1994478"/>
              <a:gd name="connsiteY6" fmla="*/ 139147 h 556591"/>
              <a:gd name="connsiteX7" fmla="*/ 1722809 w 1994478"/>
              <a:gd name="connsiteY7" fmla="*/ 112643 h 556591"/>
              <a:gd name="connsiteX8" fmla="*/ 1702931 w 1994478"/>
              <a:gd name="connsiteY8" fmla="*/ 99391 h 556591"/>
              <a:gd name="connsiteX9" fmla="*/ 1689678 w 1994478"/>
              <a:gd name="connsiteY9" fmla="*/ 86139 h 556591"/>
              <a:gd name="connsiteX10" fmla="*/ 1649922 w 1994478"/>
              <a:gd name="connsiteY10" fmla="*/ 72886 h 556591"/>
              <a:gd name="connsiteX11" fmla="*/ 1510774 w 1994478"/>
              <a:gd name="connsiteY11" fmla="*/ 59634 h 556591"/>
              <a:gd name="connsiteX12" fmla="*/ 1437887 w 1994478"/>
              <a:gd name="connsiteY12" fmla="*/ 46382 h 556591"/>
              <a:gd name="connsiteX13" fmla="*/ 1398131 w 1994478"/>
              <a:gd name="connsiteY13" fmla="*/ 33130 h 556591"/>
              <a:gd name="connsiteX14" fmla="*/ 1358374 w 1994478"/>
              <a:gd name="connsiteY14" fmla="*/ 26504 h 556591"/>
              <a:gd name="connsiteX15" fmla="*/ 1318618 w 1994478"/>
              <a:gd name="connsiteY15" fmla="*/ 13252 h 556591"/>
              <a:gd name="connsiteX16" fmla="*/ 1245731 w 1994478"/>
              <a:gd name="connsiteY16" fmla="*/ 0 h 556591"/>
              <a:gd name="connsiteX17" fmla="*/ 1152965 w 1994478"/>
              <a:gd name="connsiteY17" fmla="*/ 6626 h 556591"/>
              <a:gd name="connsiteX18" fmla="*/ 1133087 w 1994478"/>
              <a:gd name="connsiteY18" fmla="*/ 13252 h 556591"/>
              <a:gd name="connsiteX19" fmla="*/ 1060200 w 1994478"/>
              <a:gd name="connsiteY19" fmla="*/ 19878 h 556591"/>
              <a:gd name="connsiteX20" fmla="*/ 967435 w 1994478"/>
              <a:gd name="connsiteY20" fmla="*/ 33130 h 556591"/>
              <a:gd name="connsiteX21" fmla="*/ 815035 w 1994478"/>
              <a:gd name="connsiteY21" fmla="*/ 46382 h 556591"/>
              <a:gd name="connsiteX22" fmla="*/ 755400 w 1994478"/>
              <a:gd name="connsiteY22" fmla="*/ 59634 h 556591"/>
              <a:gd name="connsiteX23" fmla="*/ 715644 w 1994478"/>
              <a:gd name="connsiteY23" fmla="*/ 72886 h 556591"/>
              <a:gd name="connsiteX24" fmla="*/ 689139 w 1994478"/>
              <a:gd name="connsiteY24" fmla="*/ 79513 h 556591"/>
              <a:gd name="connsiteX25" fmla="*/ 669261 w 1994478"/>
              <a:gd name="connsiteY25" fmla="*/ 86139 h 556591"/>
              <a:gd name="connsiteX26" fmla="*/ 616252 w 1994478"/>
              <a:gd name="connsiteY26" fmla="*/ 99391 h 556591"/>
              <a:gd name="connsiteX27" fmla="*/ 589748 w 1994478"/>
              <a:gd name="connsiteY27" fmla="*/ 106017 h 556591"/>
              <a:gd name="connsiteX28" fmla="*/ 543365 w 1994478"/>
              <a:gd name="connsiteY28" fmla="*/ 119269 h 556591"/>
              <a:gd name="connsiteX29" fmla="*/ 483731 w 1994478"/>
              <a:gd name="connsiteY29" fmla="*/ 125895 h 556591"/>
              <a:gd name="connsiteX30" fmla="*/ 390965 w 1994478"/>
              <a:gd name="connsiteY30" fmla="*/ 139147 h 556591"/>
              <a:gd name="connsiteX31" fmla="*/ 344583 w 1994478"/>
              <a:gd name="connsiteY31" fmla="*/ 152400 h 556591"/>
              <a:gd name="connsiteX32" fmla="*/ 284948 w 1994478"/>
              <a:gd name="connsiteY32" fmla="*/ 165652 h 556591"/>
              <a:gd name="connsiteX33" fmla="*/ 245191 w 1994478"/>
              <a:gd name="connsiteY33" fmla="*/ 178904 h 556591"/>
              <a:gd name="connsiteX34" fmla="*/ 178931 w 1994478"/>
              <a:gd name="connsiteY34" fmla="*/ 198782 h 556591"/>
              <a:gd name="connsiteX35" fmla="*/ 139174 w 1994478"/>
              <a:gd name="connsiteY35" fmla="*/ 212034 h 556591"/>
              <a:gd name="connsiteX36" fmla="*/ 119296 w 1994478"/>
              <a:gd name="connsiteY36" fmla="*/ 218660 h 556591"/>
              <a:gd name="connsiteX37" fmla="*/ 106044 w 1994478"/>
              <a:gd name="connsiteY37" fmla="*/ 238539 h 556591"/>
              <a:gd name="connsiteX38" fmla="*/ 92791 w 1994478"/>
              <a:gd name="connsiteY38" fmla="*/ 251791 h 556591"/>
              <a:gd name="connsiteX39" fmla="*/ 66287 w 1994478"/>
              <a:gd name="connsiteY39" fmla="*/ 291547 h 556591"/>
              <a:gd name="connsiteX40" fmla="*/ 33157 w 1994478"/>
              <a:gd name="connsiteY40" fmla="*/ 324678 h 556591"/>
              <a:gd name="connsiteX41" fmla="*/ 19905 w 1994478"/>
              <a:gd name="connsiteY41" fmla="*/ 344556 h 556591"/>
              <a:gd name="connsiteX42" fmla="*/ 6652 w 1994478"/>
              <a:gd name="connsiteY42" fmla="*/ 384313 h 556591"/>
              <a:gd name="connsiteX43" fmla="*/ 26 w 1994478"/>
              <a:gd name="connsiteY43" fmla="*/ 556591 h 55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94478" h="556591">
                <a:moveTo>
                  <a:pt x="1994478" y="556591"/>
                </a:moveTo>
                <a:cubicBezTo>
                  <a:pt x="1950304" y="466034"/>
                  <a:pt x="1893819" y="380507"/>
                  <a:pt x="1861957" y="284921"/>
                </a:cubicBezTo>
                <a:lnTo>
                  <a:pt x="1848705" y="245165"/>
                </a:lnTo>
                <a:cubicBezTo>
                  <a:pt x="1846496" y="238539"/>
                  <a:pt x="1845952" y="231098"/>
                  <a:pt x="1842078" y="225286"/>
                </a:cubicBezTo>
                <a:cubicBezTo>
                  <a:pt x="1833243" y="212034"/>
                  <a:pt x="1828826" y="194365"/>
                  <a:pt x="1815574" y="185530"/>
                </a:cubicBezTo>
                <a:cubicBezTo>
                  <a:pt x="1808948" y="181113"/>
                  <a:pt x="1801689" y="177522"/>
                  <a:pt x="1795696" y="172278"/>
                </a:cubicBezTo>
                <a:cubicBezTo>
                  <a:pt x="1783942" y="161993"/>
                  <a:pt x="1775560" y="147810"/>
                  <a:pt x="1762565" y="139147"/>
                </a:cubicBezTo>
                <a:lnTo>
                  <a:pt x="1722809" y="112643"/>
                </a:lnTo>
                <a:cubicBezTo>
                  <a:pt x="1716183" y="108226"/>
                  <a:pt x="1708562" y="105022"/>
                  <a:pt x="1702931" y="99391"/>
                </a:cubicBezTo>
                <a:cubicBezTo>
                  <a:pt x="1698513" y="94974"/>
                  <a:pt x="1695266" y="88933"/>
                  <a:pt x="1689678" y="86139"/>
                </a:cubicBezTo>
                <a:cubicBezTo>
                  <a:pt x="1677184" y="79892"/>
                  <a:pt x="1663474" y="76274"/>
                  <a:pt x="1649922" y="72886"/>
                </a:cubicBezTo>
                <a:cubicBezTo>
                  <a:pt x="1586928" y="57138"/>
                  <a:pt x="1632509" y="66795"/>
                  <a:pt x="1510774" y="59634"/>
                </a:cubicBezTo>
                <a:cubicBezTo>
                  <a:pt x="1456371" y="41500"/>
                  <a:pt x="1542780" y="68859"/>
                  <a:pt x="1437887" y="46382"/>
                </a:cubicBezTo>
                <a:cubicBezTo>
                  <a:pt x="1424228" y="43455"/>
                  <a:pt x="1411910" y="35426"/>
                  <a:pt x="1398131" y="33130"/>
                </a:cubicBezTo>
                <a:lnTo>
                  <a:pt x="1358374" y="26504"/>
                </a:lnTo>
                <a:cubicBezTo>
                  <a:pt x="1345122" y="22087"/>
                  <a:pt x="1332316" y="15991"/>
                  <a:pt x="1318618" y="13252"/>
                </a:cubicBezTo>
                <a:cubicBezTo>
                  <a:pt x="1272313" y="3991"/>
                  <a:pt x="1296596" y="8478"/>
                  <a:pt x="1245731" y="0"/>
                </a:cubicBezTo>
                <a:cubicBezTo>
                  <a:pt x="1214809" y="2209"/>
                  <a:pt x="1183753" y="3004"/>
                  <a:pt x="1152965" y="6626"/>
                </a:cubicBezTo>
                <a:cubicBezTo>
                  <a:pt x="1146028" y="7442"/>
                  <a:pt x="1140001" y="12264"/>
                  <a:pt x="1133087" y="13252"/>
                </a:cubicBezTo>
                <a:cubicBezTo>
                  <a:pt x="1108936" y="16702"/>
                  <a:pt x="1084462" y="17324"/>
                  <a:pt x="1060200" y="19878"/>
                </a:cubicBezTo>
                <a:cubicBezTo>
                  <a:pt x="950279" y="31448"/>
                  <a:pt x="1057636" y="21103"/>
                  <a:pt x="967435" y="33130"/>
                </a:cubicBezTo>
                <a:cubicBezTo>
                  <a:pt x="909458" y="40860"/>
                  <a:pt x="877424" y="41926"/>
                  <a:pt x="815035" y="46382"/>
                </a:cubicBezTo>
                <a:cubicBezTo>
                  <a:pt x="796123" y="50164"/>
                  <a:pt x="774113" y="54020"/>
                  <a:pt x="755400" y="59634"/>
                </a:cubicBezTo>
                <a:cubicBezTo>
                  <a:pt x="742020" y="63648"/>
                  <a:pt x="728896" y="68469"/>
                  <a:pt x="715644" y="72886"/>
                </a:cubicBezTo>
                <a:cubicBezTo>
                  <a:pt x="707004" y="75766"/>
                  <a:pt x="697896" y="77011"/>
                  <a:pt x="689139" y="79513"/>
                </a:cubicBezTo>
                <a:cubicBezTo>
                  <a:pt x="682423" y="81432"/>
                  <a:pt x="675999" y="84301"/>
                  <a:pt x="669261" y="86139"/>
                </a:cubicBezTo>
                <a:cubicBezTo>
                  <a:pt x="651689" y="90931"/>
                  <a:pt x="633922" y="94974"/>
                  <a:pt x="616252" y="99391"/>
                </a:cubicBezTo>
                <a:cubicBezTo>
                  <a:pt x="607417" y="101600"/>
                  <a:pt x="598387" y="103137"/>
                  <a:pt x="589748" y="106017"/>
                </a:cubicBezTo>
                <a:cubicBezTo>
                  <a:pt x="574903" y="110965"/>
                  <a:pt x="558818" y="116892"/>
                  <a:pt x="543365" y="119269"/>
                </a:cubicBezTo>
                <a:cubicBezTo>
                  <a:pt x="523597" y="122310"/>
                  <a:pt x="503594" y="123558"/>
                  <a:pt x="483731" y="125895"/>
                </a:cubicBezTo>
                <a:cubicBezTo>
                  <a:pt x="454067" y="129385"/>
                  <a:pt x="420616" y="133217"/>
                  <a:pt x="390965" y="139147"/>
                </a:cubicBezTo>
                <a:cubicBezTo>
                  <a:pt x="328981" y="151544"/>
                  <a:pt x="395115" y="139766"/>
                  <a:pt x="344583" y="152400"/>
                </a:cubicBezTo>
                <a:cubicBezTo>
                  <a:pt x="306733" y="161863"/>
                  <a:pt x="318973" y="155445"/>
                  <a:pt x="284948" y="165652"/>
                </a:cubicBezTo>
                <a:cubicBezTo>
                  <a:pt x="271568" y="169666"/>
                  <a:pt x="258743" y="175516"/>
                  <a:pt x="245191" y="178904"/>
                </a:cubicBezTo>
                <a:cubicBezTo>
                  <a:pt x="205133" y="188918"/>
                  <a:pt x="227329" y="182649"/>
                  <a:pt x="178931" y="198782"/>
                </a:cubicBezTo>
                <a:lnTo>
                  <a:pt x="139174" y="212034"/>
                </a:lnTo>
                <a:lnTo>
                  <a:pt x="119296" y="218660"/>
                </a:lnTo>
                <a:cubicBezTo>
                  <a:pt x="114879" y="225286"/>
                  <a:pt x="111019" y="232320"/>
                  <a:pt x="106044" y="238539"/>
                </a:cubicBezTo>
                <a:cubicBezTo>
                  <a:pt x="102141" y="243417"/>
                  <a:pt x="96539" y="246793"/>
                  <a:pt x="92791" y="251791"/>
                </a:cubicBezTo>
                <a:cubicBezTo>
                  <a:pt x="83235" y="264532"/>
                  <a:pt x="77549" y="280285"/>
                  <a:pt x="66287" y="291547"/>
                </a:cubicBezTo>
                <a:cubicBezTo>
                  <a:pt x="55244" y="302591"/>
                  <a:pt x="41820" y="311683"/>
                  <a:pt x="33157" y="324678"/>
                </a:cubicBezTo>
                <a:cubicBezTo>
                  <a:pt x="28740" y="331304"/>
                  <a:pt x="23139" y="337279"/>
                  <a:pt x="19905" y="344556"/>
                </a:cubicBezTo>
                <a:cubicBezTo>
                  <a:pt x="14231" y="357321"/>
                  <a:pt x="6652" y="384313"/>
                  <a:pt x="6652" y="384313"/>
                </a:cubicBezTo>
                <a:cubicBezTo>
                  <a:pt x="-787" y="525648"/>
                  <a:pt x="26" y="468185"/>
                  <a:pt x="26" y="55659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7A4725-A75A-EB38-E153-651BC069E159}"/>
              </a:ext>
            </a:extLst>
          </p:cNvPr>
          <p:cNvSpPr txBox="1"/>
          <p:nvPr/>
        </p:nvSpPr>
        <p:spPr>
          <a:xfrm>
            <a:off x="6892456" y="136950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AE981276-D260-12CB-3EF0-3B441C3B6B92}"/>
              </a:ext>
            </a:extLst>
          </p:cNvPr>
          <p:cNvSpPr/>
          <p:nvPr/>
        </p:nvSpPr>
        <p:spPr>
          <a:xfrm>
            <a:off x="7202557" y="993912"/>
            <a:ext cx="1437860" cy="549965"/>
          </a:xfrm>
          <a:custGeom>
            <a:avLst/>
            <a:gdLst>
              <a:gd name="connsiteX0" fmla="*/ 1437860 w 1437860"/>
              <a:gd name="connsiteY0" fmla="*/ 496957 h 549965"/>
              <a:gd name="connsiteX1" fmla="*/ 1424608 w 1437860"/>
              <a:gd name="connsiteY1" fmla="*/ 390939 h 549965"/>
              <a:gd name="connsiteX2" fmla="*/ 1411356 w 1437860"/>
              <a:gd name="connsiteY2" fmla="*/ 351183 h 549965"/>
              <a:gd name="connsiteX3" fmla="*/ 1398104 w 1437860"/>
              <a:gd name="connsiteY3" fmla="*/ 251791 h 549965"/>
              <a:gd name="connsiteX4" fmla="*/ 1391478 w 1437860"/>
              <a:gd name="connsiteY4" fmla="*/ 212035 h 549965"/>
              <a:gd name="connsiteX5" fmla="*/ 1378226 w 1437860"/>
              <a:gd name="connsiteY5" fmla="*/ 172278 h 549965"/>
              <a:gd name="connsiteX6" fmla="*/ 1364973 w 1437860"/>
              <a:gd name="connsiteY6" fmla="*/ 125896 h 549965"/>
              <a:gd name="connsiteX7" fmla="*/ 1338469 w 1437860"/>
              <a:gd name="connsiteY7" fmla="*/ 86139 h 549965"/>
              <a:gd name="connsiteX8" fmla="*/ 1318591 w 1437860"/>
              <a:gd name="connsiteY8" fmla="*/ 46383 h 549965"/>
              <a:gd name="connsiteX9" fmla="*/ 1311965 w 1437860"/>
              <a:gd name="connsiteY9" fmla="*/ 26504 h 549965"/>
              <a:gd name="connsiteX10" fmla="*/ 1272208 w 1437860"/>
              <a:gd name="connsiteY10" fmla="*/ 0 h 549965"/>
              <a:gd name="connsiteX11" fmla="*/ 960782 w 1437860"/>
              <a:gd name="connsiteY11" fmla="*/ 6626 h 549965"/>
              <a:gd name="connsiteX12" fmla="*/ 921026 w 1437860"/>
              <a:gd name="connsiteY12" fmla="*/ 13252 h 549965"/>
              <a:gd name="connsiteX13" fmla="*/ 848139 w 1437860"/>
              <a:gd name="connsiteY13" fmla="*/ 26504 h 549965"/>
              <a:gd name="connsiteX14" fmla="*/ 609600 w 1437860"/>
              <a:gd name="connsiteY14" fmla="*/ 46383 h 549965"/>
              <a:gd name="connsiteX15" fmla="*/ 536713 w 1437860"/>
              <a:gd name="connsiteY15" fmla="*/ 59635 h 549965"/>
              <a:gd name="connsiteX16" fmla="*/ 490330 w 1437860"/>
              <a:gd name="connsiteY16" fmla="*/ 72887 h 549965"/>
              <a:gd name="connsiteX17" fmla="*/ 457200 w 1437860"/>
              <a:gd name="connsiteY17" fmla="*/ 79513 h 549965"/>
              <a:gd name="connsiteX18" fmla="*/ 430695 w 1437860"/>
              <a:gd name="connsiteY18" fmla="*/ 86139 h 549965"/>
              <a:gd name="connsiteX19" fmla="*/ 371060 w 1437860"/>
              <a:gd name="connsiteY19" fmla="*/ 99391 h 549965"/>
              <a:gd name="connsiteX20" fmla="*/ 331304 w 1437860"/>
              <a:gd name="connsiteY20" fmla="*/ 119270 h 549965"/>
              <a:gd name="connsiteX21" fmla="*/ 284921 w 1437860"/>
              <a:gd name="connsiteY21" fmla="*/ 139148 h 549965"/>
              <a:gd name="connsiteX22" fmla="*/ 225286 w 1437860"/>
              <a:gd name="connsiteY22" fmla="*/ 172278 h 549965"/>
              <a:gd name="connsiteX23" fmla="*/ 212034 w 1437860"/>
              <a:gd name="connsiteY23" fmla="*/ 185531 h 549965"/>
              <a:gd name="connsiteX24" fmla="*/ 192156 w 1437860"/>
              <a:gd name="connsiteY24" fmla="*/ 198783 h 549965"/>
              <a:gd name="connsiteX25" fmla="*/ 159026 w 1437860"/>
              <a:gd name="connsiteY25" fmla="*/ 225287 h 549965"/>
              <a:gd name="connsiteX26" fmla="*/ 125895 w 1437860"/>
              <a:gd name="connsiteY26" fmla="*/ 258418 h 549965"/>
              <a:gd name="connsiteX27" fmla="*/ 106017 w 1437860"/>
              <a:gd name="connsiteY27" fmla="*/ 271670 h 549965"/>
              <a:gd name="connsiteX28" fmla="*/ 59634 w 1437860"/>
              <a:gd name="connsiteY28" fmla="*/ 324678 h 549965"/>
              <a:gd name="connsiteX29" fmla="*/ 46382 w 1437860"/>
              <a:gd name="connsiteY29" fmla="*/ 337931 h 549965"/>
              <a:gd name="connsiteX30" fmla="*/ 19878 w 1437860"/>
              <a:gd name="connsiteY30" fmla="*/ 377687 h 549965"/>
              <a:gd name="connsiteX31" fmla="*/ 6626 w 1437860"/>
              <a:gd name="connsiteY31" fmla="*/ 397565 h 549965"/>
              <a:gd name="connsiteX32" fmla="*/ 0 w 1437860"/>
              <a:gd name="connsiteY32" fmla="*/ 417444 h 549965"/>
              <a:gd name="connsiteX33" fmla="*/ 6626 w 1437860"/>
              <a:gd name="connsiteY33" fmla="*/ 549965 h 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37860" h="549965">
                <a:moveTo>
                  <a:pt x="1437860" y="496957"/>
                </a:moveTo>
                <a:cubicBezTo>
                  <a:pt x="1433443" y="461618"/>
                  <a:pt x="1430979" y="425979"/>
                  <a:pt x="1424608" y="390939"/>
                </a:cubicBezTo>
                <a:cubicBezTo>
                  <a:pt x="1422109" y="377195"/>
                  <a:pt x="1411356" y="351183"/>
                  <a:pt x="1411356" y="351183"/>
                </a:cubicBezTo>
                <a:cubicBezTo>
                  <a:pt x="1401205" y="249676"/>
                  <a:pt x="1410303" y="318885"/>
                  <a:pt x="1398104" y="251791"/>
                </a:cubicBezTo>
                <a:cubicBezTo>
                  <a:pt x="1395701" y="238573"/>
                  <a:pt x="1394736" y="225069"/>
                  <a:pt x="1391478" y="212035"/>
                </a:cubicBezTo>
                <a:cubicBezTo>
                  <a:pt x="1388090" y="198483"/>
                  <a:pt x="1381614" y="185830"/>
                  <a:pt x="1378226" y="172278"/>
                </a:cubicBezTo>
                <a:cubicBezTo>
                  <a:pt x="1376665" y="166033"/>
                  <a:pt x="1369296" y="133678"/>
                  <a:pt x="1364973" y="125896"/>
                </a:cubicBezTo>
                <a:cubicBezTo>
                  <a:pt x="1357238" y="111973"/>
                  <a:pt x="1343506" y="101249"/>
                  <a:pt x="1338469" y="86139"/>
                </a:cubicBezTo>
                <a:cubicBezTo>
                  <a:pt x="1329325" y="58706"/>
                  <a:pt x="1335717" y="72072"/>
                  <a:pt x="1318591" y="46383"/>
                </a:cubicBezTo>
                <a:cubicBezTo>
                  <a:pt x="1316382" y="39757"/>
                  <a:pt x="1316904" y="31443"/>
                  <a:pt x="1311965" y="26504"/>
                </a:cubicBezTo>
                <a:cubicBezTo>
                  <a:pt x="1300703" y="15242"/>
                  <a:pt x="1272208" y="0"/>
                  <a:pt x="1272208" y="0"/>
                </a:cubicBezTo>
                <a:lnTo>
                  <a:pt x="960782" y="6626"/>
                </a:lnTo>
                <a:cubicBezTo>
                  <a:pt x="947357" y="7133"/>
                  <a:pt x="934244" y="10849"/>
                  <a:pt x="921026" y="13252"/>
                </a:cubicBezTo>
                <a:cubicBezTo>
                  <a:pt x="819157" y="31773"/>
                  <a:pt x="965286" y="6979"/>
                  <a:pt x="848139" y="26504"/>
                </a:cubicBezTo>
                <a:cubicBezTo>
                  <a:pt x="745487" y="60723"/>
                  <a:pt x="822344" y="39292"/>
                  <a:pt x="609600" y="46383"/>
                </a:cubicBezTo>
                <a:cubicBezTo>
                  <a:pt x="566950" y="60599"/>
                  <a:pt x="611637" y="47148"/>
                  <a:pt x="536713" y="59635"/>
                </a:cubicBezTo>
                <a:cubicBezTo>
                  <a:pt x="499527" y="65833"/>
                  <a:pt x="521843" y="65009"/>
                  <a:pt x="490330" y="72887"/>
                </a:cubicBezTo>
                <a:cubicBezTo>
                  <a:pt x="479404" y="75618"/>
                  <a:pt x="468194" y="77070"/>
                  <a:pt x="457200" y="79513"/>
                </a:cubicBezTo>
                <a:cubicBezTo>
                  <a:pt x="448310" y="81489"/>
                  <a:pt x="439585" y="84163"/>
                  <a:pt x="430695" y="86139"/>
                </a:cubicBezTo>
                <a:cubicBezTo>
                  <a:pt x="354986" y="102963"/>
                  <a:pt x="435701" y="83231"/>
                  <a:pt x="371060" y="99391"/>
                </a:cubicBezTo>
                <a:cubicBezTo>
                  <a:pt x="314101" y="137366"/>
                  <a:pt x="386162" y="91841"/>
                  <a:pt x="331304" y="119270"/>
                </a:cubicBezTo>
                <a:cubicBezTo>
                  <a:pt x="285546" y="142149"/>
                  <a:pt x="340083" y="125358"/>
                  <a:pt x="284921" y="139148"/>
                </a:cubicBezTo>
                <a:cubicBezTo>
                  <a:pt x="239353" y="169526"/>
                  <a:pt x="260275" y="160616"/>
                  <a:pt x="225286" y="172278"/>
                </a:cubicBezTo>
                <a:cubicBezTo>
                  <a:pt x="220869" y="176696"/>
                  <a:pt x="216912" y="181628"/>
                  <a:pt x="212034" y="185531"/>
                </a:cubicBezTo>
                <a:cubicBezTo>
                  <a:pt x="205816" y="190506"/>
                  <a:pt x="197787" y="193152"/>
                  <a:pt x="192156" y="198783"/>
                </a:cubicBezTo>
                <a:cubicBezTo>
                  <a:pt x="162185" y="228754"/>
                  <a:pt x="197724" y="212388"/>
                  <a:pt x="159026" y="225287"/>
                </a:cubicBezTo>
                <a:cubicBezTo>
                  <a:pt x="147982" y="236331"/>
                  <a:pt x="138890" y="249755"/>
                  <a:pt x="125895" y="258418"/>
                </a:cubicBezTo>
                <a:cubicBezTo>
                  <a:pt x="119269" y="262835"/>
                  <a:pt x="112010" y="266426"/>
                  <a:pt x="106017" y="271670"/>
                </a:cubicBezTo>
                <a:cubicBezTo>
                  <a:pt x="51527" y="319347"/>
                  <a:pt x="89569" y="287259"/>
                  <a:pt x="59634" y="324678"/>
                </a:cubicBezTo>
                <a:cubicBezTo>
                  <a:pt x="55731" y="329556"/>
                  <a:pt x="50130" y="332933"/>
                  <a:pt x="46382" y="337931"/>
                </a:cubicBezTo>
                <a:cubicBezTo>
                  <a:pt x="36826" y="350673"/>
                  <a:pt x="28713" y="364435"/>
                  <a:pt x="19878" y="377687"/>
                </a:cubicBezTo>
                <a:lnTo>
                  <a:pt x="6626" y="397565"/>
                </a:lnTo>
                <a:cubicBezTo>
                  <a:pt x="4417" y="404191"/>
                  <a:pt x="0" y="410459"/>
                  <a:pt x="0" y="417444"/>
                </a:cubicBezTo>
                <a:cubicBezTo>
                  <a:pt x="0" y="461673"/>
                  <a:pt x="6626" y="549965"/>
                  <a:pt x="6626" y="549965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CD6CEE3F-3168-D1EE-DB84-E8E342E92823}"/>
              </a:ext>
            </a:extLst>
          </p:cNvPr>
          <p:cNvSpPr/>
          <p:nvPr/>
        </p:nvSpPr>
        <p:spPr>
          <a:xfrm>
            <a:off x="7103165" y="921025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1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(and all deps of the top token are satisfied)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3905" y="5062478"/>
            <a:ext cx="10720377" cy="1882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sz="2400" dirty="0" err="1">
                <a:solidFill>
                  <a:schemeClr val="tx1"/>
                </a:solidFill>
              </a:rPr>
              <a:t>houston</a:t>
            </a:r>
            <a:r>
              <a:rPr lang="en-US" sz="2400" dirty="0">
                <a:solidFill>
                  <a:schemeClr val="tx1"/>
                </a:solidFill>
              </a:rPr>
              <a:t>" is head of "through". LR!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75793" y="4667649"/>
            <a:ext cx="3067856" cy="2233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EA425F-0AF7-C83D-FF95-BA7813E4ADA4}"/>
              </a:ext>
            </a:extLst>
          </p:cNvPr>
          <p:cNvSpPr txBox="1"/>
          <p:nvPr/>
        </p:nvSpPr>
        <p:spPr>
          <a:xfrm>
            <a:off x="7586860" y="136950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1023FC-8E55-809B-164F-7183270B839C}"/>
              </a:ext>
            </a:extLst>
          </p:cNvPr>
          <p:cNvSpPr txBox="1"/>
          <p:nvPr/>
        </p:nvSpPr>
        <p:spPr>
          <a:xfrm>
            <a:off x="8232710" y="1369500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ABF251D-4EB0-215F-6313-D1E85E370B13}"/>
              </a:ext>
            </a:extLst>
          </p:cNvPr>
          <p:cNvSpPr/>
          <p:nvPr/>
        </p:nvSpPr>
        <p:spPr>
          <a:xfrm>
            <a:off x="7822504" y="1093576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B49448-458C-7F6D-F40B-55A3493BFE08}"/>
              </a:ext>
            </a:extLst>
          </p:cNvPr>
          <p:cNvSpPr txBox="1"/>
          <p:nvPr/>
        </p:nvSpPr>
        <p:spPr>
          <a:xfrm>
            <a:off x="9005843" y="13695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D3B417-3E2B-FDEA-FF4D-44B200BF2156}"/>
              </a:ext>
            </a:extLst>
          </p:cNvPr>
          <p:cNvSpPr txBox="1"/>
          <p:nvPr/>
        </p:nvSpPr>
        <p:spPr>
          <a:xfrm>
            <a:off x="10061333" y="1369500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DAB3FFE1-300D-B936-41DD-F19E28AF5E68}"/>
              </a:ext>
            </a:extLst>
          </p:cNvPr>
          <p:cNvSpPr/>
          <p:nvPr/>
        </p:nvSpPr>
        <p:spPr>
          <a:xfrm>
            <a:off x="9413309" y="1156206"/>
            <a:ext cx="1059388" cy="375781"/>
          </a:xfrm>
          <a:custGeom>
            <a:avLst/>
            <a:gdLst>
              <a:gd name="connsiteX0" fmla="*/ 0 w 1283991"/>
              <a:gd name="connsiteY0" fmla="*/ 397062 h 409588"/>
              <a:gd name="connsiteX1" fmla="*/ 18789 w 1283991"/>
              <a:gd name="connsiteY1" fmla="*/ 372010 h 409588"/>
              <a:gd name="connsiteX2" fmla="*/ 31315 w 1283991"/>
              <a:gd name="connsiteY2" fmla="*/ 353221 h 409588"/>
              <a:gd name="connsiteX3" fmla="*/ 56367 w 1283991"/>
              <a:gd name="connsiteY3" fmla="*/ 328168 h 409588"/>
              <a:gd name="connsiteX4" fmla="*/ 68893 w 1283991"/>
              <a:gd name="connsiteY4" fmla="*/ 309379 h 409588"/>
              <a:gd name="connsiteX5" fmla="*/ 620038 w 1283991"/>
              <a:gd name="connsiteY5" fmla="*/ 8755 h 409588"/>
              <a:gd name="connsiteX6" fmla="*/ 739035 w 1283991"/>
              <a:gd name="connsiteY6" fmla="*/ 2492 h 409588"/>
              <a:gd name="connsiteX7" fmla="*/ 964504 w 1283991"/>
              <a:gd name="connsiteY7" fmla="*/ 15018 h 409588"/>
              <a:gd name="connsiteX8" fmla="*/ 1020871 w 1283991"/>
              <a:gd name="connsiteY8" fmla="*/ 27544 h 409588"/>
              <a:gd name="connsiteX9" fmla="*/ 1089764 w 1283991"/>
              <a:gd name="connsiteY9" fmla="*/ 40070 h 409588"/>
              <a:gd name="connsiteX10" fmla="*/ 1127342 w 1283991"/>
              <a:gd name="connsiteY10" fmla="*/ 58859 h 409588"/>
              <a:gd name="connsiteX11" fmla="*/ 1146131 w 1283991"/>
              <a:gd name="connsiteY11" fmla="*/ 65122 h 409588"/>
              <a:gd name="connsiteX12" fmla="*/ 1183709 w 1283991"/>
              <a:gd name="connsiteY12" fmla="*/ 83911 h 409588"/>
              <a:gd name="connsiteX13" fmla="*/ 1202498 w 1283991"/>
              <a:gd name="connsiteY13" fmla="*/ 102700 h 409588"/>
              <a:gd name="connsiteX14" fmla="*/ 1221287 w 1283991"/>
              <a:gd name="connsiteY14" fmla="*/ 108963 h 409588"/>
              <a:gd name="connsiteX15" fmla="*/ 1258865 w 1283991"/>
              <a:gd name="connsiteY15" fmla="*/ 134015 h 409588"/>
              <a:gd name="connsiteX16" fmla="*/ 1277654 w 1283991"/>
              <a:gd name="connsiteY16" fmla="*/ 146541 h 409588"/>
              <a:gd name="connsiteX17" fmla="*/ 1271391 w 1283991"/>
              <a:gd name="connsiteY17" fmla="*/ 271801 h 409588"/>
              <a:gd name="connsiteX18" fmla="*/ 1277654 w 1283991"/>
              <a:gd name="connsiteY18" fmla="*/ 359484 h 409588"/>
              <a:gd name="connsiteX19" fmla="*/ 1283917 w 1283991"/>
              <a:gd name="connsiteY19" fmla="*/ 409588 h 409588"/>
              <a:gd name="connsiteX0" fmla="*/ 0 w 1283991"/>
              <a:gd name="connsiteY0" fmla="*/ 394570 h 407096"/>
              <a:gd name="connsiteX1" fmla="*/ 18789 w 1283991"/>
              <a:gd name="connsiteY1" fmla="*/ 369518 h 407096"/>
              <a:gd name="connsiteX2" fmla="*/ 31315 w 1283991"/>
              <a:gd name="connsiteY2" fmla="*/ 350729 h 407096"/>
              <a:gd name="connsiteX3" fmla="*/ 56367 w 1283991"/>
              <a:gd name="connsiteY3" fmla="*/ 325676 h 407096"/>
              <a:gd name="connsiteX4" fmla="*/ 68893 w 1283991"/>
              <a:gd name="connsiteY4" fmla="*/ 306887 h 407096"/>
              <a:gd name="connsiteX5" fmla="*/ 300624 w 1283991"/>
              <a:gd name="connsiteY5" fmla="*/ 144049 h 407096"/>
              <a:gd name="connsiteX6" fmla="*/ 739035 w 1283991"/>
              <a:gd name="connsiteY6" fmla="*/ 0 h 407096"/>
              <a:gd name="connsiteX7" fmla="*/ 964504 w 1283991"/>
              <a:gd name="connsiteY7" fmla="*/ 12526 h 407096"/>
              <a:gd name="connsiteX8" fmla="*/ 1020871 w 1283991"/>
              <a:gd name="connsiteY8" fmla="*/ 25052 h 407096"/>
              <a:gd name="connsiteX9" fmla="*/ 1089764 w 1283991"/>
              <a:gd name="connsiteY9" fmla="*/ 37578 h 407096"/>
              <a:gd name="connsiteX10" fmla="*/ 1127342 w 1283991"/>
              <a:gd name="connsiteY10" fmla="*/ 56367 h 407096"/>
              <a:gd name="connsiteX11" fmla="*/ 1146131 w 1283991"/>
              <a:gd name="connsiteY11" fmla="*/ 62630 h 407096"/>
              <a:gd name="connsiteX12" fmla="*/ 1183709 w 1283991"/>
              <a:gd name="connsiteY12" fmla="*/ 81419 h 407096"/>
              <a:gd name="connsiteX13" fmla="*/ 1202498 w 1283991"/>
              <a:gd name="connsiteY13" fmla="*/ 100208 h 407096"/>
              <a:gd name="connsiteX14" fmla="*/ 1221287 w 1283991"/>
              <a:gd name="connsiteY14" fmla="*/ 106471 h 407096"/>
              <a:gd name="connsiteX15" fmla="*/ 1258865 w 1283991"/>
              <a:gd name="connsiteY15" fmla="*/ 131523 h 407096"/>
              <a:gd name="connsiteX16" fmla="*/ 1277654 w 1283991"/>
              <a:gd name="connsiteY16" fmla="*/ 144049 h 407096"/>
              <a:gd name="connsiteX17" fmla="*/ 1271391 w 1283991"/>
              <a:gd name="connsiteY17" fmla="*/ 269309 h 407096"/>
              <a:gd name="connsiteX18" fmla="*/ 1277654 w 1283991"/>
              <a:gd name="connsiteY18" fmla="*/ 356992 h 407096"/>
              <a:gd name="connsiteX19" fmla="*/ 1283917 w 1283991"/>
              <a:gd name="connsiteY19" fmla="*/ 407096 h 407096"/>
              <a:gd name="connsiteX0" fmla="*/ 0 w 1283991"/>
              <a:gd name="connsiteY0" fmla="*/ 383464 h 395990"/>
              <a:gd name="connsiteX1" fmla="*/ 18789 w 1283991"/>
              <a:gd name="connsiteY1" fmla="*/ 358412 h 395990"/>
              <a:gd name="connsiteX2" fmla="*/ 31315 w 1283991"/>
              <a:gd name="connsiteY2" fmla="*/ 339623 h 395990"/>
              <a:gd name="connsiteX3" fmla="*/ 56367 w 1283991"/>
              <a:gd name="connsiteY3" fmla="*/ 314570 h 395990"/>
              <a:gd name="connsiteX4" fmla="*/ 68893 w 1283991"/>
              <a:gd name="connsiteY4" fmla="*/ 295781 h 395990"/>
              <a:gd name="connsiteX5" fmla="*/ 300624 w 1283991"/>
              <a:gd name="connsiteY5" fmla="*/ 132943 h 395990"/>
              <a:gd name="connsiteX6" fmla="*/ 457200 w 1283991"/>
              <a:gd name="connsiteY6" fmla="*/ 45261 h 395990"/>
              <a:gd name="connsiteX7" fmla="*/ 964504 w 1283991"/>
              <a:gd name="connsiteY7" fmla="*/ 1420 h 395990"/>
              <a:gd name="connsiteX8" fmla="*/ 1020871 w 1283991"/>
              <a:gd name="connsiteY8" fmla="*/ 13946 h 395990"/>
              <a:gd name="connsiteX9" fmla="*/ 1089764 w 1283991"/>
              <a:gd name="connsiteY9" fmla="*/ 26472 h 395990"/>
              <a:gd name="connsiteX10" fmla="*/ 1127342 w 1283991"/>
              <a:gd name="connsiteY10" fmla="*/ 45261 h 395990"/>
              <a:gd name="connsiteX11" fmla="*/ 1146131 w 1283991"/>
              <a:gd name="connsiteY11" fmla="*/ 51524 h 395990"/>
              <a:gd name="connsiteX12" fmla="*/ 1183709 w 1283991"/>
              <a:gd name="connsiteY12" fmla="*/ 70313 h 395990"/>
              <a:gd name="connsiteX13" fmla="*/ 1202498 w 1283991"/>
              <a:gd name="connsiteY13" fmla="*/ 89102 h 395990"/>
              <a:gd name="connsiteX14" fmla="*/ 1221287 w 1283991"/>
              <a:gd name="connsiteY14" fmla="*/ 95365 h 395990"/>
              <a:gd name="connsiteX15" fmla="*/ 1258865 w 1283991"/>
              <a:gd name="connsiteY15" fmla="*/ 120417 h 395990"/>
              <a:gd name="connsiteX16" fmla="*/ 1277654 w 1283991"/>
              <a:gd name="connsiteY16" fmla="*/ 132943 h 395990"/>
              <a:gd name="connsiteX17" fmla="*/ 1271391 w 1283991"/>
              <a:gd name="connsiteY17" fmla="*/ 258203 h 395990"/>
              <a:gd name="connsiteX18" fmla="*/ 1277654 w 1283991"/>
              <a:gd name="connsiteY18" fmla="*/ 345886 h 395990"/>
              <a:gd name="connsiteX19" fmla="*/ 1283917 w 1283991"/>
              <a:gd name="connsiteY19" fmla="*/ 395990 h 395990"/>
              <a:gd name="connsiteX0" fmla="*/ 0 w 1283991"/>
              <a:gd name="connsiteY0" fmla="*/ 370850 h 383376"/>
              <a:gd name="connsiteX1" fmla="*/ 18789 w 1283991"/>
              <a:gd name="connsiteY1" fmla="*/ 345798 h 383376"/>
              <a:gd name="connsiteX2" fmla="*/ 31315 w 1283991"/>
              <a:gd name="connsiteY2" fmla="*/ 327009 h 383376"/>
              <a:gd name="connsiteX3" fmla="*/ 56367 w 1283991"/>
              <a:gd name="connsiteY3" fmla="*/ 301956 h 383376"/>
              <a:gd name="connsiteX4" fmla="*/ 68893 w 1283991"/>
              <a:gd name="connsiteY4" fmla="*/ 283167 h 383376"/>
              <a:gd name="connsiteX5" fmla="*/ 300624 w 1283991"/>
              <a:gd name="connsiteY5" fmla="*/ 120329 h 383376"/>
              <a:gd name="connsiteX6" fmla="*/ 457200 w 1283991"/>
              <a:gd name="connsiteY6" fmla="*/ 32647 h 383376"/>
              <a:gd name="connsiteX7" fmla="*/ 663879 w 1283991"/>
              <a:gd name="connsiteY7" fmla="*/ 38910 h 383376"/>
              <a:gd name="connsiteX8" fmla="*/ 1020871 w 1283991"/>
              <a:gd name="connsiteY8" fmla="*/ 1332 h 383376"/>
              <a:gd name="connsiteX9" fmla="*/ 1089764 w 1283991"/>
              <a:gd name="connsiteY9" fmla="*/ 13858 h 383376"/>
              <a:gd name="connsiteX10" fmla="*/ 1127342 w 1283991"/>
              <a:gd name="connsiteY10" fmla="*/ 32647 h 383376"/>
              <a:gd name="connsiteX11" fmla="*/ 1146131 w 1283991"/>
              <a:gd name="connsiteY11" fmla="*/ 38910 h 383376"/>
              <a:gd name="connsiteX12" fmla="*/ 1183709 w 1283991"/>
              <a:gd name="connsiteY12" fmla="*/ 57699 h 383376"/>
              <a:gd name="connsiteX13" fmla="*/ 1202498 w 1283991"/>
              <a:gd name="connsiteY13" fmla="*/ 76488 h 383376"/>
              <a:gd name="connsiteX14" fmla="*/ 1221287 w 1283991"/>
              <a:gd name="connsiteY14" fmla="*/ 82751 h 383376"/>
              <a:gd name="connsiteX15" fmla="*/ 1258865 w 1283991"/>
              <a:gd name="connsiteY15" fmla="*/ 107803 h 383376"/>
              <a:gd name="connsiteX16" fmla="*/ 1277654 w 1283991"/>
              <a:gd name="connsiteY16" fmla="*/ 120329 h 383376"/>
              <a:gd name="connsiteX17" fmla="*/ 1271391 w 1283991"/>
              <a:gd name="connsiteY17" fmla="*/ 245589 h 383376"/>
              <a:gd name="connsiteX18" fmla="*/ 1277654 w 1283991"/>
              <a:gd name="connsiteY18" fmla="*/ 333272 h 383376"/>
              <a:gd name="connsiteX19" fmla="*/ 1283917 w 1283991"/>
              <a:gd name="connsiteY19" fmla="*/ 383376 h 383376"/>
              <a:gd name="connsiteX0" fmla="*/ 0 w 1283991"/>
              <a:gd name="connsiteY0" fmla="*/ 357999 h 370525"/>
              <a:gd name="connsiteX1" fmla="*/ 18789 w 1283991"/>
              <a:gd name="connsiteY1" fmla="*/ 332947 h 370525"/>
              <a:gd name="connsiteX2" fmla="*/ 31315 w 1283991"/>
              <a:gd name="connsiteY2" fmla="*/ 314158 h 370525"/>
              <a:gd name="connsiteX3" fmla="*/ 56367 w 1283991"/>
              <a:gd name="connsiteY3" fmla="*/ 289105 h 370525"/>
              <a:gd name="connsiteX4" fmla="*/ 68893 w 1283991"/>
              <a:gd name="connsiteY4" fmla="*/ 270316 h 370525"/>
              <a:gd name="connsiteX5" fmla="*/ 300624 w 1283991"/>
              <a:gd name="connsiteY5" fmla="*/ 107478 h 370525"/>
              <a:gd name="connsiteX6" fmla="*/ 457200 w 1283991"/>
              <a:gd name="connsiteY6" fmla="*/ 19796 h 370525"/>
              <a:gd name="connsiteX7" fmla="*/ 663879 w 1283991"/>
              <a:gd name="connsiteY7" fmla="*/ 26059 h 370525"/>
              <a:gd name="connsiteX8" fmla="*/ 858032 w 1283991"/>
              <a:gd name="connsiteY8" fmla="*/ 38585 h 370525"/>
              <a:gd name="connsiteX9" fmla="*/ 1089764 w 1283991"/>
              <a:gd name="connsiteY9" fmla="*/ 1007 h 370525"/>
              <a:gd name="connsiteX10" fmla="*/ 1127342 w 1283991"/>
              <a:gd name="connsiteY10" fmla="*/ 19796 h 370525"/>
              <a:gd name="connsiteX11" fmla="*/ 1146131 w 1283991"/>
              <a:gd name="connsiteY11" fmla="*/ 26059 h 370525"/>
              <a:gd name="connsiteX12" fmla="*/ 1183709 w 1283991"/>
              <a:gd name="connsiteY12" fmla="*/ 44848 h 370525"/>
              <a:gd name="connsiteX13" fmla="*/ 1202498 w 1283991"/>
              <a:gd name="connsiteY13" fmla="*/ 63637 h 370525"/>
              <a:gd name="connsiteX14" fmla="*/ 1221287 w 1283991"/>
              <a:gd name="connsiteY14" fmla="*/ 69900 h 370525"/>
              <a:gd name="connsiteX15" fmla="*/ 1258865 w 1283991"/>
              <a:gd name="connsiteY15" fmla="*/ 94952 h 370525"/>
              <a:gd name="connsiteX16" fmla="*/ 1277654 w 1283991"/>
              <a:gd name="connsiteY16" fmla="*/ 107478 h 370525"/>
              <a:gd name="connsiteX17" fmla="*/ 1271391 w 1283991"/>
              <a:gd name="connsiteY17" fmla="*/ 232738 h 370525"/>
              <a:gd name="connsiteX18" fmla="*/ 1277654 w 1283991"/>
              <a:gd name="connsiteY18" fmla="*/ 320421 h 370525"/>
              <a:gd name="connsiteX19" fmla="*/ 1283917 w 1283991"/>
              <a:gd name="connsiteY19" fmla="*/ 370525 h 370525"/>
              <a:gd name="connsiteX0" fmla="*/ 0 w 1292412"/>
              <a:gd name="connsiteY0" fmla="*/ 357999 h 395577"/>
              <a:gd name="connsiteX1" fmla="*/ 18789 w 1292412"/>
              <a:gd name="connsiteY1" fmla="*/ 332947 h 395577"/>
              <a:gd name="connsiteX2" fmla="*/ 31315 w 1292412"/>
              <a:gd name="connsiteY2" fmla="*/ 314158 h 395577"/>
              <a:gd name="connsiteX3" fmla="*/ 56367 w 1292412"/>
              <a:gd name="connsiteY3" fmla="*/ 289105 h 395577"/>
              <a:gd name="connsiteX4" fmla="*/ 68893 w 1292412"/>
              <a:gd name="connsiteY4" fmla="*/ 270316 h 395577"/>
              <a:gd name="connsiteX5" fmla="*/ 300624 w 1292412"/>
              <a:gd name="connsiteY5" fmla="*/ 107478 h 395577"/>
              <a:gd name="connsiteX6" fmla="*/ 457200 w 1292412"/>
              <a:gd name="connsiteY6" fmla="*/ 19796 h 395577"/>
              <a:gd name="connsiteX7" fmla="*/ 663879 w 1292412"/>
              <a:gd name="connsiteY7" fmla="*/ 26059 h 395577"/>
              <a:gd name="connsiteX8" fmla="*/ 858032 w 1292412"/>
              <a:gd name="connsiteY8" fmla="*/ 38585 h 395577"/>
              <a:gd name="connsiteX9" fmla="*/ 1089764 w 1292412"/>
              <a:gd name="connsiteY9" fmla="*/ 1007 h 395577"/>
              <a:gd name="connsiteX10" fmla="*/ 1127342 w 1292412"/>
              <a:gd name="connsiteY10" fmla="*/ 19796 h 395577"/>
              <a:gd name="connsiteX11" fmla="*/ 1146131 w 1292412"/>
              <a:gd name="connsiteY11" fmla="*/ 26059 h 395577"/>
              <a:gd name="connsiteX12" fmla="*/ 1183709 w 1292412"/>
              <a:gd name="connsiteY12" fmla="*/ 44848 h 395577"/>
              <a:gd name="connsiteX13" fmla="*/ 1202498 w 1292412"/>
              <a:gd name="connsiteY13" fmla="*/ 63637 h 395577"/>
              <a:gd name="connsiteX14" fmla="*/ 1221287 w 1292412"/>
              <a:gd name="connsiteY14" fmla="*/ 69900 h 395577"/>
              <a:gd name="connsiteX15" fmla="*/ 1258865 w 1292412"/>
              <a:gd name="connsiteY15" fmla="*/ 94952 h 395577"/>
              <a:gd name="connsiteX16" fmla="*/ 1277654 w 1292412"/>
              <a:gd name="connsiteY16" fmla="*/ 107478 h 395577"/>
              <a:gd name="connsiteX17" fmla="*/ 1271391 w 1292412"/>
              <a:gd name="connsiteY17" fmla="*/ 232738 h 395577"/>
              <a:gd name="connsiteX18" fmla="*/ 1277654 w 1292412"/>
              <a:gd name="connsiteY18" fmla="*/ 320421 h 395577"/>
              <a:gd name="connsiteX19" fmla="*/ 1052186 w 1292412"/>
              <a:gd name="connsiteY19" fmla="*/ 395577 h 395577"/>
              <a:gd name="connsiteX0" fmla="*/ 0 w 1289808"/>
              <a:gd name="connsiteY0" fmla="*/ 357999 h 395577"/>
              <a:gd name="connsiteX1" fmla="*/ 18789 w 1289808"/>
              <a:gd name="connsiteY1" fmla="*/ 332947 h 395577"/>
              <a:gd name="connsiteX2" fmla="*/ 31315 w 1289808"/>
              <a:gd name="connsiteY2" fmla="*/ 314158 h 395577"/>
              <a:gd name="connsiteX3" fmla="*/ 56367 w 1289808"/>
              <a:gd name="connsiteY3" fmla="*/ 289105 h 395577"/>
              <a:gd name="connsiteX4" fmla="*/ 68893 w 1289808"/>
              <a:gd name="connsiteY4" fmla="*/ 270316 h 395577"/>
              <a:gd name="connsiteX5" fmla="*/ 300624 w 1289808"/>
              <a:gd name="connsiteY5" fmla="*/ 107478 h 395577"/>
              <a:gd name="connsiteX6" fmla="*/ 457200 w 1289808"/>
              <a:gd name="connsiteY6" fmla="*/ 19796 h 395577"/>
              <a:gd name="connsiteX7" fmla="*/ 663879 w 1289808"/>
              <a:gd name="connsiteY7" fmla="*/ 26059 h 395577"/>
              <a:gd name="connsiteX8" fmla="*/ 858032 w 1289808"/>
              <a:gd name="connsiteY8" fmla="*/ 38585 h 395577"/>
              <a:gd name="connsiteX9" fmla="*/ 1089764 w 1289808"/>
              <a:gd name="connsiteY9" fmla="*/ 1007 h 395577"/>
              <a:gd name="connsiteX10" fmla="*/ 1127342 w 1289808"/>
              <a:gd name="connsiteY10" fmla="*/ 19796 h 395577"/>
              <a:gd name="connsiteX11" fmla="*/ 1146131 w 1289808"/>
              <a:gd name="connsiteY11" fmla="*/ 26059 h 395577"/>
              <a:gd name="connsiteX12" fmla="*/ 1183709 w 1289808"/>
              <a:gd name="connsiteY12" fmla="*/ 44848 h 395577"/>
              <a:gd name="connsiteX13" fmla="*/ 1202498 w 1289808"/>
              <a:gd name="connsiteY13" fmla="*/ 63637 h 395577"/>
              <a:gd name="connsiteX14" fmla="*/ 1221287 w 1289808"/>
              <a:gd name="connsiteY14" fmla="*/ 69900 h 395577"/>
              <a:gd name="connsiteX15" fmla="*/ 1258865 w 1289808"/>
              <a:gd name="connsiteY15" fmla="*/ 94952 h 395577"/>
              <a:gd name="connsiteX16" fmla="*/ 1277654 w 1289808"/>
              <a:gd name="connsiteY16" fmla="*/ 107478 h 395577"/>
              <a:gd name="connsiteX17" fmla="*/ 1271391 w 1289808"/>
              <a:gd name="connsiteY17" fmla="*/ 232738 h 395577"/>
              <a:gd name="connsiteX18" fmla="*/ 1045923 w 1289808"/>
              <a:gd name="connsiteY18" fmla="*/ 320421 h 395577"/>
              <a:gd name="connsiteX19" fmla="*/ 1052186 w 1289808"/>
              <a:gd name="connsiteY19" fmla="*/ 395577 h 395577"/>
              <a:gd name="connsiteX0" fmla="*/ 0 w 1271391"/>
              <a:gd name="connsiteY0" fmla="*/ 357999 h 395577"/>
              <a:gd name="connsiteX1" fmla="*/ 18789 w 1271391"/>
              <a:gd name="connsiteY1" fmla="*/ 332947 h 395577"/>
              <a:gd name="connsiteX2" fmla="*/ 31315 w 1271391"/>
              <a:gd name="connsiteY2" fmla="*/ 314158 h 395577"/>
              <a:gd name="connsiteX3" fmla="*/ 56367 w 1271391"/>
              <a:gd name="connsiteY3" fmla="*/ 289105 h 395577"/>
              <a:gd name="connsiteX4" fmla="*/ 68893 w 1271391"/>
              <a:gd name="connsiteY4" fmla="*/ 270316 h 395577"/>
              <a:gd name="connsiteX5" fmla="*/ 300624 w 1271391"/>
              <a:gd name="connsiteY5" fmla="*/ 107478 h 395577"/>
              <a:gd name="connsiteX6" fmla="*/ 457200 w 1271391"/>
              <a:gd name="connsiteY6" fmla="*/ 19796 h 395577"/>
              <a:gd name="connsiteX7" fmla="*/ 663879 w 1271391"/>
              <a:gd name="connsiteY7" fmla="*/ 26059 h 395577"/>
              <a:gd name="connsiteX8" fmla="*/ 858032 w 1271391"/>
              <a:gd name="connsiteY8" fmla="*/ 38585 h 395577"/>
              <a:gd name="connsiteX9" fmla="*/ 1089764 w 1271391"/>
              <a:gd name="connsiteY9" fmla="*/ 1007 h 395577"/>
              <a:gd name="connsiteX10" fmla="*/ 1127342 w 1271391"/>
              <a:gd name="connsiteY10" fmla="*/ 19796 h 395577"/>
              <a:gd name="connsiteX11" fmla="*/ 1146131 w 1271391"/>
              <a:gd name="connsiteY11" fmla="*/ 26059 h 395577"/>
              <a:gd name="connsiteX12" fmla="*/ 1183709 w 1271391"/>
              <a:gd name="connsiteY12" fmla="*/ 44848 h 395577"/>
              <a:gd name="connsiteX13" fmla="*/ 1202498 w 1271391"/>
              <a:gd name="connsiteY13" fmla="*/ 63637 h 395577"/>
              <a:gd name="connsiteX14" fmla="*/ 1221287 w 1271391"/>
              <a:gd name="connsiteY14" fmla="*/ 69900 h 395577"/>
              <a:gd name="connsiteX15" fmla="*/ 1258865 w 1271391"/>
              <a:gd name="connsiteY15" fmla="*/ 94952 h 395577"/>
              <a:gd name="connsiteX16" fmla="*/ 1045923 w 1271391"/>
              <a:gd name="connsiteY16" fmla="*/ 126267 h 395577"/>
              <a:gd name="connsiteX17" fmla="*/ 1271391 w 1271391"/>
              <a:gd name="connsiteY17" fmla="*/ 232738 h 395577"/>
              <a:gd name="connsiteX18" fmla="*/ 1045923 w 1271391"/>
              <a:gd name="connsiteY18" fmla="*/ 320421 h 395577"/>
              <a:gd name="connsiteX19" fmla="*/ 1052186 w 1271391"/>
              <a:gd name="connsiteY19" fmla="*/ 395577 h 395577"/>
              <a:gd name="connsiteX0" fmla="*/ 0 w 1267456"/>
              <a:gd name="connsiteY0" fmla="*/ 357999 h 395577"/>
              <a:gd name="connsiteX1" fmla="*/ 18789 w 1267456"/>
              <a:gd name="connsiteY1" fmla="*/ 332947 h 395577"/>
              <a:gd name="connsiteX2" fmla="*/ 31315 w 1267456"/>
              <a:gd name="connsiteY2" fmla="*/ 314158 h 395577"/>
              <a:gd name="connsiteX3" fmla="*/ 56367 w 1267456"/>
              <a:gd name="connsiteY3" fmla="*/ 289105 h 395577"/>
              <a:gd name="connsiteX4" fmla="*/ 68893 w 1267456"/>
              <a:gd name="connsiteY4" fmla="*/ 270316 h 395577"/>
              <a:gd name="connsiteX5" fmla="*/ 300624 w 1267456"/>
              <a:gd name="connsiteY5" fmla="*/ 107478 h 395577"/>
              <a:gd name="connsiteX6" fmla="*/ 457200 w 1267456"/>
              <a:gd name="connsiteY6" fmla="*/ 19796 h 395577"/>
              <a:gd name="connsiteX7" fmla="*/ 663879 w 1267456"/>
              <a:gd name="connsiteY7" fmla="*/ 26059 h 395577"/>
              <a:gd name="connsiteX8" fmla="*/ 858032 w 1267456"/>
              <a:gd name="connsiteY8" fmla="*/ 38585 h 395577"/>
              <a:gd name="connsiteX9" fmla="*/ 1089764 w 1267456"/>
              <a:gd name="connsiteY9" fmla="*/ 1007 h 395577"/>
              <a:gd name="connsiteX10" fmla="*/ 1127342 w 1267456"/>
              <a:gd name="connsiteY10" fmla="*/ 19796 h 395577"/>
              <a:gd name="connsiteX11" fmla="*/ 1146131 w 1267456"/>
              <a:gd name="connsiteY11" fmla="*/ 26059 h 395577"/>
              <a:gd name="connsiteX12" fmla="*/ 1183709 w 1267456"/>
              <a:gd name="connsiteY12" fmla="*/ 44848 h 395577"/>
              <a:gd name="connsiteX13" fmla="*/ 1202498 w 1267456"/>
              <a:gd name="connsiteY13" fmla="*/ 63637 h 395577"/>
              <a:gd name="connsiteX14" fmla="*/ 1221287 w 1267456"/>
              <a:gd name="connsiteY14" fmla="*/ 69900 h 395577"/>
              <a:gd name="connsiteX15" fmla="*/ 1258865 w 1267456"/>
              <a:gd name="connsiteY15" fmla="*/ 94952 h 395577"/>
              <a:gd name="connsiteX16" fmla="*/ 1045923 w 1267456"/>
              <a:gd name="connsiteY16" fmla="*/ 126267 h 395577"/>
              <a:gd name="connsiteX17" fmla="*/ 1058449 w 1267456"/>
              <a:gd name="connsiteY17" fmla="*/ 232738 h 395577"/>
              <a:gd name="connsiteX18" fmla="*/ 1045923 w 1267456"/>
              <a:gd name="connsiteY18" fmla="*/ 320421 h 395577"/>
              <a:gd name="connsiteX19" fmla="*/ 1052186 w 1267456"/>
              <a:gd name="connsiteY19" fmla="*/ 395577 h 395577"/>
              <a:gd name="connsiteX0" fmla="*/ 0 w 1230136"/>
              <a:gd name="connsiteY0" fmla="*/ 357999 h 395577"/>
              <a:gd name="connsiteX1" fmla="*/ 18789 w 1230136"/>
              <a:gd name="connsiteY1" fmla="*/ 332947 h 395577"/>
              <a:gd name="connsiteX2" fmla="*/ 31315 w 1230136"/>
              <a:gd name="connsiteY2" fmla="*/ 314158 h 395577"/>
              <a:gd name="connsiteX3" fmla="*/ 56367 w 1230136"/>
              <a:gd name="connsiteY3" fmla="*/ 289105 h 395577"/>
              <a:gd name="connsiteX4" fmla="*/ 68893 w 1230136"/>
              <a:gd name="connsiteY4" fmla="*/ 270316 h 395577"/>
              <a:gd name="connsiteX5" fmla="*/ 300624 w 1230136"/>
              <a:gd name="connsiteY5" fmla="*/ 107478 h 395577"/>
              <a:gd name="connsiteX6" fmla="*/ 457200 w 1230136"/>
              <a:gd name="connsiteY6" fmla="*/ 19796 h 395577"/>
              <a:gd name="connsiteX7" fmla="*/ 663879 w 1230136"/>
              <a:gd name="connsiteY7" fmla="*/ 26059 h 395577"/>
              <a:gd name="connsiteX8" fmla="*/ 858032 w 1230136"/>
              <a:gd name="connsiteY8" fmla="*/ 38585 h 395577"/>
              <a:gd name="connsiteX9" fmla="*/ 1089764 w 1230136"/>
              <a:gd name="connsiteY9" fmla="*/ 1007 h 395577"/>
              <a:gd name="connsiteX10" fmla="*/ 1127342 w 1230136"/>
              <a:gd name="connsiteY10" fmla="*/ 19796 h 395577"/>
              <a:gd name="connsiteX11" fmla="*/ 1146131 w 1230136"/>
              <a:gd name="connsiteY11" fmla="*/ 26059 h 395577"/>
              <a:gd name="connsiteX12" fmla="*/ 1183709 w 1230136"/>
              <a:gd name="connsiteY12" fmla="*/ 44848 h 395577"/>
              <a:gd name="connsiteX13" fmla="*/ 1202498 w 1230136"/>
              <a:gd name="connsiteY13" fmla="*/ 63637 h 395577"/>
              <a:gd name="connsiteX14" fmla="*/ 1221287 w 1230136"/>
              <a:gd name="connsiteY14" fmla="*/ 69900 h 395577"/>
              <a:gd name="connsiteX15" fmla="*/ 1045923 w 1230136"/>
              <a:gd name="connsiteY15" fmla="*/ 101215 h 395577"/>
              <a:gd name="connsiteX16" fmla="*/ 1045923 w 1230136"/>
              <a:gd name="connsiteY16" fmla="*/ 126267 h 395577"/>
              <a:gd name="connsiteX17" fmla="*/ 1058449 w 1230136"/>
              <a:gd name="connsiteY17" fmla="*/ 232738 h 395577"/>
              <a:gd name="connsiteX18" fmla="*/ 1045923 w 1230136"/>
              <a:gd name="connsiteY18" fmla="*/ 320421 h 395577"/>
              <a:gd name="connsiteX19" fmla="*/ 1052186 w 1230136"/>
              <a:gd name="connsiteY19" fmla="*/ 395577 h 395577"/>
              <a:gd name="connsiteX0" fmla="*/ 0 w 1230136"/>
              <a:gd name="connsiteY0" fmla="*/ 357426 h 395004"/>
              <a:gd name="connsiteX1" fmla="*/ 18789 w 1230136"/>
              <a:gd name="connsiteY1" fmla="*/ 332374 h 395004"/>
              <a:gd name="connsiteX2" fmla="*/ 31315 w 1230136"/>
              <a:gd name="connsiteY2" fmla="*/ 313585 h 395004"/>
              <a:gd name="connsiteX3" fmla="*/ 56367 w 1230136"/>
              <a:gd name="connsiteY3" fmla="*/ 288532 h 395004"/>
              <a:gd name="connsiteX4" fmla="*/ 68893 w 1230136"/>
              <a:gd name="connsiteY4" fmla="*/ 269743 h 395004"/>
              <a:gd name="connsiteX5" fmla="*/ 300624 w 1230136"/>
              <a:gd name="connsiteY5" fmla="*/ 106905 h 395004"/>
              <a:gd name="connsiteX6" fmla="*/ 457200 w 1230136"/>
              <a:gd name="connsiteY6" fmla="*/ 19223 h 395004"/>
              <a:gd name="connsiteX7" fmla="*/ 663879 w 1230136"/>
              <a:gd name="connsiteY7" fmla="*/ 25486 h 395004"/>
              <a:gd name="connsiteX8" fmla="*/ 858032 w 1230136"/>
              <a:gd name="connsiteY8" fmla="*/ 38012 h 395004"/>
              <a:gd name="connsiteX9" fmla="*/ 1089764 w 1230136"/>
              <a:gd name="connsiteY9" fmla="*/ 434 h 395004"/>
              <a:gd name="connsiteX10" fmla="*/ 1127342 w 1230136"/>
              <a:gd name="connsiteY10" fmla="*/ 19223 h 395004"/>
              <a:gd name="connsiteX11" fmla="*/ 1183709 w 1230136"/>
              <a:gd name="connsiteY11" fmla="*/ 44275 h 395004"/>
              <a:gd name="connsiteX12" fmla="*/ 1202498 w 1230136"/>
              <a:gd name="connsiteY12" fmla="*/ 63064 h 395004"/>
              <a:gd name="connsiteX13" fmla="*/ 1221287 w 1230136"/>
              <a:gd name="connsiteY13" fmla="*/ 69327 h 395004"/>
              <a:gd name="connsiteX14" fmla="*/ 1045923 w 1230136"/>
              <a:gd name="connsiteY14" fmla="*/ 100642 h 395004"/>
              <a:gd name="connsiteX15" fmla="*/ 1045923 w 1230136"/>
              <a:gd name="connsiteY15" fmla="*/ 125694 h 395004"/>
              <a:gd name="connsiteX16" fmla="*/ 1058449 w 1230136"/>
              <a:gd name="connsiteY16" fmla="*/ 232165 h 395004"/>
              <a:gd name="connsiteX17" fmla="*/ 1045923 w 1230136"/>
              <a:gd name="connsiteY17" fmla="*/ 319848 h 395004"/>
              <a:gd name="connsiteX18" fmla="*/ 1052186 w 1230136"/>
              <a:gd name="connsiteY18" fmla="*/ 395004 h 395004"/>
              <a:gd name="connsiteX0" fmla="*/ 0 w 1230136"/>
              <a:gd name="connsiteY0" fmla="*/ 357016 h 394594"/>
              <a:gd name="connsiteX1" fmla="*/ 18789 w 1230136"/>
              <a:gd name="connsiteY1" fmla="*/ 331964 h 394594"/>
              <a:gd name="connsiteX2" fmla="*/ 31315 w 1230136"/>
              <a:gd name="connsiteY2" fmla="*/ 313175 h 394594"/>
              <a:gd name="connsiteX3" fmla="*/ 56367 w 1230136"/>
              <a:gd name="connsiteY3" fmla="*/ 288122 h 394594"/>
              <a:gd name="connsiteX4" fmla="*/ 68893 w 1230136"/>
              <a:gd name="connsiteY4" fmla="*/ 269333 h 394594"/>
              <a:gd name="connsiteX5" fmla="*/ 300624 w 1230136"/>
              <a:gd name="connsiteY5" fmla="*/ 106495 h 394594"/>
              <a:gd name="connsiteX6" fmla="*/ 457200 w 1230136"/>
              <a:gd name="connsiteY6" fmla="*/ 18813 h 394594"/>
              <a:gd name="connsiteX7" fmla="*/ 663879 w 1230136"/>
              <a:gd name="connsiteY7" fmla="*/ 25076 h 394594"/>
              <a:gd name="connsiteX8" fmla="*/ 858032 w 1230136"/>
              <a:gd name="connsiteY8" fmla="*/ 37602 h 394594"/>
              <a:gd name="connsiteX9" fmla="*/ 1089764 w 1230136"/>
              <a:gd name="connsiteY9" fmla="*/ 24 h 394594"/>
              <a:gd name="connsiteX10" fmla="*/ 1183709 w 1230136"/>
              <a:gd name="connsiteY10" fmla="*/ 43865 h 394594"/>
              <a:gd name="connsiteX11" fmla="*/ 1202498 w 1230136"/>
              <a:gd name="connsiteY11" fmla="*/ 62654 h 394594"/>
              <a:gd name="connsiteX12" fmla="*/ 1221287 w 1230136"/>
              <a:gd name="connsiteY12" fmla="*/ 68917 h 394594"/>
              <a:gd name="connsiteX13" fmla="*/ 1045923 w 1230136"/>
              <a:gd name="connsiteY13" fmla="*/ 100232 h 394594"/>
              <a:gd name="connsiteX14" fmla="*/ 1045923 w 1230136"/>
              <a:gd name="connsiteY14" fmla="*/ 125284 h 394594"/>
              <a:gd name="connsiteX15" fmla="*/ 1058449 w 1230136"/>
              <a:gd name="connsiteY15" fmla="*/ 231755 h 394594"/>
              <a:gd name="connsiteX16" fmla="*/ 1045923 w 1230136"/>
              <a:gd name="connsiteY16" fmla="*/ 319438 h 394594"/>
              <a:gd name="connsiteX17" fmla="*/ 1052186 w 1230136"/>
              <a:gd name="connsiteY17" fmla="*/ 394594 h 394594"/>
              <a:gd name="connsiteX0" fmla="*/ 0 w 1210143"/>
              <a:gd name="connsiteY0" fmla="*/ 357016 h 394594"/>
              <a:gd name="connsiteX1" fmla="*/ 18789 w 1210143"/>
              <a:gd name="connsiteY1" fmla="*/ 331964 h 394594"/>
              <a:gd name="connsiteX2" fmla="*/ 31315 w 1210143"/>
              <a:gd name="connsiteY2" fmla="*/ 313175 h 394594"/>
              <a:gd name="connsiteX3" fmla="*/ 56367 w 1210143"/>
              <a:gd name="connsiteY3" fmla="*/ 288122 h 394594"/>
              <a:gd name="connsiteX4" fmla="*/ 68893 w 1210143"/>
              <a:gd name="connsiteY4" fmla="*/ 269333 h 394594"/>
              <a:gd name="connsiteX5" fmla="*/ 300624 w 1210143"/>
              <a:gd name="connsiteY5" fmla="*/ 106495 h 394594"/>
              <a:gd name="connsiteX6" fmla="*/ 457200 w 1210143"/>
              <a:gd name="connsiteY6" fmla="*/ 18813 h 394594"/>
              <a:gd name="connsiteX7" fmla="*/ 663879 w 1210143"/>
              <a:gd name="connsiteY7" fmla="*/ 25076 h 394594"/>
              <a:gd name="connsiteX8" fmla="*/ 858032 w 1210143"/>
              <a:gd name="connsiteY8" fmla="*/ 37602 h 394594"/>
              <a:gd name="connsiteX9" fmla="*/ 1089764 w 1210143"/>
              <a:gd name="connsiteY9" fmla="*/ 24 h 394594"/>
              <a:gd name="connsiteX10" fmla="*/ 1183709 w 1210143"/>
              <a:gd name="connsiteY10" fmla="*/ 43865 h 394594"/>
              <a:gd name="connsiteX11" fmla="*/ 1202498 w 1210143"/>
              <a:gd name="connsiteY11" fmla="*/ 62654 h 394594"/>
              <a:gd name="connsiteX12" fmla="*/ 1045923 w 1210143"/>
              <a:gd name="connsiteY12" fmla="*/ 100232 h 394594"/>
              <a:gd name="connsiteX13" fmla="*/ 1045923 w 1210143"/>
              <a:gd name="connsiteY13" fmla="*/ 125284 h 394594"/>
              <a:gd name="connsiteX14" fmla="*/ 1058449 w 1210143"/>
              <a:gd name="connsiteY14" fmla="*/ 231755 h 394594"/>
              <a:gd name="connsiteX15" fmla="*/ 1045923 w 1210143"/>
              <a:gd name="connsiteY15" fmla="*/ 319438 h 394594"/>
              <a:gd name="connsiteX16" fmla="*/ 1052186 w 1210143"/>
              <a:gd name="connsiteY16" fmla="*/ 394594 h 394594"/>
              <a:gd name="connsiteX0" fmla="*/ 0 w 1183709"/>
              <a:gd name="connsiteY0" fmla="*/ 357016 h 394594"/>
              <a:gd name="connsiteX1" fmla="*/ 18789 w 1183709"/>
              <a:gd name="connsiteY1" fmla="*/ 331964 h 394594"/>
              <a:gd name="connsiteX2" fmla="*/ 31315 w 1183709"/>
              <a:gd name="connsiteY2" fmla="*/ 313175 h 394594"/>
              <a:gd name="connsiteX3" fmla="*/ 56367 w 1183709"/>
              <a:gd name="connsiteY3" fmla="*/ 288122 h 394594"/>
              <a:gd name="connsiteX4" fmla="*/ 68893 w 1183709"/>
              <a:gd name="connsiteY4" fmla="*/ 269333 h 394594"/>
              <a:gd name="connsiteX5" fmla="*/ 300624 w 1183709"/>
              <a:gd name="connsiteY5" fmla="*/ 106495 h 394594"/>
              <a:gd name="connsiteX6" fmla="*/ 457200 w 1183709"/>
              <a:gd name="connsiteY6" fmla="*/ 18813 h 394594"/>
              <a:gd name="connsiteX7" fmla="*/ 663879 w 1183709"/>
              <a:gd name="connsiteY7" fmla="*/ 25076 h 394594"/>
              <a:gd name="connsiteX8" fmla="*/ 858032 w 1183709"/>
              <a:gd name="connsiteY8" fmla="*/ 37602 h 394594"/>
              <a:gd name="connsiteX9" fmla="*/ 1089764 w 1183709"/>
              <a:gd name="connsiteY9" fmla="*/ 24 h 394594"/>
              <a:gd name="connsiteX10" fmla="*/ 1183709 w 1183709"/>
              <a:gd name="connsiteY10" fmla="*/ 43865 h 394594"/>
              <a:gd name="connsiteX11" fmla="*/ 1045923 w 1183709"/>
              <a:gd name="connsiteY11" fmla="*/ 100232 h 394594"/>
              <a:gd name="connsiteX12" fmla="*/ 1045923 w 1183709"/>
              <a:gd name="connsiteY12" fmla="*/ 125284 h 394594"/>
              <a:gd name="connsiteX13" fmla="*/ 1058449 w 1183709"/>
              <a:gd name="connsiteY13" fmla="*/ 231755 h 394594"/>
              <a:gd name="connsiteX14" fmla="*/ 1045923 w 1183709"/>
              <a:gd name="connsiteY14" fmla="*/ 319438 h 394594"/>
              <a:gd name="connsiteX15" fmla="*/ 1052186 w 1183709"/>
              <a:gd name="connsiteY15" fmla="*/ 394594 h 394594"/>
              <a:gd name="connsiteX0" fmla="*/ 0 w 1097973"/>
              <a:gd name="connsiteY0" fmla="*/ 358593 h 396171"/>
              <a:gd name="connsiteX1" fmla="*/ 18789 w 1097973"/>
              <a:gd name="connsiteY1" fmla="*/ 333541 h 396171"/>
              <a:gd name="connsiteX2" fmla="*/ 31315 w 1097973"/>
              <a:gd name="connsiteY2" fmla="*/ 314752 h 396171"/>
              <a:gd name="connsiteX3" fmla="*/ 56367 w 1097973"/>
              <a:gd name="connsiteY3" fmla="*/ 289699 h 396171"/>
              <a:gd name="connsiteX4" fmla="*/ 68893 w 1097973"/>
              <a:gd name="connsiteY4" fmla="*/ 270910 h 396171"/>
              <a:gd name="connsiteX5" fmla="*/ 300624 w 1097973"/>
              <a:gd name="connsiteY5" fmla="*/ 108072 h 396171"/>
              <a:gd name="connsiteX6" fmla="*/ 457200 w 1097973"/>
              <a:gd name="connsiteY6" fmla="*/ 20390 h 396171"/>
              <a:gd name="connsiteX7" fmla="*/ 663879 w 1097973"/>
              <a:gd name="connsiteY7" fmla="*/ 26653 h 396171"/>
              <a:gd name="connsiteX8" fmla="*/ 858032 w 1097973"/>
              <a:gd name="connsiteY8" fmla="*/ 39179 h 396171"/>
              <a:gd name="connsiteX9" fmla="*/ 1089764 w 1097973"/>
              <a:gd name="connsiteY9" fmla="*/ 1601 h 396171"/>
              <a:gd name="connsiteX10" fmla="*/ 1045923 w 1097973"/>
              <a:gd name="connsiteY10" fmla="*/ 101809 h 396171"/>
              <a:gd name="connsiteX11" fmla="*/ 1045923 w 1097973"/>
              <a:gd name="connsiteY11" fmla="*/ 126861 h 396171"/>
              <a:gd name="connsiteX12" fmla="*/ 1058449 w 1097973"/>
              <a:gd name="connsiteY12" fmla="*/ 233332 h 396171"/>
              <a:gd name="connsiteX13" fmla="*/ 1045923 w 1097973"/>
              <a:gd name="connsiteY13" fmla="*/ 321015 h 396171"/>
              <a:gd name="connsiteX14" fmla="*/ 1052186 w 1097973"/>
              <a:gd name="connsiteY14" fmla="*/ 396171 h 396171"/>
              <a:gd name="connsiteX0" fmla="*/ 0 w 1059388"/>
              <a:gd name="connsiteY0" fmla="*/ 338203 h 375781"/>
              <a:gd name="connsiteX1" fmla="*/ 18789 w 1059388"/>
              <a:gd name="connsiteY1" fmla="*/ 313151 h 375781"/>
              <a:gd name="connsiteX2" fmla="*/ 31315 w 1059388"/>
              <a:gd name="connsiteY2" fmla="*/ 294362 h 375781"/>
              <a:gd name="connsiteX3" fmla="*/ 56367 w 1059388"/>
              <a:gd name="connsiteY3" fmla="*/ 269309 h 375781"/>
              <a:gd name="connsiteX4" fmla="*/ 68893 w 1059388"/>
              <a:gd name="connsiteY4" fmla="*/ 250520 h 375781"/>
              <a:gd name="connsiteX5" fmla="*/ 300624 w 1059388"/>
              <a:gd name="connsiteY5" fmla="*/ 87682 h 375781"/>
              <a:gd name="connsiteX6" fmla="*/ 457200 w 1059388"/>
              <a:gd name="connsiteY6" fmla="*/ 0 h 375781"/>
              <a:gd name="connsiteX7" fmla="*/ 663879 w 1059388"/>
              <a:gd name="connsiteY7" fmla="*/ 6263 h 375781"/>
              <a:gd name="connsiteX8" fmla="*/ 858032 w 1059388"/>
              <a:gd name="connsiteY8" fmla="*/ 18789 h 375781"/>
              <a:gd name="connsiteX9" fmla="*/ 1045923 w 1059388"/>
              <a:gd name="connsiteY9" fmla="*/ 81419 h 375781"/>
              <a:gd name="connsiteX10" fmla="*/ 1045923 w 1059388"/>
              <a:gd name="connsiteY10" fmla="*/ 106471 h 375781"/>
              <a:gd name="connsiteX11" fmla="*/ 1058449 w 1059388"/>
              <a:gd name="connsiteY11" fmla="*/ 212942 h 375781"/>
              <a:gd name="connsiteX12" fmla="*/ 1045923 w 1059388"/>
              <a:gd name="connsiteY12" fmla="*/ 300625 h 375781"/>
              <a:gd name="connsiteX13" fmla="*/ 1052186 w 1059388"/>
              <a:gd name="connsiteY13" fmla="*/ 375781 h 37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9388" h="375781">
                <a:moveTo>
                  <a:pt x="0" y="338203"/>
                </a:moveTo>
                <a:cubicBezTo>
                  <a:pt x="6263" y="329852"/>
                  <a:pt x="12722" y="321645"/>
                  <a:pt x="18789" y="313151"/>
                </a:cubicBezTo>
                <a:cubicBezTo>
                  <a:pt x="23164" y="307026"/>
                  <a:pt x="26416" y="300077"/>
                  <a:pt x="31315" y="294362"/>
                </a:cubicBezTo>
                <a:cubicBezTo>
                  <a:pt x="39001" y="285395"/>
                  <a:pt x="48681" y="278276"/>
                  <a:pt x="56367" y="269309"/>
                </a:cubicBezTo>
                <a:cubicBezTo>
                  <a:pt x="61266" y="263594"/>
                  <a:pt x="28184" y="280791"/>
                  <a:pt x="68893" y="250520"/>
                </a:cubicBezTo>
                <a:cubicBezTo>
                  <a:pt x="109602" y="220249"/>
                  <a:pt x="235906" y="129435"/>
                  <a:pt x="300624" y="87682"/>
                </a:cubicBezTo>
                <a:cubicBezTo>
                  <a:pt x="365342" y="45929"/>
                  <a:pt x="417534" y="2088"/>
                  <a:pt x="457200" y="0"/>
                </a:cubicBezTo>
                <a:lnTo>
                  <a:pt x="663879" y="6263"/>
                </a:lnTo>
                <a:cubicBezTo>
                  <a:pt x="730684" y="9395"/>
                  <a:pt x="794358" y="6263"/>
                  <a:pt x="858032" y="18789"/>
                </a:cubicBezTo>
                <a:cubicBezTo>
                  <a:pt x="921706" y="31315"/>
                  <a:pt x="1014608" y="66805"/>
                  <a:pt x="1045923" y="81419"/>
                </a:cubicBezTo>
                <a:cubicBezTo>
                  <a:pt x="1077238" y="96033"/>
                  <a:pt x="1043835" y="84550"/>
                  <a:pt x="1045923" y="106471"/>
                </a:cubicBezTo>
                <a:cubicBezTo>
                  <a:pt x="1048011" y="128392"/>
                  <a:pt x="1058449" y="180583"/>
                  <a:pt x="1058449" y="212942"/>
                </a:cubicBezTo>
                <a:cubicBezTo>
                  <a:pt x="1058449" y="245301"/>
                  <a:pt x="1046967" y="273485"/>
                  <a:pt x="1045923" y="300625"/>
                </a:cubicBezTo>
                <a:cubicBezTo>
                  <a:pt x="1044879" y="327765"/>
                  <a:pt x="1052186" y="326513"/>
                  <a:pt x="1052186" y="37578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A1852722-A8A7-0062-9141-99BEEEA0009D}"/>
              </a:ext>
            </a:extLst>
          </p:cNvPr>
          <p:cNvSpPr/>
          <p:nvPr/>
        </p:nvSpPr>
        <p:spPr>
          <a:xfrm>
            <a:off x="8706652" y="947530"/>
            <a:ext cx="1994478" cy="556591"/>
          </a:xfrm>
          <a:custGeom>
            <a:avLst/>
            <a:gdLst>
              <a:gd name="connsiteX0" fmla="*/ 1994478 w 1994478"/>
              <a:gd name="connsiteY0" fmla="*/ 556591 h 556591"/>
              <a:gd name="connsiteX1" fmla="*/ 1861957 w 1994478"/>
              <a:gd name="connsiteY1" fmla="*/ 284921 h 556591"/>
              <a:gd name="connsiteX2" fmla="*/ 1848705 w 1994478"/>
              <a:gd name="connsiteY2" fmla="*/ 245165 h 556591"/>
              <a:gd name="connsiteX3" fmla="*/ 1842078 w 1994478"/>
              <a:gd name="connsiteY3" fmla="*/ 225286 h 556591"/>
              <a:gd name="connsiteX4" fmla="*/ 1815574 w 1994478"/>
              <a:gd name="connsiteY4" fmla="*/ 185530 h 556591"/>
              <a:gd name="connsiteX5" fmla="*/ 1795696 w 1994478"/>
              <a:gd name="connsiteY5" fmla="*/ 172278 h 556591"/>
              <a:gd name="connsiteX6" fmla="*/ 1762565 w 1994478"/>
              <a:gd name="connsiteY6" fmla="*/ 139147 h 556591"/>
              <a:gd name="connsiteX7" fmla="*/ 1722809 w 1994478"/>
              <a:gd name="connsiteY7" fmla="*/ 112643 h 556591"/>
              <a:gd name="connsiteX8" fmla="*/ 1702931 w 1994478"/>
              <a:gd name="connsiteY8" fmla="*/ 99391 h 556591"/>
              <a:gd name="connsiteX9" fmla="*/ 1689678 w 1994478"/>
              <a:gd name="connsiteY9" fmla="*/ 86139 h 556591"/>
              <a:gd name="connsiteX10" fmla="*/ 1649922 w 1994478"/>
              <a:gd name="connsiteY10" fmla="*/ 72886 h 556591"/>
              <a:gd name="connsiteX11" fmla="*/ 1510774 w 1994478"/>
              <a:gd name="connsiteY11" fmla="*/ 59634 h 556591"/>
              <a:gd name="connsiteX12" fmla="*/ 1437887 w 1994478"/>
              <a:gd name="connsiteY12" fmla="*/ 46382 h 556591"/>
              <a:gd name="connsiteX13" fmla="*/ 1398131 w 1994478"/>
              <a:gd name="connsiteY13" fmla="*/ 33130 h 556591"/>
              <a:gd name="connsiteX14" fmla="*/ 1358374 w 1994478"/>
              <a:gd name="connsiteY14" fmla="*/ 26504 h 556591"/>
              <a:gd name="connsiteX15" fmla="*/ 1318618 w 1994478"/>
              <a:gd name="connsiteY15" fmla="*/ 13252 h 556591"/>
              <a:gd name="connsiteX16" fmla="*/ 1245731 w 1994478"/>
              <a:gd name="connsiteY16" fmla="*/ 0 h 556591"/>
              <a:gd name="connsiteX17" fmla="*/ 1152965 w 1994478"/>
              <a:gd name="connsiteY17" fmla="*/ 6626 h 556591"/>
              <a:gd name="connsiteX18" fmla="*/ 1133087 w 1994478"/>
              <a:gd name="connsiteY18" fmla="*/ 13252 h 556591"/>
              <a:gd name="connsiteX19" fmla="*/ 1060200 w 1994478"/>
              <a:gd name="connsiteY19" fmla="*/ 19878 h 556591"/>
              <a:gd name="connsiteX20" fmla="*/ 967435 w 1994478"/>
              <a:gd name="connsiteY20" fmla="*/ 33130 h 556591"/>
              <a:gd name="connsiteX21" fmla="*/ 815035 w 1994478"/>
              <a:gd name="connsiteY21" fmla="*/ 46382 h 556591"/>
              <a:gd name="connsiteX22" fmla="*/ 755400 w 1994478"/>
              <a:gd name="connsiteY22" fmla="*/ 59634 h 556591"/>
              <a:gd name="connsiteX23" fmla="*/ 715644 w 1994478"/>
              <a:gd name="connsiteY23" fmla="*/ 72886 h 556591"/>
              <a:gd name="connsiteX24" fmla="*/ 689139 w 1994478"/>
              <a:gd name="connsiteY24" fmla="*/ 79513 h 556591"/>
              <a:gd name="connsiteX25" fmla="*/ 669261 w 1994478"/>
              <a:gd name="connsiteY25" fmla="*/ 86139 h 556591"/>
              <a:gd name="connsiteX26" fmla="*/ 616252 w 1994478"/>
              <a:gd name="connsiteY26" fmla="*/ 99391 h 556591"/>
              <a:gd name="connsiteX27" fmla="*/ 589748 w 1994478"/>
              <a:gd name="connsiteY27" fmla="*/ 106017 h 556591"/>
              <a:gd name="connsiteX28" fmla="*/ 543365 w 1994478"/>
              <a:gd name="connsiteY28" fmla="*/ 119269 h 556591"/>
              <a:gd name="connsiteX29" fmla="*/ 483731 w 1994478"/>
              <a:gd name="connsiteY29" fmla="*/ 125895 h 556591"/>
              <a:gd name="connsiteX30" fmla="*/ 390965 w 1994478"/>
              <a:gd name="connsiteY30" fmla="*/ 139147 h 556591"/>
              <a:gd name="connsiteX31" fmla="*/ 344583 w 1994478"/>
              <a:gd name="connsiteY31" fmla="*/ 152400 h 556591"/>
              <a:gd name="connsiteX32" fmla="*/ 284948 w 1994478"/>
              <a:gd name="connsiteY32" fmla="*/ 165652 h 556591"/>
              <a:gd name="connsiteX33" fmla="*/ 245191 w 1994478"/>
              <a:gd name="connsiteY33" fmla="*/ 178904 h 556591"/>
              <a:gd name="connsiteX34" fmla="*/ 178931 w 1994478"/>
              <a:gd name="connsiteY34" fmla="*/ 198782 h 556591"/>
              <a:gd name="connsiteX35" fmla="*/ 139174 w 1994478"/>
              <a:gd name="connsiteY35" fmla="*/ 212034 h 556591"/>
              <a:gd name="connsiteX36" fmla="*/ 119296 w 1994478"/>
              <a:gd name="connsiteY36" fmla="*/ 218660 h 556591"/>
              <a:gd name="connsiteX37" fmla="*/ 106044 w 1994478"/>
              <a:gd name="connsiteY37" fmla="*/ 238539 h 556591"/>
              <a:gd name="connsiteX38" fmla="*/ 92791 w 1994478"/>
              <a:gd name="connsiteY38" fmla="*/ 251791 h 556591"/>
              <a:gd name="connsiteX39" fmla="*/ 66287 w 1994478"/>
              <a:gd name="connsiteY39" fmla="*/ 291547 h 556591"/>
              <a:gd name="connsiteX40" fmla="*/ 33157 w 1994478"/>
              <a:gd name="connsiteY40" fmla="*/ 324678 h 556591"/>
              <a:gd name="connsiteX41" fmla="*/ 19905 w 1994478"/>
              <a:gd name="connsiteY41" fmla="*/ 344556 h 556591"/>
              <a:gd name="connsiteX42" fmla="*/ 6652 w 1994478"/>
              <a:gd name="connsiteY42" fmla="*/ 384313 h 556591"/>
              <a:gd name="connsiteX43" fmla="*/ 26 w 1994478"/>
              <a:gd name="connsiteY43" fmla="*/ 556591 h 55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94478" h="556591">
                <a:moveTo>
                  <a:pt x="1994478" y="556591"/>
                </a:moveTo>
                <a:cubicBezTo>
                  <a:pt x="1950304" y="466034"/>
                  <a:pt x="1893819" y="380507"/>
                  <a:pt x="1861957" y="284921"/>
                </a:cubicBezTo>
                <a:lnTo>
                  <a:pt x="1848705" y="245165"/>
                </a:lnTo>
                <a:cubicBezTo>
                  <a:pt x="1846496" y="238539"/>
                  <a:pt x="1845952" y="231098"/>
                  <a:pt x="1842078" y="225286"/>
                </a:cubicBezTo>
                <a:cubicBezTo>
                  <a:pt x="1833243" y="212034"/>
                  <a:pt x="1828826" y="194365"/>
                  <a:pt x="1815574" y="185530"/>
                </a:cubicBezTo>
                <a:cubicBezTo>
                  <a:pt x="1808948" y="181113"/>
                  <a:pt x="1801689" y="177522"/>
                  <a:pt x="1795696" y="172278"/>
                </a:cubicBezTo>
                <a:cubicBezTo>
                  <a:pt x="1783942" y="161993"/>
                  <a:pt x="1775560" y="147810"/>
                  <a:pt x="1762565" y="139147"/>
                </a:cubicBezTo>
                <a:lnTo>
                  <a:pt x="1722809" y="112643"/>
                </a:lnTo>
                <a:cubicBezTo>
                  <a:pt x="1716183" y="108226"/>
                  <a:pt x="1708562" y="105022"/>
                  <a:pt x="1702931" y="99391"/>
                </a:cubicBezTo>
                <a:cubicBezTo>
                  <a:pt x="1698513" y="94974"/>
                  <a:pt x="1695266" y="88933"/>
                  <a:pt x="1689678" y="86139"/>
                </a:cubicBezTo>
                <a:cubicBezTo>
                  <a:pt x="1677184" y="79892"/>
                  <a:pt x="1663474" y="76274"/>
                  <a:pt x="1649922" y="72886"/>
                </a:cubicBezTo>
                <a:cubicBezTo>
                  <a:pt x="1586928" y="57138"/>
                  <a:pt x="1632509" y="66795"/>
                  <a:pt x="1510774" y="59634"/>
                </a:cubicBezTo>
                <a:cubicBezTo>
                  <a:pt x="1456371" y="41500"/>
                  <a:pt x="1542780" y="68859"/>
                  <a:pt x="1437887" y="46382"/>
                </a:cubicBezTo>
                <a:cubicBezTo>
                  <a:pt x="1424228" y="43455"/>
                  <a:pt x="1411910" y="35426"/>
                  <a:pt x="1398131" y="33130"/>
                </a:cubicBezTo>
                <a:lnTo>
                  <a:pt x="1358374" y="26504"/>
                </a:lnTo>
                <a:cubicBezTo>
                  <a:pt x="1345122" y="22087"/>
                  <a:pt x="1332316" y="15991"/>
                  <a:pt x="1318618" y="13252"/>
                </a:cubicBezTo>
                <a:cubicBezTo>
                  <a:pt x="1272313" y="3991"/>
                  <a:pt x="1296596" y="8478"/>
                  <a:pt x="1245731" y="0"/>
                </a:cubicBezTo>
                <a:cubicBezTo>
                  <a:pt x="1214809" y="2209"/>
                  <a:pt x="1183753" y="3004"/>
                  <a:pt x="1152965" y="6626"/>
                </a:cubicBezTo>
                <a:cubicBezTo>
                  <a:pt x="1146028" y="7442"/>
                  <a:pt x="1140001" y="12264"/>
                  <a:pt x="1133087" y="13252"/>
                </a:cubicBezTo>
                <a:cubicBezTo>
                  <a:pt x="1108936" y="16702"/>
                  <a:pt x="1084462" y="17324"/>
                  <a:pt x="1060200" y="19878"/>
                </a:cubicBezTo>
                <a:cubicBezTo>
                  <a:pt x="950279" y="31448"/>
                  <a:pt x="1057636" y="21103"/>
                  <a:pt x="967435" y="33130"/>
                </a:cubicBezTo>
                <a:cubicBezTo>
                  <a:pt x="909458" y="40860"/>
                  <a:pt x="877424" y="41926"/>
                  <a:pt x="815035" y="46382"/>
                </a:cubicBezTo>
                <a:cubicBezTo>
                  <a:pt x="796123" y="50164"/>
                  <a:pt x="774113" y="54020"/>
                  <a:pt x="755400" y="59634"/>
                </a:cubicBezTo>
                <a:cubicBezTo>
                  <a:pt x="742020" y="63648"/>
                  <a:pt x="728896" y="68469"/>
                  <a:pt x="715644" y="72886"/>
                </a:cubicBezTo>
                <a:cubicBezTo>
                  <a:pt x="707004" y="75766"/>
                  <a:pt x="697896" y="77011"/>
                  <a:pt x="689139" y="79513"/>
                </a:cubicBezTo>
                <a:cubicBezTo>
                  <a:pt x="682423" y="81432"/>
                  <a:pt x="675999" y="84301"/>
                  <a:pt x="669261" y="86139"/>
                </a:cubicBezTo>
                <a:cubicBezTo>
                  <a:pt x="651689" y="90931"/>
                  <a:pt x="633922" y="94974"/>
                  <a:pt x="616252" y="99391"/>
                </a:cubicBezTo>
                <a:cubicBezTo>
                  <a:pt x="607417" y="101600"/>
                  <a:pt x="598387" y="103137"/>
                  <a:pt x="589748" y="106017"/>
                </a:cubicBezTo>
                <a:cubicBezTo>
                  <a:pt x="574903" y="110965"/>
                  <a:pt x="558818" y="116892"/>
                  <a:pt x="543365" y="119269"/>
                </a:cubicBezTo>
                <a:cubicBezTo>
                  <a:pt x="523597" y="122310"/>
                  <a:pt x="503594" y="123558"/>
                  <a:pt x="483731" y="125895"/>
                </a:cubicBezTo>
                <a:cubicBezTo>
                  <a:pt x="454067" y="129385"/>
                  <a:pt x="420616" y="133217"/>
                  <a:pt x="390965" y="139147"/>
                </a:cubicBezTo>
                <a:cubicBezTo>
                  <a:pt x="328981" y="151544"/>
                  <a:pt x="395115" y="139766"/>
                  <a:pt x="344583" y="152400"/>
                </a:cubicBezTo>
                <a:cubicBezTo>
                  <a:pt x="306733" y="161863"/>
                  <a:pt x="318973" y="155445"/>
                  <a:pt x="284948" y="165652"/>
                </a:cubicBezTo>
                <a:cubicBezTo>
                  <a:pt x="271568" y="169666"/>
                  <a:pt x="258743" y="175516"/>
                  <a:pt x="245191" y="178904"/>
                </a:cubicBezTo>
                <a:cubicBezTo>
                  <a:pt x="205133" y="188918"/>
                  <a:pt x="227329" y="182649"/>
                  <a:pt x="178931" y="198782"/>
                </a:cubicBezTo>
                <a:lnTo>
                  <a:pt x="139174" y="212034"/>
                </a:lnTo>
                <a:lnTo>
                  <a:pt x="119296" y="218660"/>
                </a:lnTo>
                <a:cubicBezTo>
                  <a:pt x="114879" y="225286"/>
                  <a:pt x="111019" y="232320"/>
                  <a:pt x="106044" y="238539"/>
                </a:cubicBezTo>
                <a:cubicBezTo>
                  <a:pt x="102141" y="243417"/>
                  <a:pt x="96539" y="246793"/>
                  <a:pt x="92791" y="251791"/>
                </a:cubicBezTo>
                <a:cubicBezTo>
                  <a:pt x="83235" y="264532"/>
                  <a:pt x="77549" y="280285"/>
                  <a:pt x="66287" y="291547"/>
                </a:cubicBezTo>
                <a:cubicBezTo>
                  <a:pt x="55244" y="302591"/>
                  <a:pt x="41820" y="311683"/>
                  <a:pt x="33157" y="324678"/>
                </a:cubicBezTo>
                <a:cubicBezTo>
                  <a:pt x="28740" y="331304"/>
                  <a:pt x="23139" y="337279"/>
                  <a:pt x="19905" y="344556"/>
                </a:cubicBezTo>
                <a:cubicBezTo>
                  <a:pt x="14231" y="357321"/>
                  <a:pt x="6652" y="384313"/>
                  <a:pt x="6652" y="384313"/>
                </a:cubicBezTo>
                <a:cubicBezTo>
                  <a:pt x="-787" y="525648"/>
                  <a:pt x="26" y="468185"/>
                  <a:pt x="26" y="55659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CAF78B-91B3-9644-5B76-67F70479FABD}"/>
              </a:ext>
            </a:extLst>
          </p:cNvPr>
          <p:cNvSpPr txBox="1"/>
          <p:nvPr/>
        </p:nvSpPr>
        <p:spPr>
          <a:xfrm>
            <a:off x="6892456" y="136950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068C766D-C5CC-B056-65D3-2886AC6F6372}"/>
              </a:ext>
            </a:extLst>
          </p:cNvPr>
          <p:cNvSpPr/>
          <p:nvPr/>
        </p:nvSpPr>
        <p:spPr>
          <a:xfrm>
            <a:off x="7202557" y="993912"/>
            <a:ext cx="1437860" cy="549965"/>
          </a:xfrm>
          <a:custGeom>
            <a:avLst/>
            <a:gdLst>
              <a:gd name="connsiteX0" fmla="*/ 1437860 w 1437860"/>
              <a:gd name="connsiteY0" fmla="*/ 496957 h 549965"/>
              <a:gd name="connsiteX1" fmla="*/ 1424608 w 1437860"/>
              <a:gd name="connsiteY1" fmla="*/ 390939 h 549965"/>
              <a:gd name="connsiteX2" fmla="*/ 1411356 w 1437860"/>
              <a:gd name="connsiteY2" fmla="*/ 351183 h 549965"/>
              <a:gd name="connsiteX3" fmla="*/ 1398104 w 1437860"/>
              <a:gd name="connsiteY3" fmla="*/ 251791 h 549965"/>
              <a:gd name="connsiteX4" fmla="*/ 1391478 w 1437860"/>
              <a:gd name="connsiteY4" fmla="*/ 212035 h 549965"/>
              <a:gd name="connsiteX5" fmla="*/ 1378226 w 1437860"/>
              <a:gd name="connsiteY5" fmla="*/ 172278 h 549965"/>
              <a:gd name="connsiteX6" fmla="*/ 1364973 w 1437860"/>
              <a:gd name="connsiteY6" fmla="*/ 125896 h 549965"/>
              <a:gd name="connsiteX7" fmla="*/ 1338469 w 1437860"/>
              <a:gd name="connsiteY7" fmla="*/ 86139 h 549965"/>
              <a:gd name="connsiteX8" fmla="*/ 1318591 w 1437860"/>
              <a:gd name="connsiteY8" fmla="*/ 46383 h 549965"/>
              <a:gd name="connsiteX9" fmla="*/ 1311965 w 1437860"/>
              <a:gd name="connsiteY9" fmla="*/ 26504 h 549965"/>
              <a:gd name="connsiteX10" fmla="*/ 1272208 w 1437860"/>
              <a:gd name="connsiteY10" fmla="*/ 0 h 549965"/>
              <a:gd name="connsiteX11" fmla="*/ 960782 w 1437860"/>
              <a:gd name="connsiteY11" fmla="*/ 6626 h 549965"/>
              <a:gd name="connsiteX12" fmla="*/ 921026 w 1437860"/>
              <a:gd name="connsiteY12" fmla="*/ 13252 h 549965"/>
              <a:gd name="connsiteX13" fmla="*/ 848139 w 1437860"/>
              <a:gd name="connsiteY13" fmla="*/ 26504 h 549965"/>
              <a:gd name="connsiteX14" fmla="*/ 609600 w 1437860"/>
              <a:gd name="connsiteY14" fmla="*/ 46383 h 549965"/>
              <a:gd name="connsiteX15" fmla="*/ 536713 w 1437860"/>
              <a:gd name="connsiteY15" fmla="*/ 59635 h 549965"/>
              <a:gd name="connsiteX16" fmla="*/ 490330 w 1437860"/>
              <a:gd name="connsiteY16" fmla="*/ 72887 h 549965"/>
              <a:gd name="connsiteX17" fmla="*/ 457200 w 1437860"/>
              <a:gd name="connsiteY17" fmla="*/ 79513 h 549965"/>
              <a:gd name="connsiteX18" fmla="*/ 430695 w 1437860"/>
              <a:gd name="connsiteY18" fmla="*/ 86139 h 549965"/>
              <a:gd name="connsiteX19" fmla="*/ 371060 w 1437860"/>
              <a:gd name="connsiteY19" fmla="*/ 99391 h 549965"/>
              <a:gd name="connsiteX20" fmla="*/ 331304 w 1437860"/>
              <a:gd name="connsiteY20" fmla="*/ 119270 h 549965"/>
              <a:gd name="connsiteX21" fmla="*/ 284921 w 1437860"/>
              <a:gd name="connsiteY21" fmla="*/ 139148 h 549965"/>
              <a:gd name="connsiteX22" fmla="*/ 225286 w 1437860"/>
              <a:gd name="connsiteY22" fmla="*/ 172278 h 549965"/>
              <a:gd name="connsiteX23" fmla="*/ 212034 w 1437860"/>
              <a:gd name="connsiteY23" fmla="*/ 185531 h 549965"/>
              <a:gd name="connsiteX24" fmla="*/ 192156 w 1437860"/>
              <a:gd name="connsiteY24" fmla="*/ 198783 h 549965"/>
              <a:gd name="connsiteX25" fmla="*/ 159026 w 1437860"/>
              <a:gd name="connsiteY25" fmla="*/ 225287 h 549965"/>
              <a:gd name="connsiteX26" fmla="*/ 125895 w 1437860"/>
              <a:gd name="connsiteY26" fmla="*/ 258418 h 549965"/>
              <a:gd name="connsiteX27" fmla="*/ 106017 w 1437860"/>
              <a:gd name="connsiteY27" fmla="*/ 271670 h 549965"/>
              <a:gd name="connsiteX28" fmla="*/ 59634 w 1437860"/>
              <a:gd name="connsiteY28" fmla="*/ 324678 h 549965"/>
              <a:gd name="connsiteX29" fmla="*/ 46382 w 1437860"/>
              <a:gd name="connsiteY29" fmla="*/ 337931 h 549965"/>
              <a:gd name="connsiteX30" fmla="*/ 19878 w 1437860"/>
              <a:gd name="connsiteY30" fmla="*/ 377687 h 549965"/>
              <a:gd name="connsiteX31" fmla="*/ 6626 w 1437860"/>
              <a:gd name="connsiteY31" fmla="*/ 397565 h 549965"/>
              <a:gd name="connsiteX32" fmla="*/ 0 w 1437860"/>
              <a:gd name="connsiteY32" fmla="*/ 417444 h 549965"/>
              <a:gd name="connsiteX33" fmla="*/ 6626 w 1437860"/>
              <a:gd name="connsiteY33" fmla="*/ 549965 h 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37860" h="549965">
                <a:moveTo>
                  <a:pt x="1437860" y="496957"/>
                </a:moveTo>
                <a:cubicBezTo>
                  <a:pt x="1433443" y="461618"/>
                  <a:pt x="1430979" y="425979"/>
                  <a:pt x="1424608" y="390939"/>
                </a:cubicBezTo>
                <a:cubicBezTo>
                  <a:pt x="1422109" y="377195"/>
                  <a:pt x="1411356" y="351183"/>
                  <a:pt x="1411356" y="351183"/>
                </a:cubicBezTo>
                <a:cubicBezTo>
                  <a:pt x="1401205" y="249676"/>
                  <a:pt x="1410303" y="318885"/>
                  <a:pt x="1398104" y="251791"/>
                </a:cubicBezTo>
                <a:cubicBezTo>
                  <a:pt x="1395701" y="238573"/>
                  <a:pt x="1394736" y="225069"/>
                  <a:pt x="1391478" y="212035"/>
                </a:cubicBezTo>
                <a:cubicBezTo>
                  <a:pt x="1388090" y="198483"/>
                  <a:pt x="1381614" y="185830"/>
                  <a:pt x="1378226" y="172278"/>
                </a:cubicBezTo>
                <a:cubicBezTo>
                  <a:pt x="1376665" y="166033"/>
                  <a:pt x="1369296" y="133678"/>
                  <a:pt x="1364973" y="125896"/>
                </a:cubicBezTo>
                <a:cubicBezTo>
                  <a:pt x="1357238" y="111973"/>
                  <a:pt x="1343506" y="101249"/>
                  <a:pt x="1338469" y="86139"/>
                </a:cubicBezTo>
                <a:cubicBezTo>
                  <a:pt x="1329325" y="58706"/>
                  <a:pt x="1335717" y="72072"/>
                  <a:pt x="1318591" y="46383"/>
                </a:cubicBezTo>
                <a:cubicBezTo>
                  <a:pt x="1316382" y="39757"/>
                  <a:pt x="1316904" y="31443"/>
                  <a:pt x="1311965" y="26504"/>
                </a:cubicBezTo>
                <a:cubicBezTo>
                  <a:pt x="1300703" y="15242"/>
                  <a:pt x="1272208" y="0"/>
                  <a:pt x="1272208" y="0"/>
                </a:cubicBezTo>
                <a:lnTo>
                  <a:pt x="960782" y="6626"/>
                </a:lnTo>
                <a:cubicBezTo>
                  <a:pt x="947357" y="7133"/>
                  <a:pt x="934244" y="10849"/>
                  <a:pt x="921026" y="13252"/>
                </a:cubicBezTo>
                <a:cubicBezTo>
                  <a:pt x="819157" y="31773"/>
                  <a:pt x="965286" y="6979"/>
                  <a:pt x="848139" y="26504"/>
                </a:cubicBezTo>
                <a:cubicBezTo>
                  <a:pt x="745487" y="60723"/>
                  <a:pt x="822344" y="39292"/>
                  <a:pt x="609600" y="46383"/>
                </a:cubicBezTo>
                <a:cubicBezTo>
                  <a:pt x="566950" y="60599"/>
                  <a:pt x="611637" y="47148"/>
                  <a:pt x="536713" y="59635"/>
                </a:cubicBezTo>
                <a:cubicBezTo>
                  <a:pt x="499527" y="65833"/>
                  <a:pt x="521843" y="65009"/>
                  <a:pt x="490330" y="72887"/>
                </a:cubicBezTo>
                <a:cubicBezTo>
                  <a:pt x="479404" y="75618"/>
                  <a:pt x="468194" y="77070"/>
                  <a:pt x="457200" y="79513"/>
                </a:cubicBezTo>
                <a:cubicBezTo>
                  <a:pt x="448310" y="81489"/>
                  <a:pt x="439585" y="84163"/>
                  <a:pt x="430695" y="86139"/>
                </a:cubicBezTo>
                <a:cubicBezTo>
                  <a:pt x="354986" y="102963"/>
                  <a:pt x="435701" y="83231"/>
                  <a:pt x="371060" y="99391"/>
                </a:cubicBezTo>
                <a:cubicBezTo>
                  <a:pt x="314101" y="137366"/>
                  <a:pt x="386162" y="91841"/>
                  <a:pt x="331304" y="119270"/>
                </a:cubicBezTo>
                <a:cubicBezTo>
                  <a:pt x="285546" y="142149"/>
                  <a:pt x="340083" y="125358"/>
                  <a:pt x="284921" y="139148"/>
                </a:cubicBezTo>
                <a:cubicBezTo>
                  <a:pt x="239353" y="169526"/>
                  <a:pt x="260275" y="160616"/>
                  <a:pt x="225286" y="172278"/>
                </a:cubicBezTo>
                <a:cubicBezTo>
                  <a:pt x="220869" y="176696"/>
                  <a:pt x="216912" y="181628"/>
                  <a:pt x="212034" y="185531"/>
                </a:cubicBezTo>
                <a:cubicBezTo>
                  <a:pt x="205816" y="190506"/>
                  <a:pt x="197787" y="193152"/>
                  <a:pt x="192156" y="198783"/>
                </a:cubicBezTo>
                <a:cubicBezTo>
                  <a:pt x="162185" y="228754"/>
                  <a:pt x="197724" y="212388"/>
                  <a:pt x="159026" y="225287"/>
                </a:cubicBezTo>
                <a:cubicBezTo>
                  <a:pt x="147982" y="236331"/>
                  <a:pt x="138890" y="249755"/>
                  <a:pt x="125895" y="258418"/>
                </a:cubicBezTo>
                <a:cubicBezTo>
                  <a:pt x="119269" y="262835"/>
                  <a:pt x="112010" y="266426"/>
                  <a:pt x="106017" y="271670"/>
                </a:cubicBezTo>
                <a:cubicBezTo>
                  <a:pt x="51527" y="319347"/>
                  <a:pt x="89569" y="287259"/>
                  <a:pt x="59634" y="324678"/>
                </a:cubicBezTo>
                <a:cubicBezTo>
                  <a:pt x="55731" y="329556"/>
                  <a:pt x="50130" y="332933"/>
                  <a:pt x="46382" y="337931"/>
                </a:cubicBezTo>
                <a:cubicBezTo>
                  <a:pt x="36826" y="350673"/>
                  <a:pt x="28713" y="364435"/>
                  <a:pt x="19878" y="377687"/>
                </a:cubicBezTo>
                <a:lnTo>
                  <a:pt x="6626" y="397565"/>
                </a:lnTo>
                <a:cubicBezTo>
                  <a:pt x="4417" y="404191"/>
                  <a:pt x="0" y="410459"/>
                  <a:pt x="0" y="417444"/>
                </a:cubicBezTo>
                <a:cubicBezTo>
                  <a:pt x="0" y="461673"/>
                  <a:pt x="6626" y="549965"/>
                  <a:pt x="6626" y="549965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14B74773-A772-67D3-F680-3B83D914E291}"/>
              </a:ext>
            </a:extLst>
          </p:cNvPr>
          <p:cNvSpPr/>
          <p:nvPr/>
        </p:nvSpPr>
        <p:spPr>
          <a:xfrm>
            <a:off x="7103165" y="921025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537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(and all deps of the top token are satisfied)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66557" y="5062478"/>
            <a:ext cx="3067856" cy="1882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93905" y="5412507"/>
            <a:ext cx="10720377" cy="1625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7128" y="5675143"/>
            <a:ext cx="9538113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"</a:t>
            </a:r>
            <a:r>
              <a:rPr lang="en-US" dirty="0" err="1"/>
              <a:t>houston</a:t>
            </a:r>
            <a:r>
              <a:rPr lang="en-US" dirty="0"/>
              <a:t>" is not head of "flight"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"flight" is head of "</a:t>
            </a:r>
            <a:r>
              <a:rPr lang="en-US" dirty="0" err="1"/>
              <a:t>houston</a:t>
            </a:r>
            <a:r>
              <a:rPr lang="en-US" dirty="0"/>
              <a:t>" and all other dependencies of "</a:t>
            </a:r>
            <a:r>
              <a:rPr lang="en-US" dirty="0" err="1"/>
              <a:t>houston</a:t>
            </a:r>
            <a:r>
              <a:rPr lang="en-US" dirty="0"/>
              <a:t>" are satisfied. RR!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47B5E2-41D2-2BCD-5E1D-3197441DDF3E}"/>
              </a:ext>
            </a:extLst>
          </p:cNvPr>
          <p:cNvSpPr txBox="1"/>
          <p:nvPr/>
        </p:nvSpPr>
        <p:spPr>
          <a:xfrm>
            <a:off x="7586860" y="136950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1E152F-D8B3-A3DB-A119-23873AC9F5D0}"/>
              </a:ext>
            </a:extLst>
          </p:cNvPr>
          <p:cNvSpPr txBox="1"/>
          <p:nvPr/>
        </p:nvSpPr>
        <p:spPr>
          <a:xfrm>
            <a:off x="8232710" y="1369500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C90998A-CEA0-F7CA-F8EC-B842B6B3B531}"/>
              </a:ext>
            </a:extLst>
          </p:cNvPr>
          <p:cNvSpPr/>
          <p:nvPr/>
        </p:nvSpPr>
        <p:spPr>
          <a:xfrm>
            <a:off x="7822504" y="1093576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349160-C7C7-38C9-396A-E1BD1B9C9C4D}"/>
              </a:ext>
            </a:extLst>
          </p:cNvPr>
          <p:cNvSpPr txBox="1"/>
          <p:nvPr/>
        </p:nvSpPr>
        <p:spPr>
          <a:xfrm>
            <a:off x="9005843" y="13695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59403C-E883-AFEC-9BF3-62129723CAA1}"/>
              </a:ext>
            </a:extLst>
          </p:cNvPr>
          <p:cNvSpPr txBox="1"/>
          <p:nvPr/>
        </p:nvSpPr>
        <p:spPr>
          <a:xfrm>
            <a:off x="10061333" y="1369500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BA07E750-2A04-B20B-3679-29DF270066C0}"/>
              </a:ext>
            </a:extLst>
          </p:cNvPr>
          <p:cNvSpPr/>
          <p:nvPr/>
        </p:nvSpPr>
        <p:spPr>
          <a:xfrm>
            <a:off x="9413309" y="1156206"/>
            <a:ext cx="1059388" cy="375781"/>
          </a:xfrm>
          <a:custGeom>
            <a:avLst/>
            <a:gdLst>
              <a:gd name="connsiteX0" fmla="*/ 0 w 1283991"/>
              <a:gd name="connsiteY0" fmla="*/ 397062 h 409588"/>
              <a:gd name="connsiteX1" fmla="*/ 18789 w 1283991"/>
              <a:gd name="connsiteY1" fmla="*/ 372010 h 409588"/>
              <a:gd name="connsiteX2" fmla="*/ 31315 w 1283991"/>
              <a:gd name="connsiteY2" fmla="*/ 353221 h 409588"/>
              <a:gd name="connsiteX3" fmla="*/ 56367 w 1283991"/>
              <a:gd name="connsiteY3" fmla="*/ 328168 h 409588"/>
              <a:gd name="connsiteX4" fmla="*/ 68893 w 1283991"/>
              <a:gd name="connsiteY4" fmla="*/ 309379 h 409588"/>
              <a:gd name="connsiteX5" fmla="*/ 620038 w 1283991"/>
              <a:gd name="connsiteY5" fmla="*/ 8755 h 409588"/>
              <a:gd name="connsiteX6" fmla="*/ 739035 w 1283991"/>
              <a:gd name="connsiteY6" fmla="*/ 2492 h 409588"/>
              <a:gd name="connsiteX7" fmla="*/ 964504 w 1283991"/>
              <a:gd name="connsiteY7" fmla="*/ 15018 h 409588"/>
              <a:gd name="connsiteX8" fmla="*/ 1020871 w 1283991"/>
              <a:gd name="connsiteY8" fmla="*/ 27544 h 409588"/>
              <a:gd name="connsiteX9" fmla="*/ 1089764 w 1283991"/>
              <a:gd name="connsiteY9" fmla="*/ 40070 h 409588"/>
              <a:gd name="connsiteX10" fmla="*/ 1127342 w 1283991"/>
              <a:gd name="connsiteY10" fmla="*/ 58859 h 409588"/>
              <a:gd name="connsiteX11" fmla="*/ 1146131 w 1283991"/>
              <a:gd name="connsiteY11" fmla="*/ 65122 h 409588"/>
              <a:gd name="connsiteX12" fmla="*/ 1183709 w 1283991"/>
              <a:gd name="connsiteY12" fmla="*/ 83911 h 409588"/>
              <a:gd name="connsiteX13" fmla="*/ 1202498 w 1283991"/>
              <a:gd name="connsiteY13" fmla="*/ 102700 h 409588"/>
              <a:gd name="connsiteX14" fmla="*/ 1221287 w 1283991"/>
              <a:gd name="connsiteY14" fmla="*/ 108963 h 409588"/>
              <a:gd name="connsiteX15" fmla="*/ 1258865 w 1283991"/>
              <a:gd name="connsiteY15" fmla="*/ 134015 h 409588"/>
              <a:gd name="connsiteX16" fmla="*/ 1277654 w 1283991"/>
              <a:gd name="connsiteY16" fmla="*/ 146541 h 409588"/>
              <a:gd name="connsiteX17" fmla="*/ 1271391 w 1283991"/>
              <a:gd name="connsiteY17" fmla="*/ 271801 h 409588"/>
              <a:gd name="connsiteX18" fmla="*/ 1277654 w 1283991"/>
              <a:gd name="connsiteY18" fmla="*/ 359484 h 409588"/>
              <a:gd name="connsiteX19" fmla="*/ 1283917 w 1283991"/>
              <a:gd name="connsiteY19" fmla="*/ 409588 h 409588"/>
              <a:gd name="connsiteX0" fmla="*/ 0 w 1283991"/>
              <a:gd name="connsiteY0" fmla="*/ 394570 h 407096"/>
              <a:gd name="connsiteX1" fmla="*/ 18789 w 1283991"/>
              <a:gd name="connsiteY1" fmla="*/ 369518 h 407096"/>
              <a:gd name="connsiteX2" fmla="*/ 31315 w 1283991"/>
              <a:gd name="connsiteY2" fmla="*/ 350729 h 407096"/>
              <a:gd name="connsiteX3" fmla="*/ 56367 w 1283991"/>
              <a:gd name="connsiteY3" fmla="*/ 325676 h 407096"/>
              <a:gd name="connsiteX4" fmla="*/ 68893 w 1283991"/>
              <a:gd name="connsiteY4" fmla="*/ 306887 h 407096"/>
              <a:gd name="connsiteX5" fmla="*/ 300624 w 1283991"/>
              <a:gd name="connsiteY5" fmla="*/ 144049 h 407096"/>
              <a:gd name="connsiteX6" fmla="*/ 739035 w 1283991"/>
              <a:gd name="connsiteY6" fmla="*/ 0 h 407096"/>
              <a:gd name="connsiteX7" fmla="*/ 964504 w 1283991"/>
              <a:gd name="connsiteY7" fmla="*/ 12526 h 407096"/>
              <a:gd name="connsiteX8" fmla="*/ 1020871 w 1283991"/>
              <a:gd name="connsiteY8" fmla="*/ 25052 h 407096"/>
              <a:gd name="connsiteX9" fmla="*/ 1089764 w 1283991"/>
              <a:gd name="connsiteY9" fmla="*/ 37578 h 407096"/>
              <a:gd name="connsiteX10" fmla="*/ 1127342 w 1283991"/>
              <a:gd name="connsiteY10" fmla="*/ 56367 h 407096"/>
              <a:gd name="connsiteX11" fmla="*/ 1146131 w 1283991"/>
              <a:gd name="connsiteY11" fmla="*/ 62630 h 407096"/>
              <a:gd name="connsiteX12" fmla="*/ 1183709 w 1283991"/>
              <a:gd name="connsiteY12" fmla="*/ 81419 h 407096"/>
              <a:gd name="connsiteX13" fmla="*/ 1202498 w 1283991"/>
              <a:gd name="connsiteY13" fmla="*/ 100208 h 407096"/>
              <a:gd name="connsiteX14" fmla="*/ 1221287 w 1283991"/>
              <a:gd name="connsiteY14" fmla="*/ 106471 h 407096"/>
              <a:gd name="connsiteX15" fmla="*/ 1258865 w 1283991"/>
              <a:gd name="connsiteY15" fmla="*/ 131523 h 407096"/>
              <a:gd name="connsiteX16" fmla="*/ 1277654 w 1283991"/>
              <a:gd name="connsiteY16" fmla="*/ 144049 h 407096"/>
              <a:gd name="connsiteX17" fmla="*/ 1271391 w 1283991"/>
              <a:gd name="connsiteY17" fmla="*/ 269309 h 407096"/>
              <a:gd name="connsiteX18" fmla="*/ 1277654 w 1283991"/>
              <a:gd name="connsiteY18" fmla="*/ 356992 h 407096"/>
              <a:gd name="connsiteX19" fmla="*/ 1283917 w 1283991"/>
              <a:gd name="connsiteY19" fmla="*/ 407096 h 407096"/>
              <a:gd name="connsiteX0" fmla="*/ 0 w 1283991"/>
              <a:gd name="connsiteY0" fmla="*/ 383464 h 395990"/>
              <a:gd name="connsiteX1" fmla="*/ 18789 w 1283991"/>
              <a:gd name="connsiteY1" fmla="*/ 358412 h 395990"/>
              <a:gd name="connsiteX2" fmla="*/ 31315 w 1283991"/>
              <a:gd name="connsiteY2" fmla="*/ 339623 h 395990"/>
              <a:gd name="connsiteX3" fmla="*/ 56367 w 1283991"/>
              <a:gd name="connsiteY3" fmla="*/ 314570 h 395990"/>
              <a:gd name="connsiteX4" fmla="*/ 68893 w 1283991"/>
              <a:gd name="connsiteY4" fmla="*/ 295781 h 395990"/>
              <a:gd name="connsiteX5" fmla="*/ 300624 w 1283991"/>
              <a:gd name="connsiteY5" fmla="*/ 132943 h 395990"/>
              <a:gd name="connsiteX6" fmla="*/ 457200 w 1283991"/>
              <a:gd name="connsiteY6" fmla="*/ 45261 h 395990"/>
              <a:gd name="connsiteX7" fmla="*/ 964504 w 1283991"/>
              <a:gd name="connsiteY7" fmla="*/ 1420 h 395990"/>
              <a:gd name="connsiteX8" fmla="*/ 1020871 w 1283991"/>
              <a:gd name="connsiteY8" fmla="*/ 13946 h 395990"/>
              <a:gd name="connsiteX9" fmla="*/ 1089764 w 1283991"/>
              <a:gd name="connsiteY9" fmla="*/ 26472 h 395990"/>
              <a:gd name="connsiteX10" fmla="*/ 1127342 w 1283991"/>
              <a:gd name="connsiteY10" fmla="*/ 45261 h 395990"/>
              <a:gd name="connsiteX11" fmla="*/ 1146131 w 1283991"/>
              <a:gd name="connsiteY11" fmla="*/ 51524 h 395990"/>
              <a:gd name="connsiteX12" fmla="*/ 1183709 w 1283991"/>
              <a:gd name="connsiteY12" fmla="*/ 70313 h 395990"/>
              <a:gd name="connsiteX13" fmla="*/ 1202498 w 1283991"/>
              <a:gd name="connsiteY13" fmla="*/ 89102 h 395990"/>
              <a:gd name="connsiteX14" fmla="*/ 1221287 w 1283991"/>
              <a:gd name="connsiteY14" fmla="*/ 95365 h 395990"/>
              <a:gd name="connsiteX15" fmla="*/ 1258865 w 1283991"/>
              <a:gd name="connsiteY15" fmla="*/ 120417 h 395990"/>
              <a:gd name="connsiteX16" fmla="*/ 1277654 w 1283991"/>
              <a:gd name="connsiteY16" fmla="*/ 132943 h 395990"/>
              <a:gd name="connsiteX17" fmla="*/ 1271391 w 1283991"/>
              <a:gd name="connsiteY17" fmla="*/ 258203 h 395990"/>
              <a:gd name="connsiteX18" fmla="*/ 1277654 w 1283991"/>
              <a:gd name="connsiteY18" fmla="*/ 345886 h 395990"/>
              <a:gd name="connsiteX19" fmla="*/ 1283917 w 1283991"/>
              <a:gd name="connsiteY19" fmla="*/ 395990 h 395990"/>
              <a:gd name="connsiteX0" fmla="*/ 0 w 1283991"/>
              <a:gd name="connsiteY0" fmla="*/ 370850 h 383376"/>
              <a:gd name="connsiteX1" fmla="*/ 18789 w 1283991"/>
              <a:gd name="connsiteY1" fmla="*/ 345798 h 383376"/>
              <a:gd name="connsiteX2" fmla="*/ 31315 w 1283991"/>
              <a:gd name="connsiteY2" fmla="*/ 327009 h 383376"/>
              <a:gd name="connsiteX3" fmla="*/ 56367 w 1283991"/>
              <a:gd name="connsiteY3" fmla="*/ 301956 h 383376"/>
              <a:gd name="connsiteX4" fmla="*/ 68893 w 1283991"/>
              <a:gd name="connsiteY4" fmla="*/ 283167 h 383376"/>
              <a:gd name="connsiteX5" fmla="*/ 300624 w 1283991"/>
              <a:gd name="connsiteY5" fmla="*/ 120329 h 383376"/>
              <a:gd name="connsiteX6" fmla="*/ 457200 w 1283991"/>
              <a:gd name="connsiteY6" fmla="*/ 32647 h 383376"/>
              <a:gd name="connsiteX7" fmla="*/ 663879 w 1283991"/>
              <a:gd name="connsiteY7" fmla="*/ 38910 h 383376"/>
              <a:gd name="connsiteX8" fmla="*/ 1020871 w 1283991"/>
              <a:gd name="connsiteY8" fmla="*/ 1332 h 383376"/>
              <a:gd name="connsiteX9" fmla="*/ 1089764 w 1283991"/>
              <a:gd name="connsiteY9" fmla="*/ 13858 h 383376"/>
              <a:gd name="connsiteX10" fmla="*/ 1127342 w 1283991"/>
              <a:gd name="connsiteY10" fmla="*/ 32647 h 383376"/>
              <a:gd name="connsiteX11" fmla="*/ 1146131 w 1283991"/>
              <a:gd name="connsiteY11" fmla="*/ 38910 h 383376"/>
              <a:gd name="connsiteX12" fmla="*/ 1183709 w 1283991"/>
              <a:gd name="connsiteY12" fmla="*/ 57699 h 383376"/>
              <a:gd name="connsiteX13" fmla="*/ 1202498 w 1283991"/>
              <a:gd name="connsiteY13" fmla="*/ 76488 h 383376"/>
              <a:gd name="connsiteX14" fmla="*/ 1221287 w 1283991"/>
              <a:gd name="connsiteY14" fmla="*/ 82751 h 383376"/>
              <a:gd name="connsiteX15" fmla="*/ 1258865 w 1283991"/>
              <a:gd name="connsiteY15" fmla="*/ 107803 h 383376"/>
              <a:gd name="connsiteX16" fmla="*/ 1277654 w 1283991"/>
              <a:gd name="connsiteY16" fmla="*/ 120329 h 383376"/>
              <a:gd name="connsiteX17" fmla="*/ 1271391 w 1283991"/>
              <a:gd name="connsiteY17" fmla="*/ 245589 h 383376"/>
              <a:gd name="connsiteX18" fmla="*/ 1277654 w 1283991"/>
              <a:gd name="connsiteY18" fmla="*/ 333272 h 383376"/>
              <a:gd name="connsiteX19" fmla="*/ 1283917 w 1283991"/>
              <a:gd name="connsiteY19" fmla="*/ 383376 h 383376"/>
              <a:gd name="connsiteX0" fmla="*/ 0 w 1283991"/>
              <a:gd name="connsiteY0" fmla="*/ 357999 h 370525"/>
              <a:gd name="connsiteX1" fmla="*/ 18789 w 1283991"/>
              <a:gd name="connsiteY1" fmla="*/ 332947 h 370525"/>
              <a:gd name="connsiteX2" fmla="*/ 31315 w 1283991"/>
              <a:gd name="connsiteY2" fmla="*/ 314158 h 370525"/>
              <a:gd name="connsiteX3" fmla="*/ 56367 w 1283991"/>
              <a:gd name="connsiteY3" fmla="*/ 289105 h 370525"/>
              <a:gd name="connsiteX4" fmla="*/ 68893 w 1283991"/>
              <a:gd name="connsiteY4" fmla="*/ 270316 h 370525"/>
              <a:gd name="connsiteX5" fmla="*/ 300624 w 1283991"/>
              <a:gd name="connsiteY5" fmla="*/ 107478 h 370525"/>
              <a:gd name="connsiteX6" fmla="*/ 457200 w 1283991"/>
              <a:gd name="connsiteY6" fmla="*/ 19796 h 370525"/>
              <a:gd name="connsiteX7" fmla="*/ 663879 w 1283991"/>
              <a:gd name="connsiteY7" fmla="*/ 26059 h 370525"/>
              <a:gd name="connsiteX8" fmla="*/ 858032 w 1283991"/>
              <a:gd name="connsiteY8" fmla="*/ 38585 h 370525"/>
              <a:gd name="connsiteX9" fmla="*/ 1089764 w 1283991"/>
              <a:gd name="connsiteY9" fmla="*/ 1007 h 370525"/>
              <a:gd name="connsiteX10" fmla="*/ 1127342 w 1283991"/>
              <a:gd name="connsiteY10" fmla="*/ 19796 h 370525"/>
              <a:gd name="connsiteX11" fmla="*/ 1146131 w 1283991"/>
              <a:gd name="connsiteY11" fmla="*/ 26059 h 370525"/>
              <a:gd name="connsiteX12" fmla="*/ 1183709 w 1283991"/>
              <a:gd name="connsiteY12" fmla="*/ 44848 h 370525"/>
              <a:gd name="connsiteX13" fmla="*/ 1202498 w 1283991"/>
              <a:gd name="connsiteY13" fmla="*/ 63637 h 370525"/>
              <a:gd name="connsiteX14" fmla="*/ 1221287 w 1283991"/>
              <a:gd name="connsiteY14" fmla="*/ 69900 h 370525"/>
              <a:gd name="connsiteX15" fmla="*/ 1258865 w 1283991"/>
              <a:gd name="connsiteY15" fmla="*/ 94952 h 370525"/>
              <a:gd name="connsiteX16" fmla="*/ 1277654 w 1283991"/>
              <a:gd name="connsiteY16" fmla="*/ 107478 h 370525"/>
              <a:gd name="connsiteX17" fmla="*/ 1271391 w 1283991"/>
              <a:gd name="connsiteY17" fmla="*/ 232738 h 370525"/>
              <a:gd name="connsiteX18" fmla="*/ 1277654 w 1283991"/>
              <a:gd name="connsiteY18" fmla="*/ 320421 h 370525"/>
              <a:gd name="connsiteX19" fmla="*/ 1283917 w 1283991"/>
              <a:gd name="connsiteY19" fmla="*/ 370525 h 370525"/>
              <a:gd name="connsiteX0" fmla="*/ 0 w 1292412"/>
              <a:gd name="connsiteY0" fmla="*/ 357999 h 395577"/>
              <a:gd name="connsiteX1" fmla="*/ 18789 w 1292412"/>
              <a:gd name="connsiteY1" fmla="*/ 332947 h 395577"/>
              <a:gd name="connsiteX2" fmla="*/ 31315 w 1292412"/>
              <a:gd name="connsiteY2" fmla="*/ 314158 h 395577"/>
              <a:gd name="connsiteX3" fmla="*/ 56367 w 1292412"/>
              <a:gd name="connsiteY3" fmla="*/ 289105 h 395577"/>
              <a:gd name="connsiteX4" fmla="*/ 68893 w 1292412"/>
              <a:gd name="connsiteY4" fmla="*/ 270316 h 395577"/>
              <a:gd name="connsiteX5" fmla="*/ 300624 w 1292412"/>
              <a:gd name="connsiteY5" fmla="*/ 107478 h 395577"/>
              <a:gd name="connsiteX6" fmla="*/ 457200 w 1292412"/>
              <a:gd name="connsiteY6" fmla="*/ 19796 h 395577"/>
              <a:gd name="connsiteX7" fmla="*/ 663879 w 1292412"/>
              <a:gd name="connsiteY7" fmla="*/ 26059 h 395577"/>
              <a:gd name="connsiteX8" fmla="*/ 858032 w 1292412"/>
              <a:gd name="connsiteY8" fmla="*/ 38585 h 395577"/>
              <a:gd name="connsiteX9" fmla="*/ 1089764 w 1292412"/>
              <a:gd name="connsiteY9" fmla="*/ 1007 h 395577"/>
              <a:gd name="connsiteX10" fmla="*/ 1127342 w 1292412"/>
              <a:gd name="connsiteY10" fmla="*/ 19796 h 395577"/>
              <a:gd name="connsiteX11" fmla="*/ 1146131 w 1292412"/>
              <a:gd name="connsiteY11" fmla="*/ 26059 h 395577"/>
              <a:gd name="connsiteX12" fmla="*/ 1183709 w 1292412"/>
              <a:gd name="connsiteY12" fmla="*/ 44848 h 395577"/>
              <a:gd name="connsiteX13" fmla="*/ 1202498 w 1292412"/>
              <a:gd name="connsiteY13" fmla="*/ 63637 h 395577"/>
              <a:gd name="connsiteX14" fmla="*/ 1221287 w 1292412"/>
              <a:gd name="connsiteY14" fmla="*/ 69900 h 395577"/>
              <a:gd name="connsiteX15" fmla="*/ 1258865 w 1292412"/>
              <a:gd name="connsiteY15" fmla="*/ 94952 h 395577"/>
              <a:gd name="connsiteX16" fmla="*/ 1277654 w 1292412"/>
              <a:gd name="connsiteY16" fmla="*/ 107478 h 395577"/>
              <a:gd name="connsiteX17" fmla="*/ 1271391 w 1292412"/>
              <a:gd name="connsiteY17" fmla="*/ 232738 h 395577"/>
              <a:gd name="connsiteX18" fmla="*/ 1277654 w 1292412"/>
              <a:gd name="connsiteY18" fmla="*/ 320421 h 395577"/>
              <a:gd name="connsiteX19" fmla="*/ 1052186 w 1292412"/>
              <a:gd name="connsiteY19" fmla="*/ 395577 h 395577"/>
              <a:gd name="connsiteX0" fmla="*/ 0 w 1289808"/>
              <a:gd name="connsiteY0" fmla="*/ 357999 h 395577"/>
              <a:gd name="connsiteX1" fmla="*/ 18789 w 1289808"/>
              <a:gd name="connsiteY1" fmla="*/ 332947 h 395577"/>
              <a:gd name="connsiteX2" fmla="*/ 31315 w 1289808"/>
              <a:gd name="connsiteY2" fmla="*/ 314158 h 395577"/>
              <a:gd name="connsiteX3" fmla="*/ 56367 w 1289808"/>
              <a:gd name="connsiteY3" fmla="*/ 289105 h 395577"/>
              <a:gd name="connsiteX4" fmla="*/ 68893 w 1289808"/>
              <a:gd name="connsiteY4" fmla="*/ 270316 h 395577"/>
              <a:gd name="connsiteX5" fmla="*/ 300624 w 1289808"/>
              <a:gd name="connsiteY5" fmla="*/ 107478 h 395577"/>
              <a:gd name="connsiteX6" fmla="*/ 457200 w 1289808"/>
              <a:gd name="connsiteY6" fmla="*/ 19796 h 395577"/>
              <a:gd name="connsiteX7" fmla="*/ 663879 w 1289808"/>
              <a:gd name="connsiteY7" fmla="*/ 26059 h 395577"/>
              <a:gd name="connsiteX8" fmla="*/ 858032 w 1289808"/>
              <a:gd name="connsiteY8" fmla="*/ 38585 h 395577"/>
              <a:gd name="connsiteX9" fmla="*/ 1089764 w 1289808"/>
              <a:gd name="connsiteY9" fmla="*/ 1007 h 395577"/>
              <a:gd name="connsiteX10" fmla="*/ 1127342 w 1289808"/>
              <a:gd name="connsiteY10" fmla="*/ 19796 h 395577"/>
              <a:gd name="connsiteX11" fmla="*/ 1146131 w 1289808"/>
              <a:gd name="connsiteY11" fmla="*/ 26059 h 395577"/>
              <a:gd name="connsiteX12" fmla="*/ 1183709 w 1289808"/>
              <a:gd name="connsiteY12" fmla="*/ 44848 h 395577"/>
              <a:gd name="connsiteX13" fmla="*/ 1202498 w 1289808"/>
              <a:gd name="connsiteY13" fmla="*/ 63637 h 395577"/>
              <a:gd name="connsiteX14" fmla="*/ 1221287 w 1289808"/>
              <a:gd name="connsiteY14" fmla="*/ 69900 h 395577"/>
              <a:gd name="connsiteX15" fmla="*/ 1258865 w 1289808"/>
              <a:gd name="connsiteY15" fmla="*/ 94952 h 395577"/>
              <a:gd name="connsiteX16" fmla="*/ 1277654 w 1289808"/>
              <a:gd name="connsiteY16" fmla="*/ 107478 h 395577"/>
              <a:gd name="connsiteX17" fmla="*/ 1271391 w 1289808"/>
              <a:gd name="connsiteY17" fmla="*/ 232738 h 395577"/>
              <a:gd name="connsiteX18" fmla="*/ 1045923 w 1289808"/>
              <a:gd name="connsiteY18" fmla="*/ 320421 h 395577"/>
              <a:gd name="connsiteX19" fmla="*/ 1052186 w 1289808"/>
              <a:gd name="connsiteY19" fmla="*/ 395577 h 395577"/>
              <a:gd name="connsiteX0" fmla="*/ 0 w 1271391"/>
              <a:gd name="connsiteY0" fmla="*/ 357999 h 395577"/>
              <a:gd name="connsiteX1" fmla="*/ 18789 w 1271391"/>
              <a:gd name="connsiteY1" fmla="*/ 332947 h 395577"/>
              <a:gd name="connsiteX2" fmla="*/ 31315 w 1271391"/>
              <a:gd name="connsiteY2" fmla="*/ 314158 h 395577"/>
              <a:gd name="connsiteX3" fmla="*/ 56367 w 1271391"/>
              <a:gd name="connsiteY3" fmla="*/ 289105 h 395577"/>
              <a:gd name="connsiteX4" fmla="*/ 68893 w 1271391"/>
              <a:gd name="connsiteY4" fmla="*/ 270316 h 395577"/>
              <a:gd name="connsiteX5" fmla="*/ 300624 w 1271391"/>
              <a:gd name="connsiteY5" fmla="*/ 107478 h 395577"/>
              <a:gd name="connsiteX6" fmla="*/ 457200 w 1271391"/>
              <a:gd name="connsiteY6" fmla="*/ 19796 h 395577"/>
              <a:gd name="connsiteX7" fmla="*/ 663879 w 1271391"/>
              <a:gd name="connsiteY7" fmla="*/ 26059 h 395577"/>
              <a:gd name="connsiteX8" fmla="*/ 858032 w 1271391"/>
              <a:gd name="connsiteY8" fmla="*/ 38585 h 395577"/>
              <a:gd name="connsiteX9" fmla="*/ 1089764 w 1271391"/>
              <a:gd name="connsiteY9" fmla="*/ 1007 h 395577"/>
              <a:gd name="connsiteX10" fmla="*/ 1127342 w 1271391"/>
              <a:gd name="connsiteY10" fmla="*/ 19796 h 395577"/>
              <a:gd name="connsiteX11" fmla="*/ 1146131 w 1271391"/>
              <a:gd name="connsiteY11" fmla="*/ 26059 h 395577"/>
              <a:gd name="connsiteX12" fmla="*/ 1183709 w 1271391"/>
              <a:gd name="connsiteY12" fmla="*/ 44848 h 395577"/>
              <a:gd name="connsiteX13" fmla="*/ 1202498 w 1271391"/>
              <a:gd name="connsiteY13" fmla="*/ 63637 h 395577"/>
              <a:gd name="connsiteX14" fmla="*/ 1221287 w 1271391"/>
              <a:gd name="connsiteY14" fmla="*/ 69900 h 395577"/>
              <a:gd name="connsiteX15" fmla="*/ 1258865 w 1271391"/>
              <a:gd name="connsiteY15" fmla="*/ 94952 h 395577"/>
              <a:gd name="connsiteX16" fmla="*/ 1045923 w 1271391"/>
              <a:gd name="connsiteY16" fmla="*/ 126267 h 395577"/>
              <a:gd name="connsiteX17" fmla="*/ 1271391 w 1271391"/>
              <a:gd name="connsiteY17" fmla="*/ 232738 h 395577"/>
              <a:gd name="connsiteX18" fmla="*/ 1045923 w 1271391"/>
              <a:gd name="connsiteY18" fmla="*/ 320421 h 395577"/>
              <a:gd name="connsiteX19" fmla="*/ 1052186 w 1271391"/>
              <a:gd name="connsiteY19" fmla="*/ 395577 h 395577"/>
              <a:gd name="connsiteX0" fmla="*/ 0 w 1267456"/>
              <a:gd name="connsiteY0" fmla="*/ 357999 h 395577"/>
              <a:gd name="connsiteX1" fmla="*/ 18789 w 1267456"/>
              <a:gd name="connsiteY1" fmla="*/ 332947 h 395577"/>
              <a:gd name="connsiteX2" fmla="*/ 31315 w 1267456"/>
              <a:gd name="connsiteY2" fmla="*/ 314158 h 395577"/>
              <a:gd name="connsiteX3" fmla="*/ 56367 w 1267456"/>
              <a:gd name="connsiteY3" fmla="*/ 289105 h 395577"/>
              <a:gd name="connsiteX4" fmla="*/ 68893 w 1267456"/>
              <a:gd name="connsiteY4" fmla="*/ 270316 h 395577"/>
              <a:gd name="connsiteX5" fmla="*/ 300624 w 1267456"/>
              <a:gd name="connsiteY5" fmla="*/ 107478 h 395577"/>
              <a:gd name="connsiteX6" fmla="*/ 457200 w 1267456"/>
              <a:gd name="connsiteY6" fmla="*/ 19796 h 395577"/>
              <a:gd name="connsiteX7" fmla="*/ 663879 w 1267456"/>
              <a:gd name="connsiteY7" fmla="*/ 26059 h 395577"/>
              <a:gd name="connsiteX8" fmla="*/ 858032 w 1267456"/>
              <a:gd name="connsiteY8" fmla="*/ 38585 h 395577"/>
              <a:gd name="connsiteX9" fmla="*/ 1089764 w 1267456"/>
              <a:gd name="connsiteY9" fmla="*/ 1007 h 395577"/>
              <a:gd name="connsiteX10" fmla="*/ 1127342 w 1267456"/>
              <a:gd name="connsiteY10" fmla="*/ 19796 h 395577"/>
              <a:gd name="connsiteX11" fmla="*/ 1146131 w 1267456"/>
              <a:gd name="connsiteY11" fmla="*/ 26059 h 395577"/>
              <a:gd name="connsiteX12" fmla="*/ 1183709 w 1267456"/>
              <a:gd name="connsiteY12" fmla="*/ 44848 h 395577"/>
              <a:gd name="connsiteX13" fmla="*/ 1202498 w 1267456"/>
              <a:gd name="connsiteY13" fmla="*/ 63637 h 395577"/>
              <a:gd name="connsiteX14" fmla="*/ 1221287 w 1267456"/>
              <a:gd name="connsiteY14" fmla="*/ 69900 h 395577"/>
              <a:gd name="connsiteX15" fmla="*/ 1258865 w 1267456"/>
              <a:gd name="connsiteY15" fmla="*/ 94952 h 395577"/>
              <a:gd name="connsiteX16" fmla="*/ 1045923 w 1267456"/>
              <a:gd name="connsiteY16" fmla="*/ 126267 h 395577"/>
              <a:gd name="connsiteX17" fmla="*/ 1058449 w 1267456"/>
              <a:gd name="connsiteY17" fmla="*/ 232738 h 395577"/>
              <a:gd name="connsiteX18" fmla="*/ 1045923 w 1267456"/>
              <a:gd name="connsiteY18" fmla="*/ 320421 h 395577"/>
              <a:gd name="connsiteX19" fmla="*/ 1052186 w 1267456"/>
              <a:gd name="connsiteY19" fmla="*/ 395577 h 395577"/>
              <a:gd name="connsiteX0" fmla="*/ 0 w 1230136"/>
              <a:gd name="connsiteY0" fmla="*/ 357999 h 395577"/>
              <a:gd name="connsiteX1" fmla="*/ 18789 w 1230136"/>
              <a:gd name="connsiteY1" fmla="*/ 332947 h 395577"/>
              <a:gd name="connsiteX2" fmla="*/ 31315 w 1230136"/>
              <a:gd name="connsiteY2" fmla="*/ 314158 h 395577"/>
              <a:gd name="connsiteX3" fmla="*/ 56367 w 1230136"/>
              <a:gd name="connsiteY3" fmla="*/ 289105 h 395577"/>
              <a:gd name="connsiteX4" fmla="*/ 68893 w 1230136"/>
              <a:gd name="connsiteY4" fmla="*/ 270316 h 395577"/>
              <a:gd name="connsiteX5" fmla="*/ 300624 w 1230136"/>
              <a:gd name="connsiteY5" fmla="*/ 107478 h 395577"/>
              <a:gd name="connsiteX6" fmla="*/ 457200 w 1230136"/>
              <a:gd name="connsiteY6" fmla="*/ 19796 h 395577"/>
              <a:gd name="connsiteX7" fmla="*/ 663879 w 1230136"/>
              <a:gd name="connsiteY7" fmla="*/ 26059 h 395577"/>
              <a:gd name="connsiteX8" fmla="*/ 858032 w 1230136"/>
              <a:gd name="connsiteY8" fmla="*/ 38585 h 395577"/>
              <a:gd name="connsiteX9" fmla="*/ 1089764 w 1230136"/>
              <a:gd name="connsiteY9" fmla="*/ 1007 h 395577"/>
              <a:gd name="connsiteX10" fmla="*/ 1127342 w 1230136"/>
              <a:gd name="connsiteY10" fmla="*/ 19796 h 395577"/>
              <a:gd name="connsiteX11" fmla="*/ 1146131 w 1230136"/>
              <a:gd name="connsiteY11" fmla="*/ 26059 h 395577"/>
              <a:gd name="connsiteX12" fmla="*/ 1183709 w 1230136"/>
              <a:gd name="connsiteY12" fmla="*/ 44848 h 395577"/>
              <a:gd name="connsiteX13" fmla="*/ 1202498 w 1230136"/>
              <a:gd name="connsiteY13" fmla="*/ 63637 h 395577"/>
              <a:gd name="connsiteX14" fmla="*/ 1221287 w 1230136"/>
              <a:gd name="connsiteY14" fmla="*/ 69900 h 395577"/>
              <a:gd name="connsiteX15" fmla="*/ 1045923 w 1230136"/>
              <a:gd name="connsiteY15" fmla="*/ 101215 h 395577"/>
              <a:gd name="connsiteX16" fmla="*/ 1045923 w 1230136"/>
              <a:gd name="connsiteY16" fmla="*/ 126267 h 395577"/>
              <a:gd name="connsiteX17" fmla="*/ 1058449 w 1230136"/>
              <a:gd name="connsiteY17" fmla="*/ 232738 h 395577"/>
              <a:gd name="connsiteX18" fmla="*/ 1045923 w 1230136"/>
              <a:gd name="connsiteY18" fmla="*/ 320421 h 395577"/>
              <a:gd name="connsiteX19" fmla="*/ 1052186 w 1230136"/>
              <a:gd name="connsiteY19" fmla="*/ 395577 h 395577"/>
              <a:gd name="connsiteX0" fmla="*/ 0 w 1230136"/>
              <a:gd name="connsiteY0" fmla="*/ 357426 h 395004"/>
              <a:gd name="connsiteX1" fmla="*/ 18789 w 1230136"/>
              <a:gd name="connsiteY1" fmla="*/ 332374 h 395004"/>
              <a:gd name="connsiteX2" fmla="*/ 31315 w 1230136"/>
              <a:gd name="connsiteY2" fmla="*/ 313585 h 395004"/>
              <a:gd name="connsiteX3" fmla="*/ 56367 w 1230136"/>
              <a:gd name="connsiteY3" fmla="*/ 288532 h 395004"/>
              <a:gd name="connsiteX4" fmla="*/ 68893 w 1230136"/>
              <a:gd name="connsiteY4" fmla="*/ 269743 h 395004"/>
              <a:gd name="connsiteX5" fmla="*/ 300624 w 1230136"/>
              <a:gd name="connsiteY5" fmla="*/ 106905 h 395004"/>
              <a:gd name="connsiteX6" fmla="*/ 457200 w 1230136"/>
              <a:gd name="connsiteY6" fmla="*/ 19223 h 395004"/>
              <a:gd name="connsiteX7" fmla="*/ 663879 w 1230136"/>
              <a:gd name="connsiteY7" fmla="*/ 25486 h 395004"/>
              <a:gd name="connsiteX8" fmla="*/ 858032 w 1230136"/>
              <a:gd name="connsiteY8" fmla="*/ 38012 h 395004"/>
              <a:gd name="connsiteX9" fmla="*/ 1089764 w 1230136"/>
              <a:gd name="connsiteY9" fmla="*/ 434 h 395004"/>
              <a:gd name="connsiteX10" fmla="*/ 1127342 w 1230136"/>
              <a:gd name="connsiteY10" fmla="*/ 19223 h 395004"/>
              <a:gd name="connsiteX11" fmla="*/ 1183709 w 1230136"/>
              <a:gd name="connsiteY11" fmla="*/ 44275 h 395004"/>
              <a:gd name="connsiteX12" fmla="*/ 1202498 w 1230136"/>
              <a:gd name="connsiteY12" fmla="*/ 63064 h 395004"/>
              <a:gd name="connsiteX13" fmla="*/ 1221287 w 1230136"/>
              <a:gd name="connsiteY13" fmla="*/ 69327 h 395004"/>
              <a:gd name="connsiteX14" fmla="*/ 1045923 w 1230136"/>
              <a:gd name="connsiteY14" fmla="*/ 100642 h 395004"/>
              <a:gd name="connsiteX15" fmla="*/ 1045923 w 1230136"/>
              <a:gd name="connsiteY15" fmla="*/ 125694 h 395004"/>
              <a:gd name="connsiteX16" fmla="*/ 1058449 w 1230136"/>
              <a:gd name="connsiteY16" fmla="*/ 232165 h 395004"/>
              <a:gd name="connsiteX17" fmla="*/ 1045923 w 1230136"/>
              <a:gd name="connsiteY17" fmla="*/ 319848 h 395004"/>
              <a:gd name="connsiteX18" fmla="*/ 1052186 w 1230136"/>
              <a:gd name="connsiteY18" fmla="*/ 395004 h 395004"/>
              <a:gd name="connsiteX0" fmla="*/ 0 w 1230136"/>
              <a:gd name="connsiteY0" fmla="*/ 357016 h 394594"/>
              <a:gd name="connsiteX1" fmla="*/ 18789 w 1230136"/>
              <a:gd name="connsiteY1" fmla="*/ 331964 h 394594"/>
              <a:gd name="connsiteX2" fmla="*/ 31315 w 1230136"/>
              <a:gd name="connsiteY2" fmla="*/ 313175 h 394594"/>
              <a:gd name="connsiteX3" fmla="*/ 56367 w 1230136"/>
              <a:gd name="connsiteY3" fmla="*/ 288122 h 394594"/>
              <a:gd name="connsiteX4" fmla="*/ 68893 w 1230136"/>
              <a:gd name="connsiteY4" fmla="*/ 269333 h 394594"/>
              <a:gd name="connsiteX5" fmla="*/ 300624 w 1230136"/>
              <a:gd name="connsiteY5" fmla="*/ 106495 h 394594"/>
              <a:gd name="connsiteX6" fmla="*/ 457200 w 1230136"/>
              <a:gd name="connsiteY6" fmla="*/ 18813 h 394594"/>
              <a:gd name="connsiteX7" fmla="*/ 663879 w 1230136"/>
              <a:gd name="connsiteY7" fmla="*/ 25076 h 394594"/>
              <a:gd name="connsiteX8" fmla="*/ 858032 w 1230136"/>
              <a:gd name="connsiteY8" fmla="*/ 37602 h 394594"/>
              <a:gd name="connsiteX9" fmla="*/ 1089764 w 1230136"/>
              <a:gd name="connsiteY9" fmla="*/ 24 h 394594"/>
              <a:gd name="connsiteX10" fmla="*/ 1183709 w 1230136"/>
              <a:gd name="connsiteY10" fmla="*/ 43865 h 394594"/>
              <a:gd name="connsiteX11" fmla="*/ 1202498 w 1230136"/>
              <a:gd name="connsiteY11" fmla="*/ 62654 h 394594"/>
              <a:gd name="connsiteX12" fmla="*/ 1221287 w 1230136"/>
              <a:gd name="connsiteY12" fmla="*/ 68917 h 394594"/>
              <a:gd name="connsiteX13" fmla="*/ 1045923 w 1230136"/>
              <a:gd name="connsiteY13" fmla="*/ 100232 h 394594"/>
              <a:gd name="connsiteX14" fmla="*/ 1045923 w 1230136"/>
              <a:gd name="connsiteY14" fmla="*/ 125284 h 394594"/>
              <a:gd name="connsiteX15" fmla="*/ 1058449 w 1230136"/>
              <a:gd name="connsiteY15" fmla="*/ 231755 h 394594"/>
              <a:gd name="connsiteX16" fmla="*/ 1045923 w 1230136"/>
              <a:gd name="connsiteY16" fmla="*/ 319438 h 394594"/>
              <a:gd name="connsiteX17" fmla="*/ 1052186 w 1230136"/>
              <a:gd name="connsiteY17" fmla="*/ 394594 h 394594"/>
              <a:gd name="connsiteX0" fmla="*/ 0 w 1210143"/>
              <a:gd name="connsiteY0" fmla="*/ 357016 h 394594"/>
              <a:gd name="connsiteX1" fmla="*/ 18789 w 1210143"/>
              <a:gd name="connsiteY1" fmla="*/ 331964 h 394594"/>
              <a:gd name="connsiteX2" fmla="*/ 31315 w 1210143"/>
              <a:gd name="connsiteY2" fmla="*/ 313175 h 394594"/>
              <a:gd name="connsiteX3" fmla="*/ 56367 w 1210143"/>
              <a:gd name="connsiteY3" fmla="*/ 288122 h 394594"/>
              <a:gd name="connsiteX4" fmla="*/ 68893 w 1210143"/>
              <a:gd name="connsiteY4" fmla="*/ 269333 h 394594"/>
              <a:gd name="connsiteX5" fmla="*/ 300624 w 1210143"/>
              <a:gd name="connsiteY5" fmla="*/ 106495 h 394594"/>
              <a:gd name="connsiteX6" fmla="*/ 457200 w 1210143"/>
              <a:gd name="connsiteY6" fmla="*/ 18813 h 394594"/>
              <a:gd name="connsiteX7" fmla="*/ 663879 w 1210143"/>
              <a:gd name="connsiteY7" fmla="*/ 25076 h 394594"/>
              <a:gd name="connsiteX8" fmla="*/ 858032 w 1210143"/>
              <a:gd name="connsiteY8" fmla="*/ 37602 h 394594"/>
              <a:gd name="connsiteX9" fmla="*/ 1089764 w 1210143"/>
              <a:gd name="connsiteY9" fmla="*/ 24 h 394594"/>
              <a:gd name="connsiteX10" fmla="*/ 1183709 w 1210143"/>
              <a:gd name="connsiteY10" fmla="*/ 43865 h 394594"/>
              <a:gd name="connsiteX11" fmla="*/ 1202498 w 1210143"/>
              <a:gd name="connsiteY11" fmla="*/ 62654 h 394594"/>
              <a:gd name="connsiteX12" fmla="*/ 1045923 w 1210143"/>
              <a:gd name="connsiteY12" fmla="*/ 100232 h 394594"/>
              <a:gd name="connsiteX13" fmla="*/ 1045923 w 1210143"/>
              <a:gd name="connsiteY13" fmla="*/ 125284 h 394594"/>
              <a:gd name="connsiteX14" fmla="*/ 1058449 w 1210143"/>
              <a:gd name="connsiteY14" fmla="*/ 231755 h 394594"/>
              <a:gd name="connsiteX15" fmla="*/ 1045923 w 1210143"/>
              <a:gd name="connsiteY15" fmla="*/ 319438 h 394594"/>
              <a:gd name="connsiteX16" fmla="*/ 1052186 w 1210143"/>
              <a:gd name="connsiteY16" fmla="*/ 394594 h 394594"/>
              <a:gd name="connsiteX0" fmla="*/ 0 w 1183709"/>
              <a:gd name="connsiteY0" fmla="*/ 357016 h 394594"/>
              <a:gd name="connsiteX1" fmla="*/ 18789 w 1183709"/>
              <a:gd name="connsiteY1" fmla="*/ 331964 h 394594"/>
              <a:gd name="connsiteX2" fmla="*/ 31315 w 1183709"/>
              <a:gd name="connsiteY2" fmla="*/ 313175 h 394594"/>
              <a:gd name="connsiteX3" fmla="*/ 56367 w 1183709"/>
              <a:gd name="connsiteY3" fmla="*/ 288122 h 394594"/>
              <a:gd name="connsiteX4" fmla="*/ 68893 w 1183709"/>
              <a:gd name="connsiteY4" fmla="*/ 269333 h 394594"/>
              <a:gd name="connsiteX5" fmla="*/ 300624 w 1183709"/>
              <a:gd name="connsiteY5" fmla="*/ 106495 h 394594"/>
              <a:gd name="connsiteX6" fmla="*/ 457200 w 1183709"/>
              <a:gd name="connsiteY6" fmla="*/ 18813 h 394594"/>
              <a:gd name="connsiteX7" fmla="*/ 663879 w 1183709"/>
              <a:gd name="connsiteY7" fmla="*/ 25076 h 394594"/>
              <a:gd name="connsiteX8" fmla="*/ 858032 w 1183709"/>
              <a:gd name="connsiteY8" fmla="*/ 37602 h 394594"/>
              <a:gd name="connsiteX9" fmla="*/ 1089764 w 1183709"/>
              <a:gd name="connsiteY9" fmla="*/ 24 h 394594"/>
              <a:gd name="connsiteX10" fmla="*/ 1183709 w 1183709"/>
              <a:gd name="connsiteY10" fmla="*/ 43865 h 394594"/>
              <a:gd name="connsiteX11" fmla="*/ 1045923 w 1183709"/>
              <a:gd name="connsiteY11" fmla="*/ 100232 h 394594"/>
              <a:gd name="connsiteX12" fmla="*/ 1045923 w 1183709"/>
              <a:gd name="connsiteY12" fmla="*/ 125284 h 394594"/>
              <a:gd name="connsiteX13" fmla="*/ 1058449 w 1183709"/>
              <a:gd name="connsiteY13" fmla="*/ 231755 h 394594"/>
              <a:gd name="connsiteX14" fmla="*/ 1045923 w 1183709"/>
              <a:gd name="connsiteY14" fmla="*/ 319438 h 394594"/>
              <a:gd name="connsiteX15" fmla="*/ 1052186 w 1183709"/>
              <a:gd name="connsiteY15" fmla="*/ 394594 h 394594"/>
              <a:gd name="connsiteX0" fmla="*/ 0 w 1097973"/>
              <a:gd name="connsiteY0" fmla="*/ 358593 h 396171"/>
              <a:gd name="connsiteX1" fmla="*/ 18789 w 1097973"/>
              <a:gd name="connsiteY1" fmla="*/ 333541 h 396171"/>
              <a:gd name="connsiteX2" fmla="*/ 31315 w 1097973"/>
              <a:gd name="connsiteY2" fmla="*/ 314752 h 396171"/>
              <a:gd name="connsiteX3" fmla="*/ 56367 w 1097973"/>
              <a:gd name="connsiteY3" fmla="*/ 289699 h 396171"/>
              <a:gd name="connsiteX4" fmla="*/ 68893 w 1097973"/>
              <a:gd name="connsiteY4" fmla="*/ 270910 h 396171"/>
              <a:gd name="connsiteX5" fmla="*/ 300624 w 1097973"/>
              <a:gd name="connsiteY5" fmla="*/ 108072 h 396171"/>
              <a:gd name="connsiteX6" fmla="*/ 457200 w 1097973"/>
              <a:gd name="connsiteY6" fmla="*/ 20390 h 396171"/>
              <a:gd name="connsiteX7" fmla="*/ 663879 w 1097973"/>
              <a:gd name="connsiteY7" fmla="*/ 26653 h 396171"/>
              <a:gd name="connsiteX8" fmla="*/ 858032 w 1097973"/>
              <a:gd name="connsiteY8" fmla="*/ 39179 h 396171"/>
              <a:gd name="connsiteX9" fmla="*/ 1089764 w 1097973"/>
              <a:gd name="connsiteY9" fmla="*/ 1601 h 396171"/>
              <a:gd name="connsiteX10" fmla="*/ 1045923 w 1097973"/>
              <a:gd name="connsiteY10" fmla="*/ 101809 h 396171"/>
              <a:gd name="connsiteX11" fmla="*/ 1045923 w 1097973"/>
              <a:gd name="connsiteY11" fmla="*/ 126861 h 396171"/>
              <a:gd name="connsiteX12" fmla="*/ 1058449 w 1097973"/>
              <a:gd name="connsiteY12" fmla="*/ 233332 h 396171"/>
              <a:gd name="connsiteX13" fmla="*/ 1045923 w 1097973"/>
              <a:gd name="connsiteY13" fmla="*/ 321015 h 396171"/>
              <a:gd name="connsiteX14" fmla="*/ 1052186 w 1097973"/>
              <a:gd name="connsiteY14" fmla="*/ 396171 h 396171"/>
              <a:gd name="connsiteX0" fmla="*/ 0 w 1059388"/>
              <a:gd name="connsiteY0" fmla="*/ 338203 h 375781"/>
              <a:gd name="connsiteX1" fmla="*/ 18789 w 1059388"/>
              <a:gd name="connsiteY1" fmla="*/ 313151 h 375781"/>
              <a:gd name="connsiteX2" fmla="*/ 31315 w 1059388"/>
              <a:gd name="connsiteY2" fmla="*/ 294362 h 375781"/>
              <a:gd name="connsiteX3" fmla="*/ 56367 w 1059388"/>
              <a:gd name="connsiteY3" fmla="*/ 269309 h 375781"/>
              <a:gd name="connsiteX4" fmla="*/ 68893 w 1059388"/>
              <a:gd name="connsiteY4" fmla="*/ 250520 h 375781"/>
              <a:gd name="connsiteX5" fmla="*/ 300624 w 1059388"/>
              <a:gd name="connsiteY5" fmla="*/ 87682 h 375781"/>
              <a:gd name="connsiteX6" fmla="*/ 457200 w 1059388"/>
              <a:gd name="connsiteY6" fmla="*/ 0 h 375781"/>
              <a:gd name="connsiteX7" fmla="*/ 663879 w 1059388"/>
              <a:gd name="connsiteY7" fmla="*/ 6263 h 375781"/>
              <a:gd name="connsiteX8" fmla="*/ 858032 w 1059388"/>
              <a:gd name="connsiteY8" fmla="*/ 18789 h 375781"/>
              <a:gd name="connsiteX9" fmla="*/ 1045923 w 1059388"/>
              <a:gd name="connsiteY9" fmla="*/ 81419 h 375781"/>
              <a:gd name="connsiteX10" fmla="*/ 1045923 w 1059388"/>
              <a:gd name="connsiteY10" fmla="*/ 106471 h 375781"/>
              <a:gd name="connsiteX11" fmla="*/ 1058449 w 1059388"/>
              <a:gd name="connsiteY11" fmla="*/ 212942 h 375781"/>
              <a:gd name="connsiteX12" fmla="*/ 1045923 w 1059388"/>
              <a:gd name="connsiteY12" fmla="*/ 300625 h 375781"/>
              <a:gd name="connsiteX13" fmla="*/ 1052186 w 1059388"/>
              <a:gd name="connsiteY13" fmla="*/ 375781 h 37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9388" h="375781">
                <a:moveTo>
                  <a:pt x="0" y="338203"/>
                </a:moveTo>
                <a:cubicBezTo>
                  <a:pt x="6263" y="329852"/>
                  <a:pt x="12722" y="321645"/>
                  <a:pt x="18789" y="313151"/>
                </a:cubicBezTo>
                <a:cubicBezTo>
                  <a:pt x="23164" y="307026"/>
                  <a:pt x="26416" y="300077"/>
                  <a:pt x="31315" y="294362"/>
                </a:cubicBezTo>
                <a:cubicBezTo>
                  <a:pt x="39001" y="285395"/>
                  <a:pt x="48681" y="278276"/>
                  <a:pt x="56367" y="269309"/>
                </a:cubicBezTo>
                <a:cubicBezTo>
                  <a:pt x="61266" y="263594"/>
                  <a:pt x="28184" y="280791"/>
                  <a:pt x="68893" y="250520"/>
                </a:cubicBezTo>
                <a:cubicBezTo>
                  <a:pt x="109602" y="220249"/>
                  <a:pt x="235906" y="129435"/>
                  <a:pt x="300624" y="87682"/>
                </a:cubicBezTo>
                <a:cubicBezTo>
                  <a:pt x="365342" y="45929"/>
                  <a:pt x="417534" y="2088"/>
                  <a:pt x="457200" y="0"/>
                </a:cubicBezTo>
                <a:lnTo>
                  <a:pt x="663879" y="6263"/>
                </a:lnTo>
                <a:cubicBezTo>
                  <a:pt x="730684" y="9395"/>
                  <a:pt x="794358" y="6263"/>
                  <a:pt x="858032" y="18789"/>
                </a:cubicBezTo>
                <a:cubicBezTo>
                  <a:pt x="921706" y="31315"/>
                  <a:pt x="1014608" y="66805"/>
                  <a:pt x="1045923" y="81419"/>
                </a:cubicBezTo>
                <a:cubicBezTo>
                  <a:pt x="1077238" y="96033"/>
                  <a:pt x="1043835" y="84550"/>
                  <a:pt x="1045923" y="106471"/>
                </a:cubicBezTo>
                <a:cubicBezTo>
                  <a:pt x="1048011" y="128392"/>
                  <a:pt x="1058449" y="180583"/>
                  <a:pt x="1058449" y="212942"/>
                </a:cubicBezTo>
                <a:cubicBezTo>
                  <a:pt x="1058449" y="245301"/>
                  <a:pt x="1046967" y="273485"/>
                  <a:pt x="1045923" y="300625"/>
                </a:cubicBezTo>
                <a:cubicBezTo>
                  <a:pt x="1044879" y="327765"/>
                  <a:pt x="1052186" y="326513"/>
                  <a:pt x="1052186" y="37578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17824464-FFA7-7939-A2C7-6CA3B6FAC8A0}"/>
              </a:ext>
            </a:extLst>
          </p:cNvPr>
          <p:cNvSpPr/>
          <p:nvPr/>
        </p:nvSpPr>
        <p:spPr>
          <a:xfrm>
            <a:off x="8706652" y="947530"/>
            <a:ext cx="1994478" cy="556591"/>
          </a:xfrm>
          <a:custGeom>
            <a:avLst/>
            <a:gdLst>
              <a:gd name="connsiteX0" fmla="*/ 1994478 w 1994478"/>
              <a:gd name="connsiteY0" fmla="*/ 556591 h 556591"/>
              <a:gd name="connsiteX1" fmla="*/ 1861957 w 1994478"/>
              <a:gd name="connsiteY1" fmla="*/ 284921 h 556591"/>
              <a:gd name="connsiteX2" fmla="*/ 1848705 w 1994478"/>
              <a:gd name="connsiteY2" fmla="*/ 245165 h 556591"/>
              <a:gd name="connsiteX3" fmla="*/ 1842078 w 1994478"/>
              <a:gd name="connsiteY3" fmla="*/ 225286 h 556591"/>
              <a:gd name="connsiteX4" fmla="*/ 1815574 w 1994478"/>
              <a:gd name="connsiteY4" fmla="*/ 185530 h 556591"/>
              <a:gd name="connsiteX5" fmla="*/ 1795696 w 1994478"/>
              <a:gd name="connsiteY5" fmla="*/ 172278 h 556591"/>
              <a:gd name="connsiteX6" fmla="*/ 1762565 w 1994478"/>
              <a:gd name="connsiteY6" fmla="*/ 139147 h 556591"/>
              <a:gd name="connsiteX7" fmla="*/ 1722809 w 1994478"/>
              <a:gd name="connsiteY7" fmla="*/ 112643 h 556591"/>
              <a:gd name="connsiteX8" fmla="*/ 1702931 w 1994478"/>
              <a:gd name="connsiteY8" fmla="*/ 99391 h 556591"/>
              <a:gd name="connsiteX9" fmla="*/ 1689678 w 1994478"/>
              <a:gd name="connsiteY9" fmla="*/ 86139 h 556591"/>
              <a:gd name="connsiteX10" fmla="*/ 1649922 w 1994478"/>
              <a:gd name="connsiteY10" fmla="*/ 72886 h 556591"/>
              <a:gd name="connsiteX11" fmla="*/ 1510774 w 1994478"/>
              <a:gd name="connsiteY11" fmla="*/ 59634 h 556591"/>
              <a:gd name="connsiteX12" fmla="*/ 1437887 w 1994478"/>
              <a:gd name="connsiteY12" fmla="*/ 46382 h 556591"/>
              <a:gd name="connsiteX13" fmla="*/ 1398131 w 1994478"/>
              <a:gd name="connsiteY13" fmla="*/ 33130 h 556591"/>
              <a:gd name="connsiteX14" fmla="*/ 1358374 w 1994478"/>
              <a:gd name="connsiteY14" fmla="*/ 26504 h 556591"/>
              <a:gd name="connsiteX15" fmla="*/ 1318618 w 1994478"/>
              <a:gd name="connsiteY15" fmla="*/ 13252 h 556591"/>
              <a:gd name="connsiteX16" fmla="*/ 1245731 w 1994478"/>
              <a:gd name="connsiteY16" fmla="*/ 0 h 556591"/>
              <a:gd name="connsiteX17" fmla="*/ 1152965 w 1994478"/>
              <a:gd name="connsiteY17" fmla="*/ 6626 h 556591"/>
              <a:gd name="connsiteX18" fmla="*/ 1133087 w 1994478"/>
              <a:gd name="connsiteY18" fmla="*/ 13252 h 556591"/>
              <a:gd name="connsiteX19" fmla="*/ 1060200 w 1994478"/>
              <a:gd name="connsiteY19" fmla="*/ 19878 h 556591"/>
              <a:gd name="connsiteX20" fmla="*/ 967435 w 1994478"/>
              <a:gd name="connsiteY20" fmla="*/ 33130 h 556591"/>
              <a:gd name="connsiteX21" fmla="*/ 815035 w 1994478"/>
              <a:gd name="connsiteY21" fmla="*/ 46382 h 556591"/>
              <a:gd name="connsiteX22" fmla="*/ 755400 w 1994478"/>
              <a:gd name="connsiteY22" fmla="*/ 59634 h 556591"/>
              <a:gd name="connsiteX23" fmla="*/ 715644 w 1994478"/>
              <a:gd name="connsiteY23" fmla="*/ 72886 h 556591"/>
              <a:gd name="connsiteX24" fmla="*/ 689139 w 1994478"/>
              <a:gd name="connsiteY24" fmla="*/ 79513 h 556591"/>
              <a:gd name="connsiteX25" fmla="*/ 669261 w 1994478"/>
              <a:gd name="connsiteY25" fmla="*/ 86139 h 556591"/>
              <a:gd name="connsiteX26" fmla="*/ 616252 w 1994478"/>
              <a:gd name="connsiteY26" fmla="*/ 99391 h 556591"/>
              <a:gd name="connsiteX27" fmla="*/ 589748 w 1994478"/>
              <a:gd name="connsiteY27" fmla="*/ 106017 h 556591"/>
              <a:gd name="connsiteX28" fmla="*/ 543365 w 1994478"/>
              <a:gd name="connsiteY28" fmla="*/ 119269 h 556591"/>
              <a:gd name="connsiteX29" fmla="*/ 483731 w 1994478"/>
              <a:gd name="connsiteY29" fmla="*/ 125895 h 556591"/>
              <a:gd name="connsiteX30" fmla="*/ 390965 w 1994478"/>
              <a:gd name="connsiteY30" fmla="*/ 139147 h 556591"/>
              <a:gd name="connsiteX31" fmla="*/ 344583 w 1994478"/>
              <a:gd name="connsiteY31" fmla="*/ 152400 h 556591"/>
              <a:gd name="connsiteX32" fmla="*/ 284948 w 1994478"/>
              <a:gd name="connsiteY32" fmla="*/ 165652 h 556591"/>
              <a:gd name="connsiteX33" fmla="*/ 245191 w 1994478"/>
              <a:gd name="connsiteY33" fmla="*/ 178904 h 556591"/>
              <a:gd name="connsiteX34" fmla="*/ 178931 w 1994478"/>
              <a:gd name="connsiteY34" fmla="*/ 198782 h 556591"/>
              <a:gd name="connsiteX35" fmla="*/ 139174 w 1994478"/>
              <a:gd name="connsiteY35" fmla="*/ 212034 h 556591"/>
              <a:gd name="connsiteX36" fmla="*/ 119296 w 1994478"/>
              <a:gd name="connsiteY36" fmla="*/ 218660 h 556591"/>
              <a:gd name="connsiteX37" fmla="*/ 106044 w 1994478"/>
              <a:gd name="connsiteY37" fmla="*/ 238539 h 556591"/>
              <a:gd name="connsiteX38" fmla="*/ 92791 w 1994478"/>
              <a:gd name="connsiteY38" fmla="*/ 251791 h 556591"/>
              <a:gd name="connsiteX39" fmla="*/ 66287 w 1994478"/>
              <a:gd name="connsiteY39" fmla="*/ 291547 h 556591"/>
              <a:gd name="connsiteX40" fmla="*/ 33157 w 1994478"/>
              <a:gd name="connsiteY40" fmla="*/ 324678 h 556591"/>
              <a:gd name="connsiteX41" fmla="*/ 19905 w 1994478"/>
              <a:gd name="connsiteY41" fmla="*/ 344556 h 556591"/>
              <a:gd name="connsiteX42" fmla="*/ 6652 w 1994478"/>
              <a:gd name="connsiteY42" fmla="*/ 384313 h 556591"/>
              <a:gd name="connsiteX43" fmla="*/ 26 w 1994478"/>
              <a:gd name="connsiteY43" fmla="*/ 556591 h 55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94478" h="556591">
                <a:moveTo>
                  <a:pt x="1994478" y="556591"/>
                </a:moveTo>
                <a:cubicBezTo>
                  <a:pt x="1950304" y="466034"/>
                  <a:pt x="1893819" y="380507"/>
                  <a:pt x="1861957" y="284921"/>
                </a:cubicBezTo>
                <a:lnTo>
                  <a:pt x="1848705" y="245165"/>
                </a:lnTo>
                <a:cubicBezTo>
                  <a:pt x="1846496" y="238539"/>
                  <a:pt x="1845952" y="231098"/>
                  <a:pt x="1842078" y="225286"/>
                </a:cubicBezTo>
                <a:cubicBezTo>
                  <a:pt x="1833243" y="212034"/>
                  <a:pt x="1828826" y="194365"/>
                  <a:pt x="1815574" y="185530"/>
                </a:cubicBezTo>
                <a:cubicBezTo>
                  <a:pt x="1808948" y="181113"/>
                  <a:pt x="1801689" y="177522"/>
                  <a:pt x="1795696" y="172278"/>
                </a:cubicBezTo>
                <a:cubicBezTo>
                  <a:pt x="1783942" y="161993"/>
                  <a:pt x="1775560" y="147810"/>
                  <a:pt x="1762565" y="139147"/>
                </a:cubicBezTo>
                <a:lnTo>
                  <a:pt x="1722809" y="112643"/>
                </a:lnTo>
                <a:cubicBezTo>
                  <a:pt x="1716183" y="108226"/>
                  <a:pt x="1708562" y="105022"/>
                  <a:pt x="1702931" y="99391"/>
                </a:cubicBezTo>
                <a:cubicBezTo>
                  <a:pt x="1698513" y="94974"/>
                  <a:pt x="1695266" y="88933"/>
                  <a:pt x="1689678" y="86139"/>
                </a:cubicBezTo>
                <a:cubicBezTo>
                  <a:pt x="1677184" y="79892"/>
                  <a:pt x="1663474" y="76274"/>
                  <a:pt x="1649922" y="72886"/>
                </a:cubicBezTo>
                <a:cubicBezTo>
                  <a:pt x="1586928" y="57138"/>
                  <a:pt x="1632509" y="66795"/>
                  <a:pt x="1510774" y="59634"/>
                </a:cubicBezTo>
                <a:cubicBezTo>
                  <a:pt x="1456371" y="41500"/>
                  <a:pt x="1542780" y="68859"/>
                  <a:pt x="1437887" y="46382"/>
                </a:cubicBezTo>
                <a:cubicBezTo>
                  <a:pt x="1424228" y="43455"/>
                  <a:pt x="1411910" y="35426"/>
                  <a:pt x="1398131" y="33130"/>
                </a:cubicBezTo>
                <a:lnTo>
                  <a:pt x="1358374" y="26504"/>
                </a:lnTo>
                <a:cubicBezTo>
                  <a:pt x="1345122" y="22087"/>
                  <a:pt x="1332316" y="15991"/>
                  <a:pt x="1318618" y="13252"/>
                </a:cubicBezTo>
                <a:cubicBezTo>
                  <a:pt x="1272313" y="3991"/>
                  <a:pt x="1296596" y="8478"/>
                  <a:pt x="1245731" y="0"/>
                </a:cubicBezTo>
                <a:cubicBezTo>
                  <a:pt x="1214809" y="2209"/>
                  <a:pt x="1183753" y="3004"/>
                  <a:pt x="1152965" y="6626"/>
                </a:cubicBezTo>
                <a:cubicBezTo>
                  <a:pt x="1146028" y="7442"/>
                  <a:pt x="1140001" y="12264"/>
                  <a:pt x="1133087" y="13252"/>
                </a:cubicBezTo>
                <a:cubicBezTo>
                  <a:pt x="1108936" y="16702"/>
                  <a:pt x="1084462" y="17324"/>
                  <a:pt x="1060200" y="19878"/>
                </a:cubicBezTo>
                <a:cubicBezTo>
                  <a:pt x="950279" y="31448"/>
                  <a:pt x="1057636" y="21103"/>
                  <a:pt x="967435" y="33130"/>
                </a:cubicBezTo>
                <a:cubicBezTo>
                  <a:pt x="909458" y="40860"/>
                  <a:pt x="877424" y="41926"/>
                  <a:pt x="815035" y="46382"/>
                </a:cubicBezTo>
                <a:cubicBezTo>
                  <a:pt x="796123" y="50164"/>
                  <a:pt x="774113" y="54020"/>
                  <a:pt x="755400" y="59634"/>
                </a:cubicBezTo>
                <a:cubicBezTo>
                  <a:pt x="742020" y="63648"/>
                  <a:pt x="728896" y="68469"/>
                  <a:pt x="715644" y="72886"/>
                </a:cubicBezTo>
                <a:cubicBezTo>
                  <a:pt x="707004" y="75766"/>
                  <a:pt x="697896" y="77011"/>
                  <a:pt x="689139" y="79513"/>
                </a:cubicBezTo>
                <a:cubicBezTo>
                  <a:pt x="682423" y="81432"/>
                  <a:pt x="675999" y="84301"/>
                  <a:pt x="669261" y="86139"/>
                </a:cubicBezTo>
                <a:cubicBezTo>
                  <a:pt x="651689" y="90931"/>
                  <a:pt x="633922" y="94974"/>
                  <a:pt x="616252" y="99391"/>
                </a:cubicBezTo>
                <a:cubicBezTo>
                  <a:pt x="607417" y="101600"/>
                  <a:pt x="598387" y="103137"/>
                  <a:pt x="589748" y="106017"/>
                </a:cubicBezTo>
                <a:cubicBezTo>
                  <a:pt x="574903" y="110965"/>
                  <a:pt x="558818" y="116892"/>
                  <a:pt x="543365" y="119269"/>
                </a:cubicBezTo>
                <a:cubicBezTo>
                  <a:pt x="523597" y="122310"/>
                  <a:pt x="503594" y="123558"/>
                  <a:pt x="483731" y="125895"/>
                </a:cubicBezTo>
                <a:cubicBezTo>
                  <a:pt x="454067" y="129385"/>
                  <a:pt x="420616" y="133217"/>
                  <a:pt x="390965" y="139147"/>
                </a:cubicBezTo>
                <a:cubicBezTo>
                  <a:pt x="328981" y="151544"/>
                  <a:pt x="395115" y="139766"/>
                  <a:pt x="344583" y="152400"/>
                </a:cubicBezTo>
                <a:cubicBezTo>
                  <a:pt x="306733" y="161863"/>
                  <a:pt x="318973" y="155445"/>
                  <a:pt x="284948" y="165652"/>
                </a:cubicBezTo>
                <a:cubicBezTo>
                  <a:pt x="271568" y="169666"/>
                  <a:pt x="258743" y="175516"/>
                  <a:pt x="245191" y="178904"/>
                </a:cubicBezTo>
                <a:cubicBezTo>
                  <a:pt x="205133" y="188918"/>
                  <a:pt x="227329" y="182649"/>
                  <a:pt x="178931" y="198782"/>
                </a:cubicBezTo>
                <a:lnTo>
                  <a:pt x="139174" y="212034"/>
                </a:lnTo>
                <a:lnTo>
                  <a:pt x="119296" y="218660"/>
                </a:lnTo>
                <a:cubicBezTo>
                  <a:pt x="114879" y="225286"/>
                  <a:pt x="111019" y="232320"/>
                  <a:pt x="106044" y="238539"/>
                </a:cubicBezTo>
                <a:cubicBezTo>
                  <a:pt x="102141" y="243417"/>
                  <a:pt x="96539" y="246793"/>
                  <a:pt x="92791" y="251791"/>
                </a:cubicBezTo>
                <a:cubicBezTo>
                  <a:pt x="83235" y="264532"/>
                  <a:pt x="77549" y="280285"/>
                  <a:pt x="66287" y="291547"/>
                </a:cubicBezTo>
                <a:cubicBezTo>
                  <a:pt x="55244" y="302591"/>
                  <a:pt x="41820" y="311683"/>
                  <a:pt x="33157" y="324678"/>
                </a:cubicBezTo>
                <a:cubicBezTo>
                  <a:pt x="28740" y="331304"/>
                  <a:pt x="23139" y="337279"/>
                  <a:pt x="19905" y="344556"/>
                </a:cubicBezTo>
                <a:cubicBezTo>
                  <a:pt x="14231" y="357321"/>
                  <a:pt x="6652" y="384313"/>
                  <a:pt x="6652" y="384313"/>
                </a:cubicBezTo>
                <a:cubicBezTo>
                  <a:pt x="-787" y="525648"/>
                  <a:pt x="26" y="468185"/>
                  <a:pt x="26" y="55659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C695DC-6088-6C2F-400B-9BAB8E5F9320}"/>
              </a:ext>
            </a:extLst>
          </p:cNvPr>
          <p:cNvSpPr txBox="1"/>
          <p:nvPr/>
        </p:nvSpPr>
        <p:spPr>
          <a:xfrm>
            <a:off x="6892456" y="136950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2560F324-5A34-364C-4AF1-FDA59131BEE1}"/>
              </a:ext>
            </a:extLst>
          </p:cNvPr>
          <p:cNvSpPr/>
          <p:nvPr/>
        </p:nvSpPr>
        <p:spPr>
          <a:xfrm>
            <a:off x="7202557" y="993912"/>
            <a:ext cx="1437860" cy="549965"/>
          </a:xfrm>
          <a:custGeom>
            <a:avLst/>
            <a:gdLst>
              <a:gd name="connsiteX0" fmla="*/ 1437860 w 1437860"/>
              <a:gd name="connsiteY0" fmla="*/ 496957 h 549965"/>
              <a:gd name="connsiteX1" fmla="*/ 1424608 w 1437860"/>
              <a:gd name="connsiteY1" fmla="*/ 390939 h 549965"/>
              <a:gd name="connsiteX2" fmla="*/ 1411356 w 1437860"/>
              <a:gd name="connsiteY2" fmla="*/ 351183 h 549965"/>
              <a:gd name="connsiteX3" fmla="*/ 1398104 w 1437860"/>
              <a:gd name="connsiteY3" fmla="*/ 251791 h 549965"/>
              <a:gd name="connsiteX4" fmla="*/ 1391478 w 1437860"/>
              <a:gd name="connsiteY4" fmla="*/ 212035 h 549965"/>
              <a:gd name="connsiteX5" fmla="*/ 1378226 w 1437860"/>
              <a:gd name="connsiteY5" fmla="*/ 172278 h 549965"/>
              <a:gd name="connsiteX6" fmla="*/ 1364973 w 1437860"/>
              <a:gd name="connsiteY6" fmla="*/ 125896 h 549965"/>
              <a:gd name="connsiteX7" fmla="*/ 1338469 w 1437860"/>
              <a:gd name="connsiteY7" fmla="*/ 86139 h 549965"/>
              <a:gd name="connsiteX8" fmla="*/ 1318591 w 1437860"/>
              <a:gd name="connsiteY8" fmla="*/ 46383 h 549965"/>
              <a:gd name="connsiteX9" fmla="*/ 1311965 w 1437860"/>
              <a:gd name="connsiteY9" fmla="*/ 26504 h 549965"/>
              <a:gd name="connsiteX10" fmla="*/ 1272208 w 1437860"/>
              <a:gd name="connsiteY10" fmla="*/ 0 h 549965"/>
              <a:gd name="connsiteX11" fmla="*/ 960782 w 1437860"/>
              <a:gd name="connsiteY11" fmla="*/ 6626 h 549965"/>
              <a:gd name="connsiteX12" fmla="*/ 921026 w 1437860"/>
              <a:gd name="connsiteY12" fmla="*/ 13252 h 549965"/>
              <a:gd name="connsiteX13" fmla="*/ 848139 w 1437860"/>
              <a:gd name="connsiteY13" fmla="*/ 26504 h 549965"/>
              <a:gd name="connsiteX14" fmla="*/ 609600 w 1437860"/>
              <a:gd name="connsiteY14" fmla="*/ 46383 h 549965"/>
              <a:gd name="connsiteX15" fmla="*/ 536713 w 1437860"/>
              <a:gd name="connsiteY15" fmla="*/ 59635 h 549965"/>
              <a:gd name="connsiteX16" fmla="*/ 490330 w 1437860"/>
              <a:gd name="connsiteY16" fmla="*/ 72887 h 549965"/>
              <a:gd name="connsiteX17" fmla="*/ 457200 w 1437860"/>
              <a:gd name="connsiteY17" fmla="*/ 79513 h 549965"/>
              <a:gd name="connsiteX18" fmla="*/ 430695 w 1437860"/>
              <a:gd name="connsiteY18" fmla="*/ 86139 h 549965"/>
              <a:gd name="connsiteX19" fmla="*/ 371060 w 1437860"/>
              <a:gd name="connsiteY19" fmla="*/ 99391 h 549965"/>
              <a:gd name="connsiteX20" fmla="*/ 331304 w 1437860"/>
              <a:gd name="connsiteY20" fmla="*/ 119270 h 549965"/>
              <a:gd name="connsiteX21" fmla="*/ 284921 w 1437860"/>
              <a:gd name="connsiteY21" fmla="*/ 139148 h 549965"/>
              <a:gd name="connsiteX22" fmla="*/ 225286 w 1437860"/>
              <a:gd name="connsiteY22" fmla="*/ 172278 h 549965"/>
              <a:gd name="connsiteX23" fmla="*/ 212034 w 1437860"/>
              <a:gd name="connsiteY23" fmla="*/ 185531 h 549965"/>
              <a:gd name="connsiteX24" fmla="*/ 192156 w 1437860"/>
              <a:gd name="connsiteY24" fmla="*/ 198783 h 549965"/>
              <a:gd name="connsiteX25" fmla="*/ 159026 w 1437860"/>
              <a:gd name="connsiteY25" fmla="*/ 225287 h 549965"/>
              <a:gd name="connsiteX26" fmla="*/ 125895 w 1437860"/>
              <a:gd name="connsiteY26" fmla="*/ 258418 h 549965"/>
              <a:gd name="connsiteX27" fmla="*/ 106017 w 1437860"/>
              <a:gd name="connsiteY27" fmla="*/ 271670 h 549965"/>
              <a:gd name="connsiteX28" fmla="*/ 59634 w 1437860"/>
              <a:gd name="connsiteY28" fmla="*/ 324678 h 549965"/>
              <a:gd name="connsiteX29" fmla="*/ 46382 w 1437860"/>
              <a:gd name="connsiteY29" fmla="*/ 337931 h 549965"/>
              <a:gd name="connsiteX30" fmla="*/ 19878 w 1437860"/>
              <a:gd name="connsiteY30" fmla="*/ 377687 h 549965"/>
              <a:gd name="connsiteX31" fmla="*/ 6626 w 1437860"/>
              <a:gd name="connsiteY31" fmla="*/ 397565 h 549965"/>
              <a:gd name="connsiteX32" fmla="*/ 0 w 1437860"/>
              <a:gd name="connsiteY32" fmla="*/ 417444 h 549965"/>
              <a:gd name="connsiteX33" fmla="*/ 6626 w 1437860"/>
              <a:gd name="connsiteY33" fmla="*/ 549965 h 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37860" h="549965">
                <a:moveTo>
                  <a:pt x="1437860" y="496957"/>
                </a:moveTo>
                <a:cubicBezTo>
                  <a:pt x="1433443" y="461618"/>
                  <a:pt x="1430979" y="425979"/>
                  <a:pt x="1424608" y="390939"/>
                </a:cubicBezTo>
                <a:cubicBezTo>
                  <a:pt x="1422109" y="377195"/>
                  <a:pt x="1411356" y="351183"/>
                  <a:pt x="1411356" y="351183"/>
                </a:cubicBezTo>
                <a:cubicBezTo>
                  <a:pt x="1401205" y="249676"/>
                  <a:pt x="1410303" y="318885"/>
                  <a:pt x="1398104" y="251791"/>
                </a:cubicBezTo>
                <a:cubicBezTo>
                  <a:pt x="1395701" y="238573"/>
                  <a:pt x="1394736" y="225069"/>
                  <a:pt x="1391478" y="212035"/>
                </a:cubicBezTo>
                <a:cubicBezTo>
                  <a:pt x="1388090" y="198483"/>
                  <a:pt x="1381614" y="185830"/>
                  <a:pt x="1378226" y="172278"/>
                </a:cubicBezTo>
                <a:cubicBezTo>
                  <a:pt x="1376665" y="166033"/>
                  <a:pt x="1369296" y="133678"/>
                  <a:pt x="1364973" y="125896"/>
                </a:cubicBezTo>
                <a:cubicBezTo>
                  <a:pt x="1357238" y="111973"/>
                  <a:pt x="1343506" y="101249"/>
                  <a:pt x="1338469" y="86139"/>
                </a:cubicBezTo>
                <a:cubicBezTo>
                  <a:pt x="1329325" y="58706"/>
                  <a:pt x="1335717" y="72072"/>
                  <a:pt x="1318591" y="46383"/>
                </a:cubicBezTo>
                <a:cubicBezTo>
                  <a:pt x="1316382" y="39757"/>
                  <a:pt x="1316904" y="31443"/>
                  <a:pt x="1311965" y="26504"/>
                </a:cubicBezTo>
                <a:cubicBezTo>
                  <a:pt x="1300703" y="15242"/>
                  <a:pt x="1272208" y="0"/>
                  <a:pt x="1272208" y="0"/>
                </a:cubicBezTo>
                <a:lnTo>
                  <a:pt x="960782" y="6626"/>
                </a:lnTo>
                <a:cubicBezTo>
                  <a:pt x="947357" y="7133"/>
                  <a:pt x="934244" y="10849"/>
                  <a:pt x="921026" y="13252"/>
                </a:cubicBezTo>
                <a:cubicBezTo>
                  <a:pt x="819157" y="31773"/>
                  <a:pt x="965286" y="6979"/>
                  <a:pt x="848139" y="26504"/>
                </a:cubicBezTo>
                <a:cubicBezTo>
                  <a:pt x="745487" y="60723"/>
                  <a:pt x="822344" y="39292"/>
                  <a:pt x="609600" y="46383"/>
                </a:cubicBezTo>
                <a:cubicBezTo>
                  <a:pt x="566950" y="60599"/>
                  <a:pt x="611637" y="47148"/>
                  <a:pt x="536713" y="59635"/>
                </a:cubicBezTo>
                <a:cubicBezTo>
                  <a:pt x="499527" y="65833"/>
                  <a:pt x="521843" y="65009"/>
                  <a:pt x="490330" y="72887"/>
                </a:cubicBezTo>
                <a:cubicBezTo>
                  <a:pt x="479404" y="75618"/>
                  <a:pt x="468194" y="77070"/>
                  <a:pt x="457200" y="79513"/>
                </a:cubicBezTo>
                <a:cubicBezTo>
                  <a:pt x="448310" y="81489"/>
                  <a:pt x="439585" y="84163"/>
                  <a:pt x="430695" y="86139"/>
                </a:cubicBezTo>
                <a:cubicBezTo>
                  <a:pt x="354986" y="102963"/>
                  <a:pt x="435701" y="83231"/>
                  <a:pt x="371060" y="99391"/>
                </a:cubicBezTo>
                <a:cubicBezTo>
                  <a:pt x="314101" y="137366"/>
                  <a:pt x="386162" y="91841"/>
                  <a:pt x="331304" y="119270"/>
                </a:cubicBezTo>
                <a:cubicBezTo>
                  <a:pt x="285546" y="142149"/>
                  <a:pt x="340083" y="125358"/>
                  <a:pt x="284921" y="139148"/>
                </a:cubicBezTo>
                <a:cubicBezTo>
                  <a:pt x="239353" y="169526"/>
                  <a:pt x="260275" y="160616"/>
                  <a:pt x="225286" y="172278"/>
                </a:cubicBezTo>
                <a:cubicBezTo>
                  <a:pt x="220869" y="176696"/>
                  <a:pt x="216912" y="181628"/>
                  <a:pt x="212034" y="185531"/>
                </a:cubicBezTo>
                <a:cubicBezTo>
                  <a:pt x="205816" y="190506"/>
                  <a:pt x="197787" y="193152"/>
                  <a:pt x="192156" y="198783"/>
                </a:cubicBezTo>
                <a:cubicBezTo>
                  <a:pt x="162185" y="228754"/>
                  <a:pt x="197724" y="212388"/>
                  <a:pt x="159026" y="225287"/>
                </a:cubicBezTo>
                <a:cubicBezTo>
                  <a:pt x="147982" y="236331"/>
                  <a:pt x="138890" y="249755"/>
                  <a:pt x="125895" y="258418"/>
                </a:cubicBezTo>
                <a:cubicBezTo>
                  <a:pt x="119269" y="262835"/>
                  <a:pt x="112010" y="266426"/>
                  <a:pt x="106017" y="271670"/>
                </a:cubicBezTo>
                <a:cubicBezTo>
                  <a:pt x="51527" y="319347"/>
                  <a:pt x="89569" y="287259"/>
                  <a:pt x="59634" y="324678"/>
                </a:cubicBezTo>
                <a:cubicBezTo>
                  <a:pt x="55731" y="329556"/>
                  <a:pt x="50130" y="332933"/>
                  <a:pt x="46382" y="337931"/>
                </a:cubicBezTo>
                <a:cubicBezTo>
                  <a:pt x="36826" y="350673"/>
                  <a:pt x="28713" y="364435"/>
                  <a:pt x="19878" y="377687"/>
                </a:cubicBezTo>
                <a:lnTo>
                  <a:pt x="6626" y="397565"/>
                </a:lnTo>
                <a:cubicBezTo>
                  <a:pt x="4417" y="404191"/>
                  <a:pt x="0" y="410459"/>
                  <a:pt x="0" y="417444"/>
                </a:cubicBezTo>
                <a:cubicBezTo>
                  <a:pt x="0" y="461673"/>
                  <a:pt x="6626" y="549965"/>
                  <a:pt x="6626" y="549965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9BFCCE82-155B-2B00-A3DE-93039974B907}"/>
              </a:ext>
            </a:extLst>
          </p:cNvPr>
          <p:cNvSpPr/>
          <p:nvPr/>
        </p:nvSpPr>
        <p:spPr>
          <a:xfrm>
            <a:off x="7103165" y="921025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(and all deps of the top token are satisfied)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66557" y="5412506"/>
            <a:ext cx="3067856" cy="1532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93905" y="5791200"/>
            <a:ext cx="10720377" cy="1246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"flight" is not head of "book"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"book" is head of "flight" and all other dependencies of "flight" are satisfied. RR!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29EF5B-0330-FC38-1184-8425F333E3EA}"/>
              </a:ext>
            </a:extLst>
          </p:cNvPr>
          <p:cNvSpPr txBox="1"/>
          <p:nvPr/>
        </p:nvSpPr>
        <p:spPr>
          <a:xfrm>
            <a:off x="7586860" y="136950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A6CBC-6F17-5893-2AC9-36404AA5A148}"/>
              </a:ext>
            </a:extLst>
          </p:cNvPr>
          <p:cNvSpPr txBox="1"/>
          <p:nvPr/>
        </p:nvSpPr>
        <p:spPr>
          <a:xfrm>
            <a:off x="8232710" y="1369500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BBE685CD-5286-E413-7C52-3C1F4315E4C5}"/>
              </a:ext>
            </a:extLst>
          </p:cNvPr>
          <p:cNvSpPr/>
          <p:nvPr/>
        </p:nvSpPr>
        <p:spPr>
          <a:xfrm>
            <a:off x="7822504" y="1093576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FE8727-BD12-AD2F-0D23-F0A2B73A5E65}"/>
              </a:ext>
            </a:extLst>
          </p:cNvPr>
          <p:cNvSpPr txBox="1"/>
          <p:nvPr/>
        </p:nvSpPr>
        <p:spPr>
          <a:xfrm>
            <a:off x="9005843" y="13695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925E87-7449-98B7-D17A-ADEF2EBA7E18}"/>
              </a:ext>
            </a:extLst>
          </p:cNvPr>
          <p:cNvSpPr txBox="1"/>
          <p:nvPr/>
        </p:nvSpPr>
        <p:spPr>
          <a:xfrm>
            <a:off x="10061333" y="1369500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B33955C9-5483-4070-A1CD-E5373DB25DD5}"/>
              </a:ext>
            </a:extLst>
          </p:cNvPr>
          <p:cNvSpPr/>
          <p:nvPr/>
        </p:nvSpPr>
        <p:spPr>
          <a:xfrm>
            <a:off x="9413309" y="1156206"/>
            <a:ext cx="1059388" cy="375781"/>
          </a:xfrm>
          <a:custGeom>
            <a:avLst/>
            <a:gdLst>
              <a:gd name="connsiteX0" fmla="*/ 0 w 1283991"/>
              <a:gd name="connsiteY0" fmla="*/ 397062 h 409588"/>
              <a:gd name="connsiteX1" fmla="*/ 18789 w 1283991"/>
              <a:gd name="connsiteY1" fmla="*/ 372010 h 409588"/>
              <a:gd name="connsiteX2" fmla="*/ 31315 w 1283991"/>
              <a:gd name="connsiteY2" fmla="*/ 353221 h 409588"/>
              <a:gd name="connsiteX3" fmla="*/ 56367 w 1283991"/>
              <a:gd name="connsiteY3" fmla="*/ 328168 h 409588"/>
              <a:gd name="connsiteX4" fmla="*/ 68893 w 1283991"/>
              <a:gd name="connsiteY4" fmla="*/ 309379 h 409588"/>
              <a:gd name="connsiteX5" fmla="*/ 620038 w 1283991"/>
              <a:gd name="connsiteY5" fmla="*/ 8755 h 409588"/>
              <a:gd name="connsiteX6" fmla="*/ 739035 w 1283991"/>
              <a:gd name="connsiteY6" fmla="*/ 2492 h 409588"/>
              <a:gd name="connsiteX7" fmla="*/ 964504 w 1283991"/>
              <a:gd name="connsiteY7" fmla="*/ 15018 h 409588"/>
              <a:gd name="connsiteX8" fmla="*/ 1020871 w 1283991"/>
              <a:gd name="connsiteY8" fmla="*/ 27544 h 409588"/>
              <a:gd name="connsiteX9" fmla="*/ 1089764 w 1283991"/>
              <a:gd name="connsiteY9" fmla="*/ 40070 h 409588"/>
              <a:gd name="connsiteX10" fmla="*/ 1127342 w 1283991"/>
              <a:gd name="connsiteY10" fmla="*/ 58859 h 409588"/>
              <a:gd name="connsiteX11" fmla="*/ 1146131 w 1283991"/>
              <a:gd name="connsiteY11" fmla="*/ 65122 h 409588"/>
              <a:gd name="connsiteX12" fmla="*/ 1183709 w 1283991"/>
              <a:gd name="connsiteY12" fmla="*/ 83911 h 409588"/>
              <a:gd name="connsiteX13" fmla="*/ 1202498 w 1283991"/>
              <a:gd name="connsiteY13" fmla="*/ 102700 h 409588"/>
              <a:gd name="connsiteX14" fmla="*/ 1221287 w 1283991"/>
              <a:gd name="connsiteY14" fmla="*/ 108963 h 409588"/>
              <a:gd name="connsiteX15" fmla="*/ 1258865 w 1283991"/>
              <a:gd name="connsiteY15" fmla="*/ 134015 h 409588"/>
              <a:gd name="connsiteX16" fmla="*/ 1277654 w 1283991"/>
              <a:gd name="connsiteY16" fmla="*/ 146541 h 409588"/>
              <a:gd name="connsiteX17" fmla="*/ 1271391 w 1283991"/>
              <a:gd name="connsiteY17" fmla="*/ 271801 h 409588"/>
              <a:gd name="connsiteX18" fmla="*/ 1277654 w 1283991"/>
              <a:gd name="connsiteY18" fmla="*/ 359484 h 409588"/>
              <a:gd name="connsiteX19" fmla="*/ 1283917 w 1283991"/>
              <a:gd name="connsiteY19" fmla="*/ 409588 h 409588"/>
              <a:gd name="connsiteX0" fmla="*/ 0 w 1283991"/>
              <a:gd name="connsiteY0" fmla="*/ 394570 h 407096"/>
              <a:gd name="connsiteX1" fmla="*/ 18789 w 1283991"/>
              <a:gd name="connsiteY1" fmla="*/ 369518 h 407096"/>
              <a:gd name="connsiteX2" fmla="*/ 31315 w 1283991"/>
              <a:gd name="connsiteY2" fmla="*/ 350729 h 407096"/>
              <a:gd name="connsiteX3" fmla="*/ 56367 w 1283991"/>
              <a:gd name="connsiteY3" fmla="*/ 325676 h 407096"/>
              <a:gd name="connsiteX4" fmla="*/ 68893 w 1283991"/>
              <a:gd name="connsiteY4" fmla="*/ 306887 h 407096"/>
              <a:gd name="connsiteX5" fmla="*/ 300624 w 1283991"/>
              <a:gd name="connsiteY5" fmla="*/ 144049 h 407096"/>
              <a:gd name="connsiteX6" fmla="*/ 739035 w 1283991"/>
              <a:gd name="connsiteY6" fmla="*/ 0 h 407096"/>
              <a:gd name="connsiteX7" fmla="*/ 964504 w 1283991"/>
              <a:gd name="connsiteY7" fmla="*/ 12526 h 407096"/>
              <a:gd name="connsiteX8" fmla="*/ 1020871 w 1283991"/>
              <a:gd name="connsiteY8" fmla="*/ 25052 h 407096"/>
              <a:gd name="connsiteX9" fmla="*/ 1089764 w 1283991"/>
              <a:gd name="connsiteY9" fmla="*/ 37578 h 407096"/>
              <a:gd name="connsiteX10" fmla="*/ 1127342 w 1283991"/>
              <a:gd name="connsiteY10" fmla="*/ 56367 h 407096"/>
              <a:gd name="connsiteX11" fmla="*/ 1146131 w 1283991"/>
              <a:gd name="connsiteY11" fmla="*/ 62630 h 407096"/>
              <a:gd name="connsiteX12" fmla="*/ 1183709 w 1283991"/>
              <a:gd name="connsiteY12" fmla="*/ 81419 h 407096"/>
              <a:gd name="connsiteX13" fmla="*/ 1202498 w 1283991"/>
              <a:gd name="connsiteY13" fmla="*/ 100208 h 407096"/>
              <a:gd name="connsiteX14" fmla="*/ 1221287 w 1283991"/>
              <a:gd name="connsiteY14" fmla="*/ 106471 h 407096"/>
              <a:gd name="connsiteX15" fmla="*/ 1258865 w 1283991"/>
              <a:gd name="connsiteY15" fmla="*/ 131523 h 407096"/>
              <a:gd name="connsiteX16" fmla="*/ 1277654 w 1283991"/>
              <a:gd name="connsiteY16" fmla="*/ 144049 h 407096"/>
              <a:gd name="connsiteX17" fmla="*/ 1271391 w 1283991"/>
              <a:gd name="connsiteY17" fmla="*/ 269309 h 407096"/>
              <a:gd name="connsiteX18" fmla="*/ 1277654 w 1283991"/>
              <a:gd name="connsiteY18" fmla="*/ 356992 h 407096"/>
              <a:gd name="connsiteX19" fmla="*/ 1283917 w 1283991"/>
              <a:gd name="connsiteY19" fmla="*/ 407096 h 407096"/>
              <a:gd name="connsiteX0" fmla="*/ 0 w 1283991"/>
              <a:gd name="connsiteY0" fmla="*/ 383464 h 395990"/>
              <a:gd name="connsiteX1" fmla="*/ 18789 w 1283991"/>
              <a:gd name="connsiteY1" fmla="*/ 358412 h 395990"/>
              <a:gd name="connsiteX2" fmla="*/ 31315 w 1283991"/>
              <a:gd name="connsiteY2" fmla="*/ 339623 h 395990"/>
              <a:gd name="connsiteX3" fmla="*/ 56367 w 1283991"/>
              <a:gd name="connsiteY3" fmla="*/ 314570 h 395990"/>
              <a:gd name="connsiteX4" fmla="*/ 68893 w 1283991"/>
              <a:gd name="connsiteY4" fmla="*/ 295781 h 395990"/>
              <a:gd name="connsiteX5" fmla="*/ 300624 w 1283991"/>
              <a:gd name="connsiteY5" fmla="*/ 132943 h 395990"/>
              <a:gd name="connsiteX6" fmla="*/ 457200 w 1283991"/>
              <a:gd name="connsiteY6" fmla="*/ 45261 h 395990"/>
              <a:gd name="connsiteX7" fmla="*/ 964504 w 1283991"/>
              <a:gd name="connsiteY7" fmla="*/ 1420 h 395990"/>
              <a:gd name="connsiteX8" fmla="*/ 1020871 w 1283991"/>
              <a:gd name="connsiteY8" fmla="*/ 13946 h 395990"/>
              <a:gd name="connsiteX9" fmla="*/ 1089764 w 1283991"/>
              <a:gd name="connsiteY9" fmla="*/ 26472 h 395990"/>
              <a:gd name="connsiteX10" fmla="*/ 1127342 w 1283991"/>
              <a:gd name="connsiteY10" fmla="*/ 45261 h 395990"/>
              <a:gd name="connsiteX11" fmla="*/ 1146131 w 1283991"/>
              <a:gd name="connsiteY11" fmla="*/ 51524 h 395990"/>
              <a:gd name="connsiteX12" fmla="*/ 1183709 w 1283991"/>
              <a:gd name="connsiteY12" fmla="*/ 70313 h 395990"/>
              <a:gd name="connsiteX13" fmla="*/ 1202498 w 1283991"/>
              <a:gd name="connsiteY13" fmla="*/ 89102 h 395990"/>
              <a:gd name="connsiteX14" fmla="*/ 1221287 w 1283991"/>
              <a:gd name="connsiteY14" fmla="*/ 95365 h 395990"/>
              <a:gd name="connsiteX15" fmla="*/ 1258865 w 1283991"/>
              <a:gd name="connsiteY15" fmla="*/ 120417 h 395990"/>
              <a:gd name="connsiteX16" fmla="*/ 1277654 w 1283991"/>
              <a:gd name="connsiteY16" fmla="*/ 132943 h 395990"/>
              <a:gd name="connsiteX17" fmla="*/ 1271391 w 1283991"/>
              <a:gd name="connsiteY17" fmla="*/ 258203 h 395990"/>
              <a:gd name="connsiteX18" fmla="*/ 1277654 w 1283991"/>
              <a:gd name="connsiteY18" fmla="*/ 345886 h 395990"/>
              <a:gd name="connsiteX19" fmla="*/ 1283917 w 1283991"/>
              <a:gd name="connsiteY19" fmla="*/ 395990 h 395990"/>
              <a:gd name="connsiteX0" fmla="*/ 0 w 1283991"/>
              <a:gd name="connsiteY0" fmla="*/ 370850 h 383376"/>
              <a:gd name="connsiteX1" fmla="*/ 18789 w 1283991"/>
              <a:gd name="connsiteY1" fmla="*/ 345798 h 383376"/>
              <a:gd name="connsiteX2" fmla="*/ 31315 w 1283991"/>
              <a:gd name="connsiteY2" fmla="*/ 327009 h 383376"/>
              <a:gd name="connsiteX3" fmla="*/ 56367 w 1283991"/>
              <a:gd name="connsiteY3" fmla="*/ 301956 h 383376"/>
              <a:gd name="connsiteX4" fmla="*/ 68893 w 1283991"/>
              <a:gd name="connsiteY4" fmla="*/ 283167 h 383376"/>
              <a:gd name="connsiteX5" fmla="*/ 300624 w 1283991"/>
              <a:gd name="connsiteY5" fmla="*/ 120329 h 383376"/>
              <a:gd name="connsiteX6" fmla="*/ 457200 w 1283991"/>
              <a:gd name="connsiteY6" fmla="*/ 32647 h 383376"/>
              <a:gd name="connsiteX7" fmla="*/ 663879 w 1283991"/>
              <a:gd name="connsiteY7" fmla="*/ 38910 h 383376"/>
              <a:gd name="connsiteX8" fmla="*/ 1020871 w 1283991"/>
              <a:gd name="connsiteY8" fmla="*/ 1332 h 383376"/>
              <a:gd name="connsiteX9" fmla="*/ 1089764 w 1283991"/>
              <a:gd name="connsiteY9" fmla="*/ 13858 h 383376"/>
              <a:gd name="connsiteX10" fmla="*/ 1127342 w 1283991"/>
              <a:gd name="connsiteY10" fmla="*/ 32647 h 383376"/>
              <a:gd name="connsiteX11" fmla="*/ 1146131 w 1283991"/>
              <a:gd name="connsiteY11" fmla="*/ 38910 h 383376"/>
              <a:gd name="connsiteX12" fmla="*/ 1183709 w 1283991"/>
              <a:gd name="connsiteY12" fmla="*/ 57699 h 383376"/>
              <a:gd name="connsiteX13" fmla="*/ 1202498 w 1283991"/>
              <a:gd name="connsiteY13" fmla="*/ 76488 h 383376"/>
              <a:gd name="connsiteX14" fmla="*/ 1221287 w 1283991"/>
              <a:gd name="connsiteY14" fmla="*/ 82751 h 383376"/>
              <a:gd name="connsiteX15" fmla="*/ 1258865 w 1283991"/>
              <a:gd name="connsiteY15" fmla="*/ 107803 h 383376"/>
              <a:gd name="connsiteX16" fmla="*/ 1277654 w 1283991"/>
              <a:gd name="connsiteY16" fmla="*/ 120329 h 383376"/>
              <a:gd name="connsiteX17" fmla="*/ 1271391 w 1283991"/>
              <a:gd name="connsiteY17" fmla="*/ 245589 h 383376"/>
              <a:gd name="connsiteX18" fmla="*/ 1277654 w 1283991"/>
              <a:gd name="connsiteY18" fmla="*/ 333272 h 383376"/>
              <a:gd name="connsiteX19" fmla="*/ 1283917 w 1283991"/>
              <a:gd name="connsiteY19" fmla="*/ 383376 h 383376"/>
              <a:gd name="connsiteX0" fmla="*/ 0 w 1283991"/>
              <a:gd name="connsiteY0" fmla="*/ 357999 h 370525"/>
              <a:gd name="connsiteX1" fmla="*/ 18789 w 1283991"/>
              <a:gd name="connsiteY1" fmla="*/ 332947 h 370525"/>
              <a:gd name="connsiteX2" fmla="*/ 31315 w 1283991"/>
              <a:gd name="connsiteY2" fmla="*/ 314158 h 370525"/>
              <a:gd name="connsiteX3" fmla="*/ 56367 w 1283991"/>
              <a:gd name="connsiteY3" fmla="*/ 289105 h 370525"/>
              <a:gd name="connsiteX4" fmla="*/ 68893 w 1283991"/>
              <a:gd name="connsiteY4" fmla="*/ 270316 h 370525"/>
              <a:gd name="connsiteX5" fmla="*/ 300624 w 1283991"/>
              <a:gd name="connsiteY5" fmla="*/ 107478 h 370525"/>
              <a:gd name="connsiteX6" fmla="*/ 457200 w 1283991"/>
              <a:gd name="connsiteY6" fmla="*/ 19796 h 370525"/>
              <a:gd name="connsiteX7" fmla="*/ 663879 w 1283991"/>
              <a:gd name="connsiteY7" fmla="*/ 26059 h 370525"/>
              <a:gd name="connsiteX8" fmla="*/ 858032 w 1283991"/>
              <a:gd name="connsiteY8" fmla="*/ 38585 h 370525"/>
              <a:gd name="connsiteX9" fmla="*/ 1089764 w 1283991"/>
              <a:gd name="connsiteY9" fmla="*/ 1007 h 370525"/>
              <a:gd name="connsiteX10" fmla="*/ 1127342 w 1283991"/>
              <a:gd name="connsiteY10" fmla="*/ 19796 h 370525"/>
              <a:gd name="connsiteX11" fmla="*/ 1146131 w 1283991"/>
              <a:gd name="connsiteY11" fmla="*/ 26059 h 370525"/>
              <a:gd name="connsiteX12" fmla="*/ 1183709 w 1283991"/>
              <a:gd name="connsiteY12" fmla="*/ 44848 h 370525"/>
              <a:gd name="connsiteX13" fmla="*/ 1202498 w 1283991"/>
              <a:gd name="connsiteY13" fmla="*/ 63637 h 370525"/>
              <a:gd name="connsiteX14" fmla="*/ 1221287 w 1283991"/>
              <a:gd name="connsiteY14" fmla="*/ 69900 h 370525"/>
              <a:gd name="connsiteX15" fmla="*/ 1258865 w 1283991"/>
              <a:gd name="connsiteY15" fmla="*/ 94952 h 370525"/>
              <a:gd name="connsiteX16" fmla="*/ 1277654 w 1283991"/>
              <a:gd name="connsiteY16" fmla="*/ 107478 h 370525"/>
              <a:gd name="connsiteX17" fmla="*/ 1271391 w 1283991"/>
              <a:gd name="connsiteY17" fmla="*/ 232738 h 370525"/>
              <a:gd name="connsiteX18" fmla="*/ 1277654 w 1283991"/>
              <a:gd name="connsiteY18" fmla="*/ 320421 h 370525"/>
              <a:gd name="connsiteX19" fmla="*/ 1283917 w 1283991"/>
              <a:gd name="connsiteY19" fmla="*/ 370525 h 370525"/>
              <a:gd name="connsiteX0" fmla="*/ 0 w 1292412"/>
              <a:gd name="connsiteY0" fmla="*/ 357999 h 395577"/>
              <a:gd name="connsiteX1" fmla="*/ 18789 w 1292412"/>
              <a:gd name="connsiteY1" fmla="*/ 332947 h 395577"/>
              <a:gd name="connsiteX2" fmla="*/ 31315 w 1292412"/>
              <a:gd name="connsiteY2" fmla="*/ 314158 h 395577"/>
              <a:gd name="connsiteX3" fmla="*/ 56367 w 1292412"/>
              <a:gd name="connsiteY3" fmla="*/ 289105 h 395577"/>
              <a:gd name="connsiteX4" fmla="*/ 68893 w 1292412"/>
              <a:gd name="connsiteY4" fmla="*/ 270316 h 395577"/>
              <a:gd name="connsiteX5" fmla="*/ 300624 w 1292412"/>
              <a:gd name="connsiteY5" fmla="*/ 107478 h 395577"/>
              <a:gd name="connsiteX6" fmla="*/ 457200 w 1292412"/>
              <a:gd name="connsiteY6" fmla="*/ 19796 h 395577"/>
              <a:gd name="connsiteX7" fmla="*/ 663879 w 1292412"/>
              <a:gd name="connsiteY7" fmla="*/ 26059 h 395577"/>
              <a:gd name="connsiteX8" fmla="*/ 858032 w 1292412"/>
              <a:gd name="connsiteY8" fmla="*/ 38585 h 395577"/>
              <a:gd name="connsiteX9" fmla="*/ 1089764 w 1292412"/>
              <a:gd name="connsiteY9" fmla="*/ 1007 h 395577"/>
              <a:gd name="connsiteX10" fmla="*/ 1127342 w 1292412"/>
              <a:gd name="connsiteY10" fmla="*/ 19796 h 395577"/>
              <a:gd name="connsiteX11" fmla="*/ 1146131 w 1292412"/>
              <a:gd name="connsiteY11" fmla="*/ 26059 h 395577"/>
              <a:gd name="connsiteX12" fmla="*/ 1183709 w 1292412"/>
              <a:gd name="connsiteY12" fmla="*/ 44848 h 395577"/>
              <a:gd name="connsiteX13" fmla="*/ 1202498 w 1292412"/>
              <a:gd name="connsiteY13" fmla="*/ 63637 h 395577"/>
              <a:gd name="connsiteX14" fmla="*/ 1221287 w 1292412"/>
              <a:gd name="connsiteY14" fmla="*/ 69900 h 395577"/>
              <a:gd name="connsiteX15" fmla="*/ 1258865 w 1292412"/>
              <a:gd name="connsiteY15" fmla="*/ 94952 h 395577"/>
              <a:gd name="connsiteX16" fmla="*/ 1277654 w 1292412"/>
              <a:gd name="connsiteY16" fmla="*/ 107478 h 395577"/>
              <a:gd name="connsiteX17" fmla="*/ 1271391 w 1292412"/>
              <a:gd name="connsiteY17" fmla="*/ 232738 h 395577"/>
              <a:gd name="connsiteX18" fmla="*/ 1277654 w 1292412"/>
              <a:gd name="connsiteY18" fmla="*/ 320421 h 395577"/>
              <a:gd name="connsiteX19" fmla="*/ 1052186 w 1292412"/>
              <a:gd name="connsiteY19" fmla="*/ 395577 h 395577"/>
              <a:gd name="connsiteX0" fmla="*/ 0 w 1289808"/>
              <a:gd name="connsiteY0" fmla="*/ 357999 h 395577"/>
              <a:gd name="connsiteX1" fmla="*/ 18789 w 1289808"/>
              <a:gd name="connsiteY1" fmla="*/ 332947 h 395577"/>
              <a:gd name="connsiteX2" fmla="*/ 31315 w 1289808"/>
              <a:gd name="connsiteY2" fmla="*/ 314158 h 395577"/>
              <a:gd name="connsiteX3" fmla="*/ 56367 w 1289808"/>
              <a:gd name="connsiteY3" fmla="*/ 289105 h 395577"/>
              <a:gd name="connsiteX4" fmla="*/ 68893 w 1289808"/>
              <a:gd name="connsiteY4" fmla="*/ 270316 h 395577"/>
              <a:gd name="connsiteX5" fmla="*/ 300624 w 1289808"/>
              <a:gd name="connsiteY5" fmla="*/ 107478 h 395577"/>
              <a:gd name="connsiteX6" fmla="*/ 457200 w 1289808"/>
              <a:gd name="connsiteY6" fmla="*/ 19796 h 395577"/>
              <a:gd name="connsiteX7" fmla="*/ 663879 w 1289808"/>
              <a:gd name="connsiteY7" fmla="*/ 26059 h 395577"/>
              <a:gd name="connsiteX8" fmla="*/ 858032 w 1289808"/>
              <a:gd name="connsiteY8" fmla="*/ 38585 h 395577"/>
              <a:gd name="connsiteX9" fmla="*/ 1089764 w 1289808"/>
              <a:gd name="connsiteY9" fmla="*/ 1007 h 395577"/>
              <a:gd name="connsiteX10" fmla="*/ 1127342 w 1289808"/>
              <a:gd name="connsiteY10" fmla="*/ 19796 h 395577"/>
              <a:gd name="connsiteX11" fmla="*/ 1146131 w 1289808"/>
              <a:gd name="connsiteY11" fmla="*/ 26059 h 395577"/>
              <a:gd name="connsiteX12" fmla="*/ 1183709 w 1289808"/>
              <a:gd name="connsiteY12" fmla="*/ 44848 h 395577"/>
              <a:gd name="connsiteX13" fmla="*/ 1202498 w 1289808"/>
              <a:gd name="connsiteY13" fmla="*/ 63637 h 395577"/>
              <a:gd name="connsiteX14" fmla="*/ 1221287 w 1289808"/>
              <a:gd name="connsiteY14" fmla="*/ 69900 h 395577"/>
              <a:gd name="connsiteX15" fmla="*/ 1258865 w 1289808"/>
              <a:gd name="connsiteY15" fmla="*/ 94952 h 395577"/>
              <a:gd name="connsiteX16" fmla="*/ 1277654 w 1289808"/>
              <a:gd name="connsiteY16" fmla="*/ 107478 h 395577"/>
              <a:gd name="connsiteX17" fmla="*/ 1271391 w 1289808"/>
              <a:gd name="connsiteY17" fmla="*/ 232738 h 395577"/>
              <a:gd name="connsiteX18" fmla="*/ 1045923 w 1289808"/>
              <a:gd name="connsiteY18" fmla="*/ 320421 h 395577"/>
              <a:gd name="connsiteX19" fmla="*/ 1052186 w 1289808"/>
              <a:gd name="connsiteY19" fmla="*/ 395577 h 395577"/>
              <a:gd name="connsiteX0" fmla="*/ 0 w 1271391"/>
              <a:gd name="connsiteY0" fmla="*/ 357999 h 395577"/>
              <a:gd name="connsiteX1" fmla="*/ 18789 w 1271391"/>
              <a:gd name="connsiteY1" fmla="*/ 332947 h 395577"/>
              <a:gd name="connsiteX2" fmla="*/ 31315 w 1271391"/>
              <a:gd name="connsiteY2" fmla="*/ 314158 h 395577"/>
              <a:gd name="connsiteX3" fmla="*/ 56367 w 1271391"/>
              <a:gd name="connsiteY3" fmla="*/ 289105 h 395577"/>
              <a:gd name="connsiteX4" fmla="*/ 68893 w 1271391"/>
              <a:gd name="connsiteY4" fmla="*/ 270316 h 395577"/>
              <a:gd name="connsiteX5" fmla="*/ 300624 w 1271391"/>
              <a:gd name="connsiteY5" fmla="*/ 107478 h 395577"/>
              <a:gd name="connsiteX6" fmla="*/ 457200 w 1271391"/>
              <a:gd name="connsiteY6" fmla="*/ 19796 h 395577"/>
              <a:gd name="connsiteX7" fmla="*/ 663879 w 1271391"/>
              <a:gd name="connsiteY7" fmla="*/ 26059 h 395577"/>
              <a:gd name="connsiteX8" fmla="*/ 858032 w 1271391"/>
              <a:gd name="connsiteY8" fmla="*/ 38585 h 395577"/>
              <a:gd name="connsiteX9" fmla="*/ 1089764 w 1271391"/>
              <a:gd name="connsiteY9" fmla="*/ 1007 h 395577"/>
              <a:gd name="connsiteX10" fmla="*/ 1127342 w 1271391"/>
              <a:gd name="connsiteY10" fmla="*/ 19796 h 395577"/>
              <a:gd name="connsiteX11" fmla="*/ 1146131 w 1271391"/>
              <a:gd name="connsiteY11" fmla="*/ 26059 h 395577"/>
              <a:gd name="connsiteX12" fmla="*/ 1183709 w 1271391"/>
              <a:gd name="connsiteY12" fmla="*/ 44848 h 395577"/>
              <a:gd name="connsiteX13" fmla="*/ 1202498 w 1271391"/>
              <a:gd name="connsiteY13" fmla="*/ 63637 h 395577"/>
              <a:gd name="connsiteX14" fmla="*/ 1221287 w 1271391"/>
              <a:gd name="connsiteY14" fmla="*/ 69900 h 395577"/>
              <a:gd name="connsiteX15" fmla="*/ 1258865 w 1271391"/>
              <a:gd name="connsiteY15" fmla="*/ 94952 h 395577"/>
              <a:gd name="connsiteX16" fmla="*/ 1045923 w 1271391"/>
              <a:gd name="connsiteY16" fmla="*/ 126267 h 395577"/>
              <a:gd name="connsiteX17" fmla="*/ 1271391 w 1271391"/>
              <a:gd name="connsiteY17" fmla="*/ 232738 h 395577"/>
              <a:gd name="connsiteX18" fmla="*/ 1045923 w 1271391"/>
              <a:gd name="connsiteY18" fmla="*/ 320421 h 395577"/>
              <a:gd name="connsiteX19" fmla="*/ 1052186 w 1271391"/>
              <a:gd name="connsiteY19" fmla="*/ 395577 h 395577"/>
              <a:gd name="connsiteX0" fmla="*/ 0 w 1267456"/>
              <a:gd name="connsiteY0" fmla="*/ 357999 h 395577"/>
              <a:gd name="connsiteX1" fmla="*/ 18789 w 1267456"/>
              <a:gd name="connsiteY1" fmla="*/ 332947 h 395577"/>
              <a:gd name="connsiteX2" fmla="*/ 31315 w 1267456"/>
              <a:gd name="connsiteY2" fmla="*/ 314158 h 395577"/>
              <a:gd name="connsiteX3" fmla="*/ 56367 w 1267456"/>
              <a:gd name="connsiteY3" fmla="*/ 289105 h 395577"/>
              <a:gd name="connsiteX4" fmla="*/ 68893 w 1267456"/>
              <a:gd name="connsiteY4" fmla="*/ 270316 h 395577"/>
              <a:gd name="connsiteX5" fmla="*/ 300624 w 1267456"/>
              <a:gd name="connsiteY5" fmla="*/ 107478 h 395577"/>
              <a:gd name="connsiteX6" fmla="*/ 457200 w 1267456"/>
              <a:gd name="connsiteY6" fmla="*/ 19796 h 395577"/>
              <a:gd name="connsiteX7" fmla="*/ 663879 w 1267456"/>
              <a:gd name="connsiteY7" fmla="*/ 26059 h 395577"/>
              <a:gd name="connsiteX8" fmla="*/ 858032 w 1267456"/>
              <a:gd name="connsiteY8" fmla="*/ 38585 h 395577"/>
              <a:gd name="connsiteX9" fmla="*/ 1089764 w 1267456"/>
              <a:gd name="connsiteY9" fmla="*/ 1007 h 395577"/>
              <a:gd name="connsiteX10" fmla="*/ 1127342 w 1267456"/>
              <a:gd name="connsiteY10" fmla="*/ 19796 h 395577"/>
              <a:gd name="connsiteX11" fmla="*/ 1146131 w 1267456"/>
              <a:gd name="connsiteY11" fmla="*/ 26059 h 395577"/>
              <a:gd name="connsiteX12" fmla="*/ 1183709 w 1267456"/>
              <a:gd name="connsiteY12" fmla="*/ 44848 h 395577"/>
              <a:gd name="connsiteX13" fmla="*/ 1202498 w 1267456"/>
              <a:gd name="connsiteY13" fmla="*/ 63637 h 395577"/>
              <a:gd name="connsiteX14" fmla="*/ 1221287 w 1267456"/>
              <a:gd name="connsiteY14" fmla="*/ 69900 h 395577"/>
              <a:gd name="connsiteX15" fmla="*/ 1258865 w 1267456"/>
              <a:gd name="connsiteY15" fmla="*/ 94952 h 395577"/>
              <a:gd name="connsiteX16" fmla="*/ 1045923 w 1267456"/>
              <a:gd name="connsiteY16" fmla="*/ 126267 h 395577"/>
              <a:gd name="connsiteX17" fmla="*/ 1058449 w 1267456"/>
              <a:gd name="connsiteY17" fmla="*/ 232738 h 395577"/>
              <a:gd name="connsiteX18" fmla="*/ 1045923 w 1267456"/>
              <a:gd name="connsiteY18" fmla="*/ 320421 h 395577"/>
              <a:gd name="connsiteX19" fmla="*/ 1052186 w 1267456"/>
              <a:gd name="connsiteY19" fmla="*/ 395577 h 395577"/>
              <a:gd name="connsiteX0" fmla="*/ 0 w 1230136"/>
              <a:gd name="connsiteY0" fmla="*/ 357999 h 395577"/>
              <a:gd name="connsiteX1" fmla="*/ 18789 w 1230136"/>
              <a:gd name="connsiteY1" fmla="*/ 332947 h 395577"/>
              <a:gd name="connsiteX2" fmla="*/ 31315 w 1230136"/>
              <a:gd name="connsiteY2" fmla="*/ 314158 h 395577"/>
              <a:gd name="connsiteX3" fmla="*/ 56367 w 1230136"/>
              <a:gd name="connsiteY3" fmla="*/ 289105 h 395577"/>
              <a:gd name="connsiteX4" fmla="*/ 68893 w 1230136"/>
              <a:gd name="connsiteY4" fmla="*/ 270316 h 395577"/>
              <a:gd name="connsiteX5" fmla="*/ 300624 w 1230136"/>
              <a:gd name="connsiteY5" fmla="*/ 107478 h 395577"/>
              <a:gd name="connsiteX6" fmla="*/ 457200 w 1230136"/>
              <a:gd name="connsiteY6" fmla="*/ 19796 h 395577"/>
              <a:gd name="connsiteX7" fmla="*/ 663879 w 1230136"/>
              <a:gd name="connsiteY7" fmla="*/ 26059 h 395577"/>
              <a:gd name="connsiteX8" fmla="*/ 858032 w 1230136"/>
              <a:gd name="connsiteY8" fmla="*/ 38585 h 395577"/>
              <a:gd name="connsiteX9" fmla="*/ 1089764 w 1230136"/>
              <a:gd name="connsiteY9" fmla="*/ 1007 h 395577"/>
              <a:gd name="connsiteX10" fmla="*/ 1127342 w 1230136"/>
              <a:gd name="connsiteY10" fmla="*/ 19796 h 395577"/>
              <a:gd name="connsiteX11" fmla="*/ 1146131 w 1230136"/>
              <a:gd name="connsiteY11" fmla="*/ 26059 h 395577"/>
              <a:gd name="connsiteX12" fmla="*/ 1183709 w 1230136"/>
              <a:gd name="connsiteY12" fmla="*/ 44848 h 395577"/>
              <a:gd name="connsiteX13" fmla="*/ 1202498 w 1230136"/>
              <a:gd name="connsiteY13" fmla="*/ 63637 h 395577"/>
              <a:gd name="connsiteX14" fmla="*/ 1221287 w 1230136"/>
              <a:gd name="connsiteY14" fmla="*/ 69900 h 395577"/>
              <a:gd name="connsiteX15" fmla="*/ 1045923 w 1230136"/>
              <a:gd name="connsiteY15" fmla="*/ 101215 h 395577"/>
              <a:gd name="connsiteX16" fmla="*/ 1045923 w 1230136"/>
              <a:gd name="connsiteY16" fmla="*/ 126267 h 395577"/>
              <a:gd name="connsiteX17" fmla="*/ 1058449 w 1230136"/>
              <a:gd name="connsiteY17" fmla="*/ 232738 h 395577"/>
              <a:gd name="connsiteX18" fmla="*/ 1045923 w 1230136"/>
              <a:gd name="connsiteY18" fmla="*/ 320421 h 395577"/>
              <a:gd name="connsiteX19" fmla="*/ 1052186 w 1230136"/>
              <a:gd name="connsiteY19" fmla="*/ 395577 h 395577"/>
              <a:gd name="connsiteX0" fmla="*/ 0 w 1230136"/>
              <a:gd name="connsiteY0" fmla="*/ 357426 h 395004"/>
              <a:gd name="connsiteX1" fmla="*/ 18789 w 1230136"/>
              <a:gd name="connsiteY1" fmla="*/ 332374 h 395004"/>
              <a:gd name="connsiteX2" fmla="*/ 31315 w 1230136"/>
              <a:gd name="connsiteY2" fmla="*/ 313585 h 395004"/>
              <a:gd name="connsiteX3" fmla="*/ 56367 w 1230136"/>
              <a:gd name="connsiteY3" fmla="*/ 288532 h 395004"/>
              <a:gd name="connsiteX4" fmla="*/ 68893 w 1230136"/>
              <a:gd name="connsiteY4" fmla="*/ 269743 h 395004"/>
              <a:gd name="connsiteX5" fmla="*/ 300624 w 1230136"/>
              <a:gd name="connsiteY5" fmla="*/ 106905 h 395004"/>
              <a:gd name="connsiteX6" fmla="*/ 457200 w 1230136"/>
              <a:gd name="connsiteY6" fmla="*/ 19223 h 395004"/>
              <a:gd name="connsiteX7" fmla="*/ 663879 w 1230136"/>
              <a:gd name="connsiteY7" fmla="*/ 25486 h 395004"/>
              <a:gd name="connsiteX8" fmla="*/ 858032 w 1230136"/>
              <a:gd name="connsiteY8" fmla="*/ 38012 h 395004"/>
              <a:gd name="connsiteX9" fmla="*/ 1089764 w 1230136"/>
              <a:gd name="connsiteY9" fmla="*/ 434 h 395004"/>
              <a:gd name="connsiteX10" fmla="*/ 1127342 w 1230136"/>
              <a:gd name="connsiteY10" fmla="*/ 19223 h 395004"/>
              <a:gd name="connsiteX11" fmla="*/ 1183709 w 1230136"/>
              <a:gd name="connsiteY11" fmla="*/ 44275 h 395004"/>
              <a:gd name="connsiteX12" fmla="*/ 1202498 w 1230136"/>
              <a:gd name="connsiteY12" fmla="*/ 63064 h 395004"/>
              <a:gd name="connsiteX13" fmla="*/ 1221287 w 1230136"/>
              <a:gd name="connsiteY13" fmla="*/ 69327 h 395004"/>
              <a:gd name="connsiteX14" fmla="*/ 1045923 w 1230136"/>
              <a:gd name="connsiteY14" fmla="*/ 100642 h 395004"/>
              <a:gd name="connsiteX15" fmla="*/ 1045923 w 1230136"/>
              <a:gd name="connsiteY15" fmla="*/ 125694 h 395004"/>
              <a:gd name="connsiteX16" fmla="*/ 1058449 w 1230136"/>
              <a:gd name="connsiteY16" fmla="*/ 232165 h 395004"/>
              <a:gd name="connsiteX17" fmla="*/ 1045923 w 1230136"/>
              <a:gd name="connsiteY17" fmla="*/ 319848 h 395004"/>
              <a:gd name="connsiteX18" fmla="*/ 1052186 w 1230136"/>
              <a:gd name="connsiteY18" fmla="*/ 395004 h 395004"/>
              <a:gd name="connsiteX0" fmla="*/ 0 w 1230136"/>
              <a:gd name="connsiteY0" fmla="*/ 357016 h 394594"/>
              <a:gd name="connsiteX1" fmla="*/ 18789 w 1230136"/>
              <a:gd name="connsiteY1" fmla="*/ 331964 h 394594"/>
              <a:gd name="connsiteX2" fmla="*/ 31315 w 1230136"/>
              <a:gd name="connsiteY2" fmla="*/ 313175 h 394594"/>
              <a:gd name="connsiteX3" fmla="*/ 56367 w 1230136"/>
              <a:gd name="connsiteY3" fmla="*/ 288122 h 394594"/>
              <a:gd name="connsiteX4" fmla="*/ 68893 w 1230136"/>
              <a:gd name="connsiteY4" fmla="*/ 269333 h 394594"/>
              <a:gd name="connsiteX5" fmla="*/ 300624 w 1230136"/>
              <a:gd name="connsiteY5" fmla="*/ 106495 h 394594"/>
              <a:gd name="connsiteX6" fmla="*/ 457200 w 1230136"/>
              <a:gd name="connsiteY6" fmla="*/ 18813 h 394594"/>
              <a:gd name="connsiteX7" fmla="*/ 663879 w 1230136"/>
              <a:gd name="connsiteY7" fmla="*/ 25076 h 394594"/>
              <a:gd name="connsiteX8" fmla="*/ 858032 w 1230136"/>
              <a:gd name="connsiteY8" fmla="*/ 37602 h 394594"/>
              <a:gd name="connsiteX9" fmla="*/ 1089764 w 1230136"/>
              <a:gd name="connsiteY9" fmla="*/ 24 h 394594"/>
              <a:gd name="connsiteX10" fmla="*/ 1183709 w 1230136"/>
              <a:gd name="connsiteY10" fmla="*/ 43865 h 394594"/>
              <a:gd name="connsiteX11" fmla="*/ 1202498 w 1230136"/>
              <a:gd name="connsiteY11" fmla="*/ 62654 h 394594"/>
              <a:gd name="connsiteX12" fmla="*/ 1221287 w 1230136"/>
              <a:gd name="connsiteY12" fmla="*/ 68917 h 394594"/>
              <a:gd name="connsiteX13" fmla="*/ 1045923 w 1230136"/>
              <a:gd name="connsiteY13" fmla="*/ 100232 h 394594"/>
              <a:gd name="connsiteX14" fmla="*/ 1045923 w 1230136"/>
              <a:gd name="connsiteY14" fmla="*/ 125284 h 394594"/>
              <a:gd name="connsiteX15" fmla="*/ 1058449 w 1230136"/>
              <a:gd name="connsiteY15" fmla="*/ 231755 h 394594"/>
              <a:gd name="connsiteX16" fmla="*/ 1045923 w 1230136"/>
              <a:gd name="connsiteY16" fmla="*/ 319438 h 394594"/>
              <a:gd name="connsiteX17" fmla="*/ 1052186 w 1230136"/>
              <a:gd name="connsiteY17" fmla="*/ 394594 h 394594"/>
              <a:gd name="connsiteX0" fmla="*/ 0 w 1210143"/>
              <a:gd name="connsiteY0" fmla="*/ 357016 h 394594"/>
              <a:gd name="connsiteX1" fmla="*/ 18789 w 1210143"/>
              <a:gd name="connsiteY1" fmla="*/ 331964 h 394594"/>
              <a:gd name="connsiteX2" fmla="*/ 31315 w 1210143"/>
              <a:gd name="connsiteY2" fmla="*/ 313175 h 394594"/>
              <a:gd name="connsiteX3" fmla="*/ 56367 w 1210143"/>
              <a:gd name="connsiteY3" fmla="*/ 288122 h 394594"/>
              <a:gd name="connsiteX4" fmla="*/ 68893 w 1210143"/>
              <a:gd name="connsiteY4" fmla="*/ 269333 h 394594"/>
              <a:gd name="connsiteX5" fmla="*/ 300624 w 1210143"/>
              <a:gd name="connsiteY5" fmla="*/ 106495 h 394594"/>
              <a:gd name="connsiteX6" fmla="*/ 457200 w 1210143"/>
              <a:gd name="connsiteY6" fmla="*/ 18813 h 394594"/>
              <a:gd name="connsiteX7" fmla="*/ 663879 w 1210143"/>
              <a:gd name="connsiteY7" fmla="*/ 25076 h 394594"/>
              <a:gd name="connsiteX8" fmla="*/ 858032 w 1210143"/>
              <a:gd name="connsiteY8" fmla="*/ 37602 h 394594"/>
              <a:gd name="connsiteX9" fmla="*/ 1089764 w 1210143"/>
              <a:gd name="connsiteY9" fmla="*/ 24 h 394594"/>
              <a:gd name="connsiteX10" fmla="*/ 1183709 w 1210143"/>
              <a:gd name="connsiteY10" fmla="*/ 43865 h 394594"/>
              <a:gd name="connsiteX11" fmla="*/ 1202498 w 1210143"/>
              <a:gd name="connsiteY11" fmla="*/ 62654 h 394594"/>
              <a:gd name="connsiteX12" fmla="*/ 1045923 w 1210143"/>
              <a:gd name="connsiteY12" fmla="*/ 100232 h 394594"/>
              <a:gd name="connsiteX13" fmla="*/ 1045923 w 1210143"/>
              <a:gd name="connsiteY13" fmla="*/ 125284 h 394594"/>
              <a:gd name="connsiteX14" fmla="*/ 1058449 w 1210143"/>
              <a:gd name="connsiteY14" fmla="*/ 231755 h 394594"/>
              <a:gd name="connsiteX15" fmla="*/ 1045923 w 1210143"/>
              <a:gd name="connsiteY15" fmla="*/ 319438 h 394594"/>
              <a:gd name="connsiteX16" fmla="*/ 1052186 w 1210143"/>
              <a:gd name="connsiteY16" fmla="*/ 394594 h 394594"/>
              <a:gd name="connsiteX0" fmla="*/ 0 w 1183709"/>
              <a:gd name="connsiteY0" fmla="*/ 357016 h 394594"/>
              <a:gd name="connsiteX1" fmla="*/ 18789 w 1183709"/>
              <a:gd name="connsiteY1" fmla="*/ 331964 h 394594"/>
              <a:gd name="connsiteX2" fmla="*/ 31315 w 1183709"/>
              <a:gd name="connsiteY2" fmla="*/ 313175 h 394594"/>
              <a:gd name="connsiteX3" fmla="*/ 56367 w 1183709"/>
              <a:gd name="connsiteY3" fmla="*/ 288122 h 394594"/>
              <a:gd name="connsiteX4" fmla="*/ 68893 w 1183709"/>
              <a:gd name="connsiteY4" fmla="*/ 269333 h 394594"/>
              <a:gd name="connsiteX5" fmla="*/ 300624 w 1183709"/>
              <a:gd name="connsiteY5" fmla="*/ 106495 h 394594"/>
              <a:gd name="connsiteX6" fmla="*/ 457200 w 1183709"/>
              <a:gd name="connsiteY6" fmla="*/ 18813 h 394594"/>
              <a:gd name="connsiteX7" fmla="*/ 663879 w 1183709"/>
              <a:gd name="connsiteY7" fmla="*/ 25076 h 394594"/>
              <a:gd name="connsiteX8" fmla="*/ 858032 w 1183709"/>
              <a:gd name="connsiteY8" fmla="*/ 37602 h 394594"/>
              <a:gd name="connsiteX9" fmla="*/ 1089764 w 1183709"/>
              <a:gd name="connsiteY9" fmla="*/ 24 h 394594"/>
              <a:gd name="connsiteX10" fmla="*/ 1183709 w 1183709"/>
              <a:gd name="connsiteY10" fmla="*/ 43865 h 394594"/>
              <a:gd name="connsiteX11" fmla="*/ 1045923 w 1183709"/>
              <a:gd name="connsiteY11" fmla="*/ 100232 h 394594"/>
              <a:gd name="connsiteX12" fmla="*/ 1045923 w 1183709"/>
              <a:gd name="connsiteY12" fmla="*/ 125284 h 394594"/>
              <a:gd name="connsiteX13" fmla="*/ 1058449 w 1183709"/>
              <a:gd name="connsiteY13" fmla="*/ 231755 h 394594"/>
              <a:gd name="connsiteX14" fmla="*/ 1045923 w 1183709"/>
              <a:gd name="connsiteY14" fmla="*/ 319438 h 394594"/>
              <a:gd name="connsiteX15" fmla="*/ 1052186 w 1183709"/>
              <a:gd name="connsiteY15" fmla="*/ 394594 h 394594"/>
              <a:gd name="connsiteX0" fmla="*/ 0 w 1097973"/>
              <a:gd name="connsiteY0" fmla="*/ 358593 h 396171"/>
              <a:gd name="connsiteX1" fmla="*/ 18789 w 1097973"/>
              <a:gd name="connsiteY1" fmla="*/ 333541 h 396171"/>
              <a:gd name="connsiteX2" fmla="*/ 31315 w 1097973"/>
              <a:gd name="connsiteY2" fmla="*/ 314752 h 396171"/>
              <a:gd name="connsiteX3" fmla="*/ 56367 w 1097973"/>
              <a:gd name="connsiteY3" fmla="*/ 289699 h 396171"/>
              <a:gd name="connsiteX4" fmla="*/ 68893 w 1097973"/>
              <a:gd name="connsiteY4" fmla="*/ 270910 h 396171"/>
              <a:gd name="connsiteX5" fmla="*/ 300624 w 1097973"/>
              <a:gd name="connsiteY5" fmla="*/ 108072 h 396171"/>
              <a:gd name="connsiteX6" fmla="*/ 457200 w 1097973"/>
              <a:gd name="connsiteY6" fmla="*/ 20390 h 396171"/>
              <a:gd name="connsiteX7" fmla="*/ 663879 w 1097973"/>
              <a:gd name="connsiteY7" fmla="*/ 26653 h 396171"/>
              <a:gd name="connsiteX8" fmla="*/ 858032 w 1097973"/>
              <a:gd name="connsiteY8" fmla="*/ 39179 h 396171"/>
              <a:gd name="connsiteX9" fmla="*/ 1089764 w 1097973"/>
              <a:gd name="connsiteY9" fmla="*/ 1601 h 396171"/>
              <a:gd name="connsiteX10" fmla="*/ 1045923 w 1097973"/>
              <a:gd name="connsiteY10" fmla="*/ 101809 h 396171"/>
              <a:gd name="connsiteX11" fmla="*/ 1045923 w 1097973"/>
              <a:gd name="connsiteY11" fmla="*/ 126861 h 396171"/>
              <a:gd name="connsiteX12" fmla="*/ 1058449 w 1097973"/>
              <a:gd name="connsiteY12" fmla="*/ 233332 h 396171"/>
              <a:gd name="connsiteX13" fmla="*/ 1045923 w 1097973"/>
              <a:gd name="connsiteY13" fmla="*/ 321015 h 396171"/>
              <a:gd name="connsiteX14" fmla="*/ 1052186 w 1097973"/>
              <a:gd name="connsiteY14" fmla="*/ 396171 h 396171"/>
              <a:gd name="connsiteX0" fmla="*/ 0 w 1059388"/>
              <a:gd name="connsiteY0" fmla="*/ 338203 h 375781"/>
              <a:gd name="connsiteX1" fmla="*/ 18789 w 1059388"/>
              <a:gd name="connsiteY1" fmla="*/ 313151 h 375781"/>
              <a:gd name="connsiteX2" fmla="*/ 31315 w 1059388"/>
              <a:gd name="connsiteY2" fmla="*/ 294362 h 375781"/>
              <a:gd name="connsiteX3" fmla="*/ 56367 w 1059388"/>
              <a:gd name="connsiteY3" fmla="*/ 269309 h 375781"/>
              <a:gd name="connsiteX4" fmla="*/ 68893 w 1059388"/>
              <a:gd name="connsiteY4" fmla="*/ 250520 h 375781"/>
              <a:gd name="connsiteX5" fmla="*/ 300624 w 1059388"/>
              <a:gd name="connsiteY5" fmla="*/ 87682 h 375781"/>
              <a:gd name="connsiteX6" fmla="*/ 457200 w 1059388"/>
              <a:gd name="connsiteY6" fmla="*/ 0 h 375781"/>
              <a:gd name="connsiteX7" fmla="*/ 663879 w 1059388"/>
              <a:gd name="connsiteY7" fmla="*/ 6263 h 375781"/>
              <a:gd name="connsiteX8" fmla="*/ 858032 w 1059388"/>
              <a:gd name="connsiteY8" fmla="*/ 18789 h 375781"/>
              <a:gd name="connsiteX9" fmla="*/ 1045923 w 1059388"/>
              <a:gd name="connsiteY9" fmla="*/ 81419 h 375781"/>
              <a:gd name="connsiteX10" fmla="*/ 1045923 w 1059388"/>
              <a:gd name="connsiteY10" fmla="*/ 106471 h 375781"/>
              <a:gd name="connsiteX11" fmla="*/ 1058449 w 1059388"/>
              <a:gd name="connsiteY11" fmla="*/ 212942 h 375781"/>
              <a:gd name="connsiteX12" fmla="*/ 1045923 w 1059388"/>
              <a:gd name="connsiteY12" fmla="*/ 300625 h 375781"/>
              <a:gd name="connsiteX13" fmla="*/ 1052186 w 1059388"/>
              <a:gd name="connsiteY13" fmla="*/ 375781 h 37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9388" h="375781">
                <a:moveTo>
                  <a:pt x="0" y="338203"/>
                </a:moveTo>
                <a:cubicBezTo>
                  <a:pt x="6263" y="329852"/>
                  <a:pt x="12722" y="321645"/>
                  <a:pt x="18789" y="313151"/>
                </a:cubicBezTo>
                <a:cubicBezTo>
                  <a:pt x="23164" y="307026"/>
                  <a:pt x="26416" y="300077"/>
                  <a:pt x="31315" y="294362"/>
                </a:cubicBezTo>
                <a:cubicBezTo>
                  <a:pt x="39001" y="285395"/>
                  <a:pt x="48681" y="278276"/>
                  <a:pt x="56367" y="269309"/>
                </a:cubicBezTo>
                <a:cubicBezTo>
                  <a:pt x="61266" y="263594"/>
                  <a:pt x="28184" y="280791"/>
                  <a:pt x="68893" y="250520"/>
                </a:cubicBezTo>
                <a:cubicBezTo>
                  <a:pt x="109602" y="220249"/>
                  <a:pt x="235906" y="129435"/>
                  <a:pt x="300624" y="87682"/>
                </a:cubicBezTo>
                <a:cubicBezTo>
                  <a:pt x="365342" y="45929"/>
                  <a:pt x="417534" y="2088"/>
                  <a:pt x="457200" y="0"/>
                </a:cubicBezTo>
                <a:lnTo>
                  <a:pt x="663879" y="6263"/>
                </a:lnTo>
                <a:cubicBezTo>
                  <a:pt x="730684" y="9395"/>
                  <a:pt x="794358" y="6263"/>
                  <a:pt x="858032" y="18789"/>
                </a:cubicBezTo>
                <a:cubicBezTo>
                  <a:pt x="921706" y="31315"/>
                  <a:pt x="1014608" y="66805"/>
                  <a:pt x="1045923" y="81419"/>
                </a:cubicBezTo>
                <a:cubicBezTo>
                  <a:pt x="1077238" y="96033"/>
                  <a:pt x="1043835" y="84550"/>
                  <a:pt x="1045923" y="106471"/>
                </a:cubicBezTo>
                <a:cubicBezTo>
                  <a:pt x="1048011" y="128392"/>
                  <a:pt x="1058449" y="180583"/>
                  <a:pt x="1058449" y="212942"/>
                </a:cubicBezTo>
                <a:cubicBezTo>
                  <a:pt x="1058449" y="245301"/>
                  <a:pt x="1046967" y="273485"/>
                  <a:pt x="1045923" y="300625"/>
                </a:cubicBezTo>
                <a:cubicBezTo>
                  <a:pt x="1044879" y="327765"/>
                  <a:pt x="1052186" y="326513"/>
                  <a:pt x="1052186" y="37578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2E9903C2-6485-2577-AADD-D66B92B1AA58}"/>
              </a:ext>
            </a:extLst>
          </p:cNvPr>
          <p:cNvSpPr/>
          <p:nvPr/>
        </p:nvSpPr>
        <p:spPr>
          <a:xfrm>
            <a:off x="8706652" y="947530"/>
            <a:ext cx="1994478" cy="556591"/>
          </a:xfrm>
          <a:custGeom>
            <a:avLst/>
            <a:gdLst>
              <a:gd name="connsiteX0" fmla="*/ 1994478 w 1994478"/>
              <a:gd name="connsiteY0" fmla="*/ 556591 h 556591"/>
              <a:gd name="connsiteX1" fmla="*/ 1861957 w 1994478"/>
              <a:gd name="connsiteY1" fmla="*/ 284921 h 556591"/>
              <a:gd name="connsiteX2" fmla="*/ 1848705 w 1994478"/>
              <a:gd name="connsiteY2" fmla="*/ 245165 h 556591"/>
              <a:gd name="connsiteX3" fmla="*/ 1842078 w 1994478"/>
              <a:gd name="connsiteY3" fmla="*/ 225286 h 556591"/>
              <a:gd name="connsiteX4" fmla="*/ 1815574 w 1994478"/>
              <a:gd name="connsiteY4" fmla="*/ 185530 h 556591"/>
              <a:gd name="connsiteX5" fmla="*/ 1795696 w 1994478"/>
              <a:gd name="connsiteY5" fmla="*/ 172278 h 556591"/>
              <a:gd name="connsiteX6" fmla="*/ 1762565 w 1994478"/>
              <a:gd name="connsiteY6" fmla="*/ 139147 h 556591"/>
              <a:gd name="connsiteX7" fmla="*/ 1722809 w 1994478"/>
              <a:gd name="connsiteY7" fmla="*/ 112643 h 556591"/>
              <a:gd name="connsiteX8" fmla="*/ 1702931 w 1994478"/>
              <a:gd name="connsiteY8" fmla="*/ 99391 h 556591"/>
              <a:gd name="connsiteX9" fmla="*/ 1689678 w 1994478"/>
              <a:gd name="connsiteY9" fmla="*/ 86139 h 556591"/>
              <a:gd name="connsiteX10" fmla="*/ 1649922 w 1994478"/>
              <a:gd name="connsiteY10" fmla="*/ 72886 h 556591"/>
              <a:gd name="connsiteX11" fmla="*/ 1510774 w 1994478"/>
              <a:gd name="connsiteY11" fmla="*/ 59634 h 556591"/>
              <a:gd name="connsiteX12" fmla="*/ 1437887 w 1994478"/>
              <a:gd name="connsiteY12" fmla="*/ 46382 h 556591"/>
              <a:gd name="connsiteX13" fmla="*/ 1398131 w 1994478"/>
              <a:gd name="connsiteY13" fmla="*/ 33130 h 556591"/>
              <a:gd name="connsiteX14" fmla="*/ 1358374 w 1994478"/>
              <a:gd name="connsiteY14" fmla="*/ 26504 h 556591"/>
              <a:gd name="connsiteX15" fmla="*/ 1318618 w 1994478"/>
              <a:gd name="connsiteY15" fmla="*/ 13252 h 556591"/>
              <a:gd name="connsiteX16" fmla="*/ 1245731 w 1994478"/>
              <a:gd name="connsiteY16" fmla="*/ 0 h 556591"/>
              <a:gd name="connsiteX17" fmla="*/ 1152965 w 1994478"/>
              <a:gd name="connsiteY17" fmla="*/ 6626 h 556591"/>
              <a:gd name="connsiteX18" fmla="*/ 1133087 w 1994478"/>
              <a:gd name="connsiteY18" fmla="*/ 13252 h 556591"/>
              <a:gd name="connsiteX19" fmla="*/ 1060200 w 1994478"/>
              <a:gd name="connsiteY19" fmla="*/ 19878 h 556591"/>
              <a:gd name="connsiteX20" fmla="*/ 967435 w 1994478"/>
              <a:gd name="connsiteY20" fmla="*/ 33130 h 556591"/>
              <a:gd name="connsiteX21" fmla="*/ 815035 w 1994478"/>
              <a:gd name="connsiteY21" fmla="*/ 46382 h 556591"/>
              <a:gd name="connsiteX22" fmla="*/ 755400 w 1994478"/>
              <a:gd name="connsiteY22" fmla="*/ 59634 h 556591"/>
              <a:gd name="connsiteX23" fmla="*/ 715644 w 1994478"/>
              <a:gd name="connsiteY23" fmla="*/ 72886 h 556591"/>
              <a:gd name="connsiteX24" fmla="*/ 689139 w 1994478"/>
              <a:gd name="connsiteY24" fmla="*/ 79513 h 556591"/>
              <a:gd name="connsiteX25" fmla="*/ 669261 w 1994478"/>
              <a:gd name="connsiteY25" fmla="*/ 86139 h 556591"/>
              <a:gd name="connsiteX26" fmla="*/ 616252 w 1994478"/>
              <a:gd name="connsiteY26" fmla="*/ 99391 h 556591"/>
              <a:gd name="connsiteX27" fmla="*/ 589748 w 1994478"/>
              <a:gd name="connsiteY27" fmla="*/ 106017 h 556591"/>
              <a:gd name="connsiteX28" fmla="*/ 543365 w 1994478"/>
              <a:gd name="connsiteY28" fmla="*/ 119269 h 556591"/>
              <a:gd name="connsiteX29" fmla="*/ 483731 w 1994478"/>
              <a:gd name="connsiteY29" fmla="*/ 125895 h 556591"/>
              <a:gd name="connsiteX30" fmla="*/ 390965 w 1994478"/>
              <a:gd name="connsiteY30" fmla="*/ 139147 h 556591"/>
              <a:gd name="connsiteX31" fmla="*/ 344583 w 1994478"/>
              <a:gd name="connsiteY31" fmla="*/ 152400 h 556591"/>
              <a:gd name="connsiteX32" fmla="*/ 284948 w 1994478"/>
              <a:gd name="connsiteY32" fmla="*/ 165652 h 556591"/>
              <a:gd name="connsiteX33" fmla="*/ 245191 w 1994478"/>
              <a:gd name="connsiteY33" fmla="*/ 178904 h 556591"/>
              <a:gd name="connsiteX34" fmla="*/ 178931 w 1994478"/>
              <a:gd name="connsiteY34" fmla="*/ 198782 h 556591"/>
              <a:gd name="connsiteX35" fmla="*/ 139174 w 1994478"/>
              <a:gd name="connsiteY35" fmla="*/ 212034 h 556591"/>
              <a:gd name="connsiteX36" fmla="*/ 119296 w 1994478"/>
              <a:gd name="connsiteY36" fmla="*/ 218660 h 556591"/>
              <a:gd name="connsiteX37" fmla="*/ 106044 w 1994478"/>
              <a:gd name="connsiteY37" fmla="*/ 238539 h 556591"/>
              <a:gd name="connsiteX38" fmla="*/ 92791 w 1994478"/>
              <a:gd name="connsiteY38" fmla="*/ 251791 h 556591"/>
              <a:gd name="connsiteX39" fmla="*/ 66287 w 1994478"/>
              <a:gd name="connsiteY39" fmla="*/ 291547 h 556591"/>
              <a:gd name="connsiteX40" fmla="*/ 33157 w 1994478"/>
              <a:gd name="connsiteY40" fmla="*/ 324678 h 556591"/>
              <a:gd name="connsiteX41" fmla="*/ 19905 w 1994478"/>
              <a:gd name="connsiteY41" fmla="*/ 344556 h 556591"/>
              <a:gd name="connsiteX42" fmla="*/ 6652 w 1994478"/>
              <a:gd name="connsiteY42" fmla="*/ 384313 h 556591"/>
              <a:gd name="connsiteX43" fmla="*/ 26 w 1994478"/>
              <a:gd name="connsiteY43" fmla="*/ 556591 h 55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94478" h="556591">
                <a:moveTo>
                  <a:pt x="1994478" y="556591"/>
                </a:moveTo>
                <a:cubicBezTo>
                  <a:pt x="1950304" y="466034"/>
                  <a:pt x="1893819" y="380507"/>
                  <a:pt x="1861957" y="284921"/>
                </a:cubicBezTo>
                <a:lnTo>
                  <a:pt x="1848705" y="245165"/>
                </a:lnTo>
                <a:cubicBezTo>
                  <a:pt x="1846496" y="238539"/>
                  <a:pt x="1845952" y="231098"/>
                  <a:pt x="1842078" y="225286"/>
                </a:cubicBezTo>
                <a:cubicBezTo>
                  <a:pt x="1833243" y="212034"/>
                  <a:pt x="1828826" y="194365"/>
                  <a:pt x="1815574" y="185530"/>
                </a:cubicBezTo>
                <a:cubicBezTo>
                  <a:pt x="1808948" y="181113"/>
                  <a:pt x="1801689" y="177522"/>
                  <a:pt x="1795696" y="172278"/>
                </a:cubicBezTo>
                <a:cubicBezTo>
                  <a:pt x="1783942" y="161993"/>
                  <a:pt x="1775560" y="147810"/>
                  <a:pt x="1762565" y="139147"/>
                </a:cubicBezTo>
                <a:lnTo>
                  <a:pt x="1722809" y="112643"/>
                </a:lnTo>
                <a:cubicBezTo>
                  <a:pt x="1716183" y="108226"/>
                  <a:pt x="1708562" y="105022"/>
                  <a:pt x="1702931" y="99391"/>
                </a:cubicBezTo>
                <a:cubicBezTo>
                  <a:pt x="1698513" y="94974"/>
                  <a:pt x="1695266" y="88933"/>
                  <a:pt x="1689678" y="86139"/>
                </a:cubicBezTo>
                <a:cubicBezTo>
                  <a:pt x="1677184" y="79892"/>
                  <a:pt x="1663474" y="76274"/>
                  <a:pt x="1649922" y="72886"/>
                </a:cubicBezTo>
                <a:cubicBezTo>
                  <a:pt x="1586928" y="57138"/>
                  <a:pt x="1632509" y="66795"/>
                  <a:pt x="1510774" y="59634"/>
                </a:cubicBezTo>
                <a:cubicBezTo>
                  <a:pt x="1456371" y="41500"/>
                  <a:pt x="1542780" y="68859"/>
                  <a:pt x="1437887" y="46382"/>
                </a:cubicBezTo>
                <a:cubicBezTo>
                  <a:pt x="1424228" y="43455"/>
                  <a:pt x="1411910" y="35426"/>
                  <a:pt x="1398131" y="33130"/>
                </a:cubicBezTo>
                <a:lnTo>
                  <a:pt x="1358374" y="26504"/>
                </a:lnTo>
                <a:cubicBezTo>
                  <a:pt x="1345122" y="22087"/>
                  <a:pt x="1332316" y="15991"/>
                  <a:pt x="1318618" y="13252"/>
                </a:cubicBezTo>
                <a:cubicBezTo>
                  <a:pt x="1272313" y="3991"/>
                  <a:pt x="1296596" y="8478"/>
                  <a:pt x="1245731" y="0"/>
                </a:cubicBezTo>
                <a:cubicBezTo>
                  <a:pt x="1214809" y="2209"/>
                  <a:pt x="1183753" y="3004"/>
                  <a:pt x="1152965" y="6626"/>
                </a:cubicBezTo>
                <a:cubicBezTo>
                  <a:pt x="1146028" y="7442"/>
                  <a:pt x="1140001" y="12264"/>
                  <a:pt x="1133087" y="13252"/>
                </a:cubicBezTo>
                <a:cubicBezTo>
                  <a:pt x="1108936" y="16702"/>
                  <a:pt x="1084462" y="17324"/>
                  <a:pt x="1060200" y="19878"/>
                </a:cubicBezTo>
                <a:cubicBezTo>
                  <a:pt x="950279" y="31448"/>
                  <a:pt x="1057636" y="21103"/>
                  <a:pt x="967435" y="33130"/>
                </a:cubicBezTo>
                <a:cubicBezTo>
                  <a:pt x="909458" y="40860"/>
                  <a:pt x="877424" y="41926"/>
                  <a:pt x="815035" y="46382"/>
                </a:cubicBezTo>
                <a:cubicBezTo>
                  <a:pt x="796123" y="50164"/>
                  <a:pt x="774113" y="54020"/>
                  <a:pt x="755400" y="59634"/>
                </a:cubicBezTo>
                <a:cubicBezTo>
                  <a:pt x="742020" y="63648"/>
                  <a:pt x="728896" y="68469"/>
                  <a:pt x="715644" y="72886"/>
                </a:cubicBezTo>
                <a:cubicBezTo>
                  <a:pt x="707004" y="75766"/>
                  <a:pt x="697896" y="77011"/>
                  <a:pt x="689139" y="79513"/>
                </a:cubicBezTo>
                <a:cubicBezTo>
                  <a:pt x="682423" y="81432"/>
                  <a:pt x="675999" y="84301"/>
                  <a:pt x="669261" y="86139"/>
                </a:cubicBezTo>
                <a:cubicBezTo>
                  <a:pt x="651689" y="90931"/>
                  <a:pt x="633922" y="94974"/>
                  <a:pt x="616252" y="99391"/>
                </a:cubicBezTo>
                <a:cubicBezTo>
                  <a:pt x="607417" y="101600"/>
                  <a:pt x="598387" y="103137"/>
                  <a:pt x="589748" y="106017"/>
                </a:cubicBezTo>
                <a:cubicBezTo>
                  <a:pt x="574903" y="110965"/>
                  <a:pt x="558818" y="116892"/>
                  <a:pt x="543365" y="119269"/>
                </a:cubicBezTo>
                <a:cubicBezTo>
                  <a:pt x="523597" y="122310"/>
                  <a:pt x="503594" y="123558"/>
                  <a:pt x="483731" y="125895"/>
                </a:cubicBezTo>
                <a:cubicBezTo>
                  <a:pt x="454067" y="129385"/>
                  <a:pt x="420616" y="133217"/>
                  <a:pt x="390965" y="139147"/>
                </a:cubicBezTo>
                <a:cubicBezTo>
                  <a:pt x="328981" y="151544"/>
                  <a:pt x="395115" y="139766"/>
                  <a:pt x="344583" y="152400"/>
                </a:cubicBezTo>
                <a:cubicBezTo>
                  <a:pt x="306733" y="161863"/>
                  <a:pt x="318973" y="155445"/>
                  <a:pt x="284948" y="165652"/>
                </a:cubicBezTo>
                <a:cubicBezTo>
                  <a:pt x="271568" y="169666"/>
                  <a:pt x="258743" y="175516"/>
                  <a:pt x="245191" y="178904"/>
                </a:cubicBezTo>
                <a:cubicBezTo>
                  <a:pt x="205133" y="188918"/>
                  <a:pt x="227329" y="182649"/>
                  <a:pt x="178931" y="198782"/>
                </a:cubicBezTo>
                <a:lnTo>
                  <a:pt x="139174" y="212034"/>
                </a:lnTo>
                <a:lnTo>
                  <a:pt x="119296" y="218660"/>
                </a:lnTo>
                <a:cubicBezTo>
                  <a:pt x="114879" y="225286"/>
                  <a:pt x="111019" y="232320"/>
                  <a:pt x="106044" y="238539"/>
                </a:cubicBezTo>
                <a:cubicBezTo>
                  <a:pt x="102141" y="243417"/>
                  <a:pt x="96539" y="246793"/>
                  <a:pt x="92791" y="251791"/>
                </a:cubicBezTo>
                <a:cubicBezTo>
                  <a:pt x="83235" y="264532"/>
                  <a:pt x="77549" y="280285"/>
                  <a:pt x="66287" y="291547"/>
                </a:cubicBezTo>
                <a:cubicBezTo>
                  <a:pt x="55244" y="302591"/>
                  <a:pt x="41820" y="311683"/>
                  <a:pt x="33157" y="324678"/>
                </a:cubicBezTo>
                <a:cubicBezTo>
                  <a:pt x="28740" y="331304"/>
                  <a:pt x="23139" y="337279"/>
                  <a:pt x="19905" y="344556"/>
                </a:cubicBezTo>
                <a:cubicBezTo>
                  <a:pt x="14231" y="357321"/>
                  <a:pt x="6652" y="384313"/>
                  <a:pt x="6652" y="384313"/>
                </a:cubicBezTo>
                <a:cubicBezTo>
                  <a:pt x="-787" y="525648"/>
                  <a:pt x="26" y="468185"/>
                  <a:pt x="26" y="55659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28941D-0EF2-CBAE-0EC3-CE2A41BDE1EF}"/>
              </a:ext>
            </a:extLst>
          </p:cNvPr>
          <p:cNvSpPr txBox="1"/>
          <p:nvPr/>
        </p:nvSpPr>
        <p:spPr>
          <a:xfrm>
            <a:off x="6892456" y="136950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23B63661-00B0-3B17-8176-82142E7C82BC}"/>
              </a:ext>
            </a:extLst>
          </p:cNvPr>
          <p:cNvSpPr/>
          <p:nvPr/>
        </p:nvSpPr>
        <p:spPr>
          <a:xfrm>
            <a:off x="7202557" y="993912"/>
            <a:ext cx="1437860" cy="549965"/>
          </a:xfrm>
          <a:custGeom>
            <a:avLst/>
            <a:gdLst>
              <a:gd name="connsiteX0" fmla="*/ 1437860 w 1437860"/>
              <a:gd name="connsiteY0" fmla="*/ 496957 h 549965"/>
              <a:gd name="connsiteX1" fmla="*/ 1424608 w 1437860"/>
              <a:gd name="connsiteY1" fmla="*/ 390939 h 549965"/>
              <a:gd name="connsiteX2" fmla="*/ 1411356 w 1437860"/>
              <a:gd name="connsiteY2" fmla="*/ 351183 h 549965"/>
              <a:gd name="connsiteX3" fmla="*/ 1398104 w 1437860"/>
              <a:gd name="connsiteY3" fmla="*/ 251791 h 549965"/>
              <a:gd name="connsiteX4" fmla="*/ 1391478 w 1437860"/>
              <a:gd name="connsiteY4" fmla="*/ 212035 h 549965"/>
              <a:gd name="connsiteX5" fmla="*/ 1378226 w 1437860"/>
              <a:gd name="connsiteY5" fmla="*/ 172278 h 549965"/>
              <a:gd name="connsiteX6" fmla="*/ 1364973 w 1437860"/>
              <a:gd name="connsiteY6" fmla="*/ 125896 h 549965"/>
              <a:gd name="connsiteX7" fmla="*/ 1338469 w 1437860"/>
              <a:gd name="connsiteY7" fmla="*/ 86139 h 549965"/>
              <a:gd name="connsiteX8" fmla="*/ 1318591 w 1437860"/>
              <a:gd name="connsiteY8" fmla="*/ 46383 h 549965"/>
              <a:gd name="connsiteX9" fmla="*/ 1311965 w 1437860"/>
              <a:gd name="connsiteY9" fmla="*/ 26504 h 549965"/>
              <a:gd name="connsiteX10" fmla="*/ 1272208 w 1437860"/>
              <a:gd name="connsiteY10" fmla="*/ 0 h 549965"/>
              <a:gd name="connsiteX11" fmla="*/ 960782 w 1437860"/>
              <a:gd name="connsiteY11" fmla="*/ 6626 h 549965"/>
              <a:gd name="connsiteX12" fmla="*/ 921026 w 1437860"/>
              <a:gd name="connsiteY12" fmla="*/ 13252 h 549965"/>
              <a:gd name="connsiteX13" fmla="*/ 848139 w 1437860"/>
              <a:gd name="connsiteY13" fmla="*/ 26504 h 549965"/>
              <a:gd name="connsiteX14" fmla="*/ 609600 w 1437860"/>
              <a:gd name="connsiteY14" fmla="*/ 46383 h 549965"/>
              <a:gd name="connsiteX15" fmla="*/ 536713 w 1437860"/>
              <a:gd name="connsiteY15" fmla="*/ 59635 h 549965"/>
              <a:gd name="connsiteX16" fmla="*/ 490330 w 1437860"/>
              <a:gd name="connsiteY16" fmla="*/ 72887 h 549965"/>
              <a:gd name="connsiteX17" fmla="*/ 457200 w 1437860"/>
              <a:gd name="connsiteY17" fmla="*/ 79513 h 549965"/>
              <a:gd name="connsiteX18" fmla="*/ 430695 w 1437860"/>
              <a:gd name="connsiteY18" fmla="*/ 86139 h 549965"/>
              <a:gd name="connsiteX19" fmla="*/ 371060 w 1437860"/>
              <a:gd name="connsiteY19" fmla="*/ 99391 h 549965"/>
              <a:gd name="connsiteX20" fmla="*/ 331304 w 1437860"/>
              <a:gd name="connsiteY20" fmla="*/ 119270 h 549965"/>
              <a:gd name="connsiteX21" fmla="*/ 284921 w 1437860"/>
              <a:gd name="connsiteY21" fmla="*/ 139148 h 549965"/>
              <a:gd name="connsiteX22" fmla="*/ 225286 w 1437860"/>
              <a:gd name="connsiteY22" fmla="*/ 172278 h 549965"/>
              <a:gd name="connsiteX23" fmla="*/ 212034 w 1437860"/>
              <a:gd name="connsiteY23" fmla="*/ 185531 h 549965"/>
              <a:gd name="connsiteX24" fmla="*/ 192156 w 1437860"/>
              <a:gd name="connsiteY24" fmla="*/ 198783 h 549965"/>
              <a:gd name="connsiteX25" fmla="*/ 159026 w 1437860"/>
              <a:gd name="connsiteY25" fmla="*/ 225287 h 549965"/>
              <a:gd name="connsiteX26" fmla="*/ 125895 w 1437860"/>
              <a:gd name="connsiteY26" fmla="*/ 258418 h 549965"/>
              <a:gd name="connsiteX27" fmla="*/ 106017 w 1437860"/>
              <a:gd name="connsiteY27" fmla="*/ 271670 h 549965"/>
              <a:gd name="connsiteX28" fmla="*/ 59634 w 1437860"/>
              <a:gd name="connsiteY28" fmla="*/ 324678 h 549965"/>
              <a:gd name="connsiteX29" fmla="*/ 46382 w 1437860"/>
              <a:gd name="connsiteY29" fmla="*/ 337931 h 549965"/>
              <a:gd name="connsiteX30" fmla="*/ 19878 w 1437860"/>
              <a:gd name="connsiteY30" fmla="*/ 377687 h 549965"/>
              <a:gd name="connsiteX31" fmla="*/ 6626 w 1437860"/>
              <a:gd name="connsiteY31" fmla="*/ 397565 h 549965"/>
              <a:gd name="connsiteX32" fmla="*/ 0 w 1437860"/>
              <a:gd name="connsiteY32" fmla="*/ 417444 h 549965"/>
              <a:gd name="connsiteX33" fmla="*/ 6626 w 1437860"/>
              <a:gd name="connsiteY33" fmla="*/ 549965 h 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37860" h="549965">
                <a:moveTo>
                  <a:pt x="1437860" y="496957"/>
                </a:moveTo>
                <a:cubicBezTo>
                  <a:pt x="1433443" y="461618"/>
                  <a:pt x="1430979" y="425979"/>
                  <a:pt x="1424608" y="390939"/>
                </a:cubicBezTo>
                <a:cubicBezTo>
                  <a:pt x="1422109" y="377195"/>
                  <a:pt x="1411356" y="351183"/>
                  <a:pt x="1411356" y="351183"/>
                </a:cubicBezTo>
                <a:cubicBezTo>
                  <a:pt x="1401205" y="249676"/>
                  <a:pt x="1410303" y="318885"/>
                  <a:pt x="1398104" y="251791"/>
                </a:cubicBezTo>
                <a:cubicBezTo>
                  <a:pt x="1395701" y="238573"/>
                  <a:pt x="1394736" y="225069"/>
                  <a:pt x="1391478" y="212035"/>
                </a:cubicBezTo>
                <a:cubicBezTo>
                  <a:pt x="1388090" y="198483"/>
                  <a:pt x="1381614" y="185830"/>
                  <a:pt x="1378226" y="172278"/>
                </a:cubicBezTo>
                <a:cubicBezTo>
                  <a:pt x="1376665" y="166033"/>
                  <a:pt x="1369296" y="133678"/>
                  <a:pt x="1364973" y="125896"/>
                </a:cubicBezTo>
                <a:cubicBezTo>
                  <a:pt x="1357238" y="111973"/>
                  <a:pt x="1343506" y="101249"/>
                  <a:pt x="1338469" y="86139"/>
                </a:cubicBezTo>
                <a:cubicBezTo>
                  <a:pt x="1329325" y="58706"/>
                  <a:pt x="1335717" y="72072"/>
                  <a:pt x="1318591" y="46383"/>
                </a:cubicBezTo>
                <a:cubicBezTo>
                  <a:pt x="1316382" y="39757"/>
                  <a:pt x="1316904" y="31443"/>
                  <a:pt x="1311965" y="26504"/>
                </a:cubicBezTo>
                <a:cubicBezTo>
                  <a:pt x="1300703" y="15242"/>
                  <a:pt x="1272208" y="0"/>
                  <a:pt x="1272208" y="0"/>
                </a:cubicBezTo>
                <a:lnTo>
                  <a:pt x="960782" y="6626"/>
                </a:lnTo>
                <a:cubicBezTo>
                  <a:pt x="947357" y="7133"/>
                  <a:pt x="934244" y="10849"/>
                  <a:pt x="921026" y="13252"/>
                </a:cubicBezTo>
                <a:cubicBezTo>
                  <a:pt x="819157" y="31773"/>
                  <a:pt x="965286" y="6979"/>
                  <a:pt x="848139" y="26504"/>
                </a:cubicBezTo>
                <a:cubicBezTo>
                  <a:pt x="745487" y="60723"/>
                  <a:pt x="822344" y="39292"/>
                  <a:pt x="609600" y="46383"/>
                </a:cubicBezTo>
                <a:cubicBezTo>
                  <a:pt x="566950" y="60599"/>
                  <a:pt x="611637" y="47148"/>
                  <a:pt x="536713" y="59635"/>
                </a:cubicBezTo>
                <a:cubicBezTo>
                  <a:pt x="499527" y="65833"/>
                  <a:pt x="521843" y="65009"/>
                  <a:pt x="490330" y="72887"/>
                </a:cubicBezTo>
                <a:cubicBezTo>
                  <a:pt x="479404" y="75618"/>
                  <a:pt x="468194" y="77070"/>
                  <a:pt x="457200" y="79513"/>
                </a:cubicBezTo>
                <a:cubicBezTo>
                  <a:pt x="448310" y="81489"/>
                  <a:pt x="439585" y="84163"/>
                  <a:pt x="430695" y="86139"/>
                </a:cubicBezTo>
                <a:cubicBezTo>
                  <a:pt x="354986" y="102963"/>
                  <a:pt x="435701" y="83231"/>
                  <a:pt x="371060" y="99391"/>
                </a:cubicBezTo>
                <a:cubicBezTo>
                  <a:pt x="314101" y="137366"/>
                  <a:pt x="386162" y="91841"/>
                  <a:pt x="331304" y="119270"/>
                </a:cubicBezTo>
                <a:cubicBezTo>
                  <a:pt x="285546" y="142149"/>
                  <a:pt x="340083" y="125358"/>
                  <a:pt x="284921" y="139148"/>
                </a:cubicBezTo>
                <a:cubicBezTo>
                  <a:pt x="239353" y="169526"/>
                  <a:pt x="260275" y="160616"/>
                  <a:pt x="225286" y="172278"/>
                </a:cubicBezTo>
                <a:cubicBezTo>
                  <a:pt x="220869" y="176696"/>
                  <a:pt x="216912" y="181628"/>
                  <a:pt x="212034" y="185531"/>
                </a:cubicBezTo>
                <a:cubicBezTo>
                  <a:pt x="205816" y="190506"/>
                  <a:pt x="197787" y="193152"/>
                  <a:pt x="192156" y="198783"/>
                </a:cubicBezTo>
                <a:cubicBezTo>
                  <a:pt x="162185" y="228754"/>
                  <a:pt x="197724" y="212388"/>
                  <a:pt x="159026" y="225287"/>
                </a:cubicBezTo>
                <a:cubicBezTo>
                  <a:pt x="147982" y="236331"/>
                  <a:pt x="138890" y="249755"/>
                  <a:pt x="125895" y="258418"/>
                </a:cubicBezTo>
                <a:cubicBezTo>
                  <a:pt x="119269" y="262835"/>
                  <a:pt x="112010" y="266426"/>
                  <a:pt x="106017" y="271670"/>
                </a:cubicBezTo>
                <a:cubicBezTo>
                  <a:pt x="51527" y="319347"/>
                  <a:pt x="89569" y="287259"/>
                  <a:pt x="59634" y="324678"/>
                </a:cubicBezTo>
                <a:cubicBezTo>
                  <a:pt x="55731" y="329556"/>
                  <a:pt x="50130" y="332933"/>
                  <a:pt x="46382" y="337931"/>
                </a:cubicBezTo>
                <a:cubicBezTo>
                  <a:pt x="36826" y="350673"/>
                  <a:pt x="28713" y="364435"/>
                  <a:pt x="19878" y="377687"/>
                </a:cubicBezTo>
                <a:lnTo>
                  <a:pt x="6626" y="397565"/>
                </a:lnTo>
                <a:cubicBezTo>
                  <a:pt x="4417" y="404191"/>
                  <a:pt x="0" y="410459"/>
                  <a:pt x="0" y="417444"/>
                </a:cubicBezTo>
                <a:cubicBezTo>
                  <a:pt x="0" y="461673"/>
                  <a:pt x="6626" y="549965"/>
                  <a:pt x="6626" y="549965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1918705B-C619-2852-A035-D83B8B41847C}"/>
              </a:ext>
            </a:extLst>
          </p:cNvPr>
          <p:cNvSpPr/>
          <p:nvPr/>
        </p:nvSpPr>
        <p:spPr>
          <a:xfrm>
            <a:off x="7103165" y="921025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842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(and all deps of the top token are satisfied)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66557" y="5791200"/>
            <a:ext cx="3067856" cy="1154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93905" y="6188364"/>
            <a:ext cx="10720377" cy="849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3913" y="3969902"/>
            <a:ext cx="8878957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"book" is not head of [root]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[root] is head of "book" and all other dependencies of "book" are satisfied. RR!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232F98-01E3-465E-9ED3-AB861B0EA55F}"/>
              </a:ext>
            </a:extLst>
          </p:cNvPr>
          <p:cNvSpPr txBox="1"/>
          <p:nvPr/>
        </p:nvSpPr>
        <p:spPr>
          <a:xfrm>
            <a:off x="7586860" y="136950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678737-D90C-2DB3-43E0-89760AE78288}"/>
              </a:ext>
            </a:extLst>
          </p:cNvPr>
          <p:cNvSpPr txBox="1"/>
          <p:nvPr/>
        </p:nvSpPr>
        <p:spPr>
          <a:xfrm>
            <a:off x="8232710" y="1369500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809854C6-709A-33C9-B8FF-2B4B54DE46F7}"/>
              </a:ext>
            </a:extLst>
          </p:cNvPr>
          <p:cNvSpPr/>
          <p:nvPr/>
        </p:nvSpPr>
        <p:spPr>
          <a:xfrm>
            <a:off x="7822504" y="1093576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8AB440-5976-C774-4E96-2FC8B206EB8B}"/>
              </a:ext>
            </a:extLst>
          </p:cNvPr>
          <p:cNvSpPr txBox="1"/>
          <p:nvPr/>
        </p:nvSpPr>
        <p:spPr>
          <a:xfrm>
            <a:off x="9005843" y="13695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3C1099-56A7-1DFF-11CE-1DB0193D32E2}"/>
              </a:ext>
            </a:extLst>
          </p:cNvPr>
          <p:cNvSpPr txBox="1"/>
          <p:nvPr/>
        </p:nvSpPr>
        <p:spPr>
          <a:xfrm>
            <a:off x="10061333" y="1369500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0D63E19A-80BE-EECD-A33D-88512B5F3254}"/>
              </a:ext>
            </a:extLst>
          </p:cNvPr>
          <p:cNvSpPr/>
          <p:nvPr/>
        </p:nvSpPr>
        <p:spPr>
          <a:xfrm>
            <a:off x="9413309" y="1156206"/>
            <a:ext cx="1059388" cy="375781"/>
          </a:xfrm>
          <a:custGeom>
            <a:avLst/>
            <a:gdLst>
              <a:gd name="connsiteX0" fmla="*/ 0 w 1283991"/>
              <a:gd name="connsiteY0" fmla="*/ 397062 h 409588"/>
              <a:gd name="connsiteX1" fmla="*/ 18789 w 1283991"/>
              <a:gd name="connsiteY1" fmla="*/ 372010 h 409588"/>
              <a:gd name="connsiteX2" fmla="*/ 31315 w 1283991"/>
              <a:gd name="connsiteY2" fmla="*/ 353221 h 409588"/>
              <a:gd name="connsiteX3" fmla="*/ 56367 w 1283991"/>
              <a:gd name="connsiteY3" fmla="*/ 328168 h 409588"/>
              <a:gd name="connsiteX4" fmla="*/ 68893 w 1283991"/>
              <a:gd name="connsiteY4" fmla="*/ 309379 h 409588"/>
              <a:gd name="connsiteX5" fmla="*/ 620038 w 1283991"/>
              <a:gd name="connsiteY5" fmla="*/ 8755 h 409588"/>
              <a:gd name="connsiteX6" fmla="*/ 739035 w 1283991"/>
              <a:gd name="connsiteY6" fmla="*/ 2492 h 409588"/>
              <a:gd name="connsiteX7" fmla="*/ 964504 w 1283991"/>
              <a:gd name="connsiteY7" fmla="*/ 15018 h 409588"/>
              <a:gd name="connsiteX8" fmla="*/ 1020871 w 1283991"/>
              <a:gd name="connsiteY8" fmla="*/ 27544 h 409588"/>
              <a:gd name="connsiteX9" fmla="*/ 1089764 w 1283991"/>
              <a:gd name="connsiteY9" fmla="*/ 40070 h 409588"/>
              <a:gd name="connsiteX10" fmla="*/ 1127342 w 1283991"/>
              <a:gd name="connsiteY10" fmla="*/ 58859 h 409588"/>
              <a:gd name="connsiteX11" fmla="*/ 1146131 w 1283991"/>
              <a:gd name="connsiteY11" fmla="*/ 65122 h 409588"/>
              <a:gd name="connsiteX12" fmla="*/ 1183709 w 1283991"/>
              <a:gd name="connsiteY12" fmla="*/ 83911 h 409588"/>
              <a:gd name="connsiteX13" fmla="*/ 1202498 w 1283991"/>
              <a:gd name="connsiteY13" fmla="*/ 102700 h 409588"/>
              <a:gd name="connsiteX14" fmla="*/ 1221287 w 1283991"/>
              <a:gd name="connsiteY14" fmla="*/ 108963 h 409588"/>
              <a:gd name="connsiteX15" fmla="*/ 1258865 w 1283991"/>
              <a:gd name="connsiteY15" fmla="*/ 134015 h 409588"/>
              <a:gd name="connsiteX16" fmla="*/ 1277654 w 1283991"/>
              <a:gd name="connsiteY16" fmla="*/ 146541 h 409588"/>
              <a:gd name="connsiteX17" fmla="*/ 1271391 w 1283991"/>
              <a:gd name="connsiteY17" fmla="*/ 271801 h 409588"/>
              <a:gd name="connsiteX18" fmla="*/ 1277654 w 1283991"/>
              <a:gd name="connsiteY18" fmla="*/ 359484 h 409588"/>
              <a:gd name="connsiteX19" fmla="*/ 1283917 w 1283991"/>
              <a:gd name="connsiteY19" fmla="*/ 409588 h 409588"/>
              <a:gd name="connsiteX0" fmla="*/ 0 w 1283991"/>
              <a:gd name="connsiteY0" fmla="*/ 394570 h 407096"/>
              <a:gd name="connsiteX1" fmla="*/ 18789 w 1283991"/>
              <a:gd name="connsiteY1" fmla="*/ 369518 h 407096"/>
              <a:gd name="connsiteX2" fmla="*/ 31315 w 1283991"/>
              <a:gd name="connsiteY2" fmla="*/ 350729 h 407096"/>
              <a:gd name="connsiteX3" fmla="*/ 56367 w 1283991"/>
              <a:gd name="connsiteY3" fmla="*/ 325676 h 407096"/>
              <a:gd name="connsiteX4" fmla="*/ 68893 w 1283991"/>
              <a:gd name="connsiteY4" fmla="*/ 306887 h 407096"/>
              <a:gd name="connsiteX5" fmla="*/ 300624 w 1283991"/>
              <a:gd name="connsiteY5" fmla="*/ 144049 h 407096"/>
              <a:gd name="connsiteX6" fmla="*/ 739035 w 1283991"/>
              <a:gd name="connsiteY6" fmla="*/ 0 h 407096"/>
              <a:gd name="connsiteX7" fmla="*/ 964504 w 1283991"/>
              <a:gd name="connsiteY7" fmla="*/ 12526 h 407096"/>
              <a:gd name="connsiteX8" fmla="*/ 1020871 w 1283991"/>
              <a:gd name="connsiteY8" fmla="*/ 25052 h 407096"/>
              <a:gd name="connsiteX9" fmla="*/ 1089764 w 1283991"/>
              <a:gd name="connsiteY9" fmla="*/ 37578 h 407096"/>
              <a:gd name="connsiteX10" fmla="*/ 1127342 w 1283991"/>
              <a:gd name="connsiteY10" fmla="*/ 56367 h 407096"/>
              <a:gd name="connsiteX11" fmla="*/ 1146131 w 1283991"/>
              <a:gd name="connsiteY11" fmla="*/ 62630 h 407096"/>
              <a:gd name="connsiteX12" fmla="*/ 1183709 w 1283991"/>
              <a:gd name="connsiteY12" fmla="*/ 81419 h 407096"/>
              <a:gd name="connsiteX13" fmla="*/ 1202498 w 1283991"/>
              <a:gd name="connsiteY13" fmla="*/ 100208 h 407096"/>
              <a:gd name="connsiteX14" fmla="*/ 1221287 w 1283991"/>
              <a:gd name="connsiteY14" fmla="*/ 106471 h 407096"/>
              <a:gd name="connsiteX15" fmla="*/ 1258865 w 1283991"/>
              <a:gd name="connsiteY15" fmla="*/ 131523 h 407096"/>
              <a:gd name="connsiteX16" fmla="*/ 1277654 w 1283991"/>
              <a:gd name="connsiteY16" fmla="*/ 144049 h 407096"/>
              <a:gd name="connsiteX17" fmla="*/ 1271391 w 1283991"/>
              <a:gd name="connsiteY17" fmla="*/ 269309 h 407096"/>
              <a:gd name="connsiteX18" fmla="*/ 1277654 w 1283991"/>
              <a:gd name="connsiteY18" fmla="*/ 356992 h 407096"/>
              <a:gd name="connsiteX19" fmla="*/ 1283917 w 1283991"/>
              <a:gd name="connsiteY19" fmla="*/ 407096 h 407096"/>
              <a:gd name="connsiteX0" fmla="*/ 0 w 1283991"/>
              <a:gd name="connsiteY0" fmla="*/ 383464 h 395990"/>
              <a:gd name="connsiteX1" fmla="*/ 18789 w 1283991"/>
              <a:gd name="connsiteY1" fmla="*/ 358412 h 395990"/>
              <a:gd name="connsiteX2" fmla="*/ 31315 w 1283991"/>
              <a:gd name="connsiteY2" fmla="*/ 339623 h 395990"/>
              <a:gd name="connsiteX3" fmla="*/ 56367 w 1283991"/>
              <a:gd name="connsiteY3" fmla="*/ 314570 h 395990"/>
              <a:gd name="connsiteX4" fmla="*/ 68893 w 1283991"/>
              <a:gd name="connsiteY4" fmla="*/ 295781 h 395990"/>
              <a:gd name="connsiteX5" fmla="*/ 300624 w 1283991"/>
              <a:gd name="connsiteY5" fmla="*/ 132943 h 395990"/>
              <a:gd name="connsiteX6" fmla="*/ 457200 w 1283991"/>
              <a:gd name="connsiteY6" fmla="*/ 45261 h 395990"/>
              <a:gd name="connsiteX7" fmla="*/ 964504 w 1283991"/>
              <a:gd name="connsiteY7" fmla="*/ 1420 h 395990"/>
              <a:gd name="connsiteX8" fmla="*/ 1020871 w 1283991"/>
              <a:gd name="connsiteY8" fmla="*/ 13946 h 395990"/>
              <a:gd name="connsiteX9" fmla="*/ 1089764 w 1283991"/>
              <a:gd name="connsiteY9" fmla="*/ 26472 h 395990"/>
              <a:gd name="connsiteX10" fmla="*/ 1127342 w 1283991"/>
              <a:gd name="connsiteY10" fmla="*/ 45261 h 395990"/>
              <a:gd name="connsiteX11" fmla="*/ 1146131 w 1283991"/>
              <a:gd name="connsiteY11" fmla="*/ 51524 h 395990"/>
              <a:gd name="connsiteX12" fmla="*/ 1183709 w 1283991"/>
              <a:gd name="connsiteY12" fmla="*/ 70313 h 395990"/>
              <a:gd name="connsiteX13" fmla="*/ 1202498 w 1283991"/>
              <a:gd name="connsiteY13" fmla="*/ 89102 h 395990"/>
              <a:gd name="connsiteX14" fmla="*/ 1221287 w 1283991"/>
              <a:gd name="connsiteY14" fmla="*/ 95365 h 395990"/>
              <a:gd name="connsiteX15" fmla="*/ 1258865 w 1283991"/>
              <a:gd name="connsiteY15" fmla="*/ 120417 h 395990"/>
              <a:gd name="connsiteX16" fmla="*/ 1277654 w 1283991"/>
              <a:gd name="connsiteY16" fmla="*/ 132943 h 395990"/>
              <a:gd name="connsiteX17" fmla="*/ 1271391 w 1283991"/>
              <a:gd name="connsiteY17" fmla="*/ 258203 h 395990"/>
              <a:gd name="connsiteX18" fmla="*/ 1277654 w 1283991"/>
              <a:gd name="connsiteY18" fmla="*/ 345886 h 395990"/>
              <a:gd name="connsiteX19" fmla="*/ 1283917 w 1283991"/>
              <a:gd name="connsiteY19" fmla="*/ 395990 h 395990"/>
              <a:gd name="connsiteX0" fmla="*/ 0 w 1283991"/>
              <a:gd name="connsiteY0" fmla="*/ 370850 h 383376"/>
              <a:gd name="connsiteX1" fmla="*/ 18789 w 1283991"/>
              <a:gd name="connsiteY1" fmla="*/ 345798 h 383376"/>
              <a:gd name="connsiteX2" fmla="*/ 31315 w 1283991"/>
              <a:gd name="connsiteY2" fmla="*/ 327009 h 383376"/>
              <a:gd name="connsiteX3" fmla="*/ 56367 w 1283991"/>
              <a:gd name="connsiteY3" fmla="*/ 301956 h 383376"/>
              <a:gd name="connsiteX4" fmla="*/ 68893 w 1283991"/>
              <a:gd name="connsiteY4" fmla="*/ 283167 h 383376"/>
              <a:gd name="connsiteX5" fmla="*/ 300624 w 1283991"/>
              <a:gd name="connsiteY5" fmla="*/ 120329 h 383376"/>
              <a:gd name="connsiteX6" fmla="*/ 457200 w 1283991"/>
              <a:gd name="connsiteY6" fmla="*/ 32647 h 383376"/>
              <a:gd name="connsiteX7" fmla="*/ 663879 w 1283991"/>
              <a:gd name="connsiteY7" fmla="*/ 38910 h 383376"/>
              <a:gd name="connsiteX8" fmla="*/ 1020871 w 1283991"/>
              <a:gd name="connsiteY8" fmla="*/ 1332 h 383376"/>
              <a:gd name="connsiteX9" fmla="*/ 1089764 w 1283991"/>
              <a:gd name="connsiteY9" fmla="*/ 13858 h 383376"/>
              <a:gd name="connsiteX10" fmla="*/ 1127342 w 1283991"/>
              <a:gd name="connsiteY10" fmla="*/ 32647 h 383376"/>
              <a:gd name="connsiteX11" fmla="*/ 1146131 w 1283991"/>
              <a:gd name="connsiteY11" fmla="*/ 38910 h 383376"/>
              <a:gd name="connsiteX12" fmla="*/ 1183709 w 1283991"/>
              <a:gd name="connsiteY12" fmla="*/ 57699 h 383376"/>
              <a:gd name="connsiteX13" fmla="*/ 1202498 w 1283991"/>
              <a:gd name="connsiteY13" fmla="*/ 76488 h 383376"/>
              <a:gd name="connsiteX14" fmla="*/ 1221287 w 1283991"/>
              <a:gd name="connsiteY14" fmla="*/ 82751 h 383376"/>
              <a:gd name="connsiteX15" fmla="*/ 1258865 w 1283991"/>
              <a:gd name="connsiteY15" fmla="*/ 107803 h 383376"/>
              <a:gd name="connsiteX16" fmla="*/ 1277654 w 1283991"/>
              <a:gd name="connsiteY16" fmla="*/ 120329 h 383376"/>
              <a:gd name="connsiteX17" fmla="*/ 1271391 w 1283991"/>
              <a:gd name="connsiteY17" fmla="*/ 245589 h 383376"/>
              <a:gd name="connsiteX18" fmla="*/ 1277654 w 1283991"/>
              <a:gd name="connsiteY18" fmla="*/ 333272 h 383376"/>
              <a:gd name="connsiteX19" fmla="*/ 1283917 w 1283991"/>
              <a:gd name="connsiteY19" fmla="*/ 383376 h 383376"/>
              <a:gd name="connsiteX0" fmla="*/ 0 w 1283991"/>
              <a:gd name="connsiteY0" fmla="*/ 357999 h 370525"/>
              <a:gd name="connsiteX1" fmla="*/ 18789 w 1283991"/>
              <a:gd name="connsiteY1" fmla="*/ 332947 h 370525"/>
              <a:gd name="connsiteX2" fmla="*/ 31315 w 1283991"/>
              <a:gd name="connsiteY2" fmla="*/ 314158 h 370525"/>
              <a:gd name="connsiteX3" fmla="*/ 56367 w 1283991"/>
              <a:gd name="connsiteY3" fmla="*/ 289105 h 370525"/>
              <a:gd name="connsiteX4" fmla="*/ 68893 w 1283991"/>
              <a:gd name="connsiteY4" fmla="*/ 270316 h 370525"/>
              <a:gd name="connsiteX5" fmla="*/ 300624 w 1283991"/>
              <a:gd name="connsiteY5" fmla="*/ 107478 h 370525"/>
              <a:gd name="connsiteX6" fmla="*/ 457200 w 1283991"/>
              <a:gd name="connsiteY6" fmla="*/ 19796 h 370525"/>
              <a:gd name="connsiteX7" fmla="*/ 663879 w 1283991"/>
              <a:gd name="connsiteY7" fmla="*/ 26059 h 370525"/>
              <a:gd name="connsiteX8" fmla="*/ 858032 w 1283991"/>
              <a:gd name="connsiteY8" fmla="*/ 38585 h 370525"/>
              <a:gd name="connsiteX9" fmla="*/ 1089764 w 1283991"/>
              <a:gd name="connsiteY9" fmla="*/ 1007 h 370525"/>
              <a:gd name="connsiteX10" fmla="*/ 1127342 w 1283991"/>
              <a:gd name="connsiteY10" fmla="*/ 19796 h 370525"/>
              <a:gd name="connsiteX11" fmla="*/ 1146131 w 1283991"/>
              <a:gd name="connsiteY11" fmla="*/ 26059 h 370525"/>
              <a:gd name="connsiteX12" fmla="*/ 1183709 w 1283991"/>
              <a:gd name="connsiteY12" fmla="*/ 44848 h 370525"/>
              <a:gd name="connsiteX13" fmla="*/ 1202498 w 1283991"/>
              <a:gd name="connsiteY13" fmla="*/ 63637 h 370525"/>
              <a:gd name="connsiteX14" fmla="*/ 1221287 w 1283991"/>
              <a:gd name="connsiteY14" fmla="*/ 69900 h 370525"/>
              <a:gd name="connsiteX15" fmla="*/ 1258865 w 1283991"/>
              <a:gd name="connsiteY15" fmla="*/ 94952 h 370525"/>
              <a:gd name="connsiteX16" fmla="*/ 1277654 w 1283991"/>
              <a:gd name="connsiteY16" fmla="*/ 107478 h 370525"/>
              <a:gd name="connsiteX17" fmla="*/ 1271391 w 1283991"/>
              <a:gd name="connsiteY17" fmla="*/ 232738 h 370525"/>
              <a:gd name="connsiteX18" fmla="*/ 1277654 w 1283991"/>
              <a:gd name="connsiteY18" fmla="*/ 320421 h 370525"/>
              <a:gd name="connsiteX19" fmla="*/ 1283917 w 1283991"/>
              <a:gd name="connsiteY19" fmla="*/ 370525 h 370525"/>
              <a:gd name="connsiteX0" fmla="*/ 0 w 1292412"/>
              <a:gd name="connsiteY0" fmla="*/ 357999 h 395577"/>
              <a:gd name="connsiteX1" fmla="*/ 18789 w 1292412"/>
              <a:gd name="connsiteY1" fmla="*/ 332947 h 395577"/>
              <a:gd name="connsiteX2" fmla="*/ 31315 w 1292412"/>
              <a:gd name="connsiteY2" fmla="*/ 314158 h 395577"/>
              <a:gd name="connsiteX3" fmla="*/ 56367 w 1292412"/>
              <a:gd name="connsiteY3" fmla="*/ 289105 h 395577"/>
              <a:gd name="connsiteX4" fmla="*/ 68893 w 1292412"/>
              <a:gd name="connsiteY4" fmla="*/ 270316 h 395577"/>
              <a:gd name="connsiteX5" fmla="*/ 300624 w 1292412"/>
              <a:gd name="connsiteY5" fmla="*/ 107478 h 395577"/>
              <a:gd name="connsiteX6" fmla="*/ 457200 w 1292412"/>
              <a:gd name="connsiteY6" fmla="*/ 19796 h 395577"/>
              <a:gd name="connsiteX7" fmla="*/ 663879 w 1292412"/>
              <a:gd name="connsiteY7" fmla="*/ 26059 h 395577"/>
              <a:gd name="connsiteX8" fmla="*/ 858032 w 1292412"/>
              <a:gd name="connsiteY8" fmla="*/ 38585 h 395577"/>
              <a:gd name="connsiteX9" fmla="*/ 1089764 w 1292412"/>
              <a:gd name="connsiteY9" fmla="*/ 1007 h 395577"/>
              <a:gd name="connsiteX10" fmla="*/ 1127342 w 1292412"/>
              <a:gd name="connsiteY10" fmla="*/ 19796 h 395577"/>
              <a:gd name="connsiteX11" fmla="*/ 1146131 w 1292412"/>
              <a:gd name="connsiteY11" fmla="*/ 26059 h 395577"/>
              <a:gd name="connsiteX12" fmla="*/ 1183709 w 1292412"/>
              <a:gd name="connsiteY12" fmla="*/ 44848 h 395577"/>
              <a:gd name="connsiteX13" fmla="*/ 1202498 w 1292412"/>
              <a:gd name="connsiteY13" fmla="*/ 63637 h 395577"/>
              <a:gd name="connsiteX14" fmla="*/ 1221287 w 1292412"/>
              <a:gd name="connsiteY14" fmla="*/ 69900 h 395577"/>
              <a:gd name="connsiteX15" fmla="*/ 1258865 w 1292412"/>
              <a:gd name="connsiteY15" fmla="*/ 94952 h 395577"/>
              <a:gd name="connsiteX16" fmla="*/ 1277654 w 1292412"/>
              <a:gd name="connsiteY16" fmla="*/ 107478 h 395577"/>
              <a:gd name="connsiteX17" fmla="*/ 1271391 w 1292412"/>
              <a:gd name="connsiteY17" fmla="*/ 232738 h 395577"/>
              <a:gd name="connsiteX18" fmla="*/ 1277654 w 1292412"/>
              <a:gd name="connsiteY18" fmla="*/ 320421 h 395577"/>
              <a:gd name="connsiteX19" fmla="*/ 1052186 w 1292412"/>
              <a:gd name="connsiteY19" fmla="*/ 395577 h 395577"/>
              <a:gd name="connsiteX0" fmla="*/ 0 w 1289808"/>
              <a:gd name="connsiteY0" fmla="*/ 357999 h 395577"/>
              <a:gd name="connsiteX1" fmla="*/ 18789 w 1289808"/>
              <a:gd name="connsiteY1" fmla="*/ 332947 h 395577"/>
              <a:gd name="connsiteX2" fmla="*/ 31315 w 1289808"/>
              <a:gd name="connsiteY2" fmla="*/ 314158 h 395577"/>
              <a:gd name="connsiteX3" fmla="*/ 56367 w 1289808"/>
              <a:gd name="connsiteY3" fmla="*/ 289105 h 395577"/>
              <a:gd name="connsiteX4" fmla="*/ 68893 w 1289808"/>
              <a:gd name="connsiteY4" fmla="*/ 270316 h 395577"/>
              <a:gd name="connsiteX5" fmla="*/ 300624 w 1289808"/>
              <a:gd name="connsiteY5" fmla="*/ 107478 h 395577"/>
              <a:gd name="connsiteX6" fmla="*/ 457200 w 1289808"/>
              <a:gd name="connsiteY6" fmla="*/ 19796 h 395577"/>
              <a:gd name="connsiteX7" fmla="*/ 663879 w 1289808"/>
              <a:gd name="connsiteY7" fmla="*/ 26059 h 395577"/>
              <a:gd name="connsiteX8" fmla="*/ 858032 w 1289808"/>
              <a:gd name="connsiteY8" fmla="*/ 38585 h 395577"/>
              <a:gd name="connsiteX9" fmla="*/ 1089764 w 1289808"/>
              <a:gd name="connsiteY9" fmla="*/ 1007 h 395577"/>
              <a:gd name="connsiteX10" fmla="*/ 1127342 w 1289808"/>
              <a:gd name="connsiteY10" fmla="*/ 19796 h 395577"/>
              <a:gd name="connsiteX11" fmla="*/ 1146131 w 1289808"/>
              <a:gd name="connsiteY11" fmla="*/ 26059 h 395577"/>
              <a:gd name="connsiteX12" fmla="*/ 1183709 w 1289808"/>
              <a:gd name="connsiteY12" fmla="*/ 44848 h 395577"/>
              <a:gd name="connsiteX13" fmla="*/ 1202498 w 1289808"/>
              <a:gd name="connsiteY13" fmla="*/ 63637 h 395577"/>
              <a:gd name="connsiteX14" fmla="*/ 1221287 w 1289808"/>
              <a:gd name="connsiteY14" fmla="*/ 69900 h 395577"/>
              <a:gd name="connsiteX15" fmla="*/ 1258865 w 1289808"/>
              <a:gd name="connsiteY15" fmla="*/ 94952 h 395577"/>
              <a:gd name="connsiteX16" fmla="*/ 1277654 w 1289808"/>
              <a:gd name="connsiteY16" fmla="*/ 107478 h 395577"/>
              <a:gd name="connsiteX17" fmla="*/ 1271391 w 1289808"/>
              <a:gd name="connsiteY17" fmla="*/ 232738 h 395577"/>
              <a:gd name="connsiteX18" fmla="*/ 1045923 w 1289808"/>
              <a:gd name="connsiteY18" fmla="*/ 320421 h 395577"/>
              <a:gd name="connsiteX19" fmla="*/ 1052186 w 1289808"/>
              <a:gd name="connsiteY19" fmla="*/ 395577 h 395577"/>
              <a:gd name="connsiteX0" fmla="*/ 0 w 1271391"/>
              <a:gd name="connsiteY0" fmla="*/ 357999 h 395577"/>
              <a:gd name="connsiteX1" fmla="*/ 18789 w 1271391"/>
              <a:gd name="connsiteY1" fmla="*/ 332947 h 395577"/>
              <a:gd name="connsiteX2" fmla="*/ 31315 w 1271391"/>
              <a:gd name="connsiteY2" fmla="*/ 314158 h 395577"/>
              <a:gd name="connsiteX3" fmla="*/ 56367 w 1271391"/>
              <a:gd name="connsiteY3" fmla="*/ 289105 h 395577"/>
              <a:gd name="connsiteX4" fmla="*/ 68893 w 1271391"/>
              <a:gd name="connsiteY4" fmla="*/ 270316 h 395577"/>
              <a:gd name="connsiteX5" fmla="*/ 300624 w 1271391"/>
              <a:gd name="connsiteY5" fmla="*/ 107478 h 395577"/>
              <a:gd name="connsiteX6" fmla="*/ 457200 w 1271391"/>
              <a:gd name="connsiteY6" fmla="*/ 19796 h 395577"/>
              <a:gd name="connsiteX7" fmla="*/ 663879 w 1271391"/>
              <a:gd name="connsiteY7" fmla="*/ 26059 h 395577"/>
              <a:gd name="connsiteX8" fmla="*/ 858032 w 1271391"/>
              <a:gd name="connsiteY8" fmla="*/ 38585 h 395577"/>
              <a:gd name="connsiteX9" fmla="*/ 1089764 w 1271391"/>
              <a:gd name="connsiteY9" fmla="*/ 1007 h 395577"/>
              <a:gd name="connsiteX10" fmla="*/ 1127342 w 1271391"/>
              <a:gd name="connsiteY10" fmla="*/ 19796 h 395577"/>
              <a:gd name="connsiteX11" fmla="*/ 1146131 w 1271391"/>
              <a:gd name="connsiteY11" fmla="*/ 26059 h 395577"/>
              <a:gd name="connsiteX12" fmla="*/ 1183709 w 1271391"/>
              <a:gd name="connsiteY12" fmla="*/ 44848 h 395577"/>
              <a:gd name="connsiteX13" fmla="*/ 1202498 w 1271391"/>
              <a:gd name="connsiteY13" fmla="*/ 63637 h 395577"/>
              <a:gd name="connsiteX14" fmla="*/ 1221287 w 1271391"/>
              <a:gd name="connsiteY14" fmla="*/ 69900 h 395577"/>
              <a:gd name="connsiteX15" fmla="*/ 1258865 w 1271391"/>
              <a:gd name="connsiteY15" fmla="*/ 94952 h 395577"/>
              <a:gd name="connsiteX16" fmla="*/ 1045923 w 1271391"/>
              <a:gd name="connsiteY16" fmla="*/ 126267 h 395577"/>
              <a:gd name="connsiteX17" fmla="*/ 1271391 w 1271391"/>
              <a:gd name="connsiteY17" fmla="*/ 232738 h 395577"/>
              <a:gd name="connsiteX18" fmla="*/ 1045923 w 1271391"/>
              <a:gd name="connsiteY18" fmla="*/ 320421 h 395577"/>
              <a:gd name="connsiteX19" fmla="*/ 1052186 w 1271391"/>
              <a:gd name="connsiteY19" fmla="*/ 395577 h 395577"/>
              <a:gd name="connsiteX0" fmla="*/ 0 w 1267456"/>
              <a:gd name="connsiteY0" fmla="*/ 357999 h 395577"/>
              <a:gd name="connsiteX1" fmla="*/ 18789 w 1267456"/>
              <a:gd name="connsiteY1" fmla="*/ 332947 h 395577"/>
              <a:gd name="connsiteX2" fmla="*/ 31315 w 1267456"/>
              <a:gd name="connsiteY2" fmla="*/ 314158 h 395577"/>
              <a:gd name="connsiteX3" fmla="*/ 56367 w 1267456"/>
              <a:gd name="connsiteY3" fmla="*/ 289105 h 395577"/>
              <a:gd name="connsiteX4" fmla="*/ 68893 w 1267456"/>
              <a:gd name="connsiteY4" fmla="*/ 270316 h 395577"/>
              <a:gd name="connsiteX5" fmla="*/ 300624 w 1267456"/>
              <a:gd name="connsiteY5" fmla="*/ 107478 h 395577"/>
              <a:gd name="connsiteX6" fmla="*/ 457200 w 1267456"/>
              <a:gd name="connsiteY6" fmla="*/ 19796 h 395577"/>
              <a:gd name="connsiteX7" fmla="*/ 663879 w 1267456"/>
              <a:gd name="connsiteY7" fmla="*/ 26059 h 395577"/>
              <a:gd name="connsiteX8" fmla="*/ 858032 w 1267456"/>
              <a:gd name="connsiteY8" fmla="*/ 38585 h 395577"/>
              <a:gd name="connsiteX9" fmla="*/ 1089764 w 1267456"/>
              <a:gd name="connsiteY9" fmla="*/ 1007 h 395577"/>
              <a:gd name="connsiteX10" fmla="*/ 1127342 w 1267456"/>
              <a:gd name="connsiteY10" fmla="*/ 19796 h 395577"/>
              <a:gd name="connsiteX11" fmla="*/ 1146131 w 1267456"/>
              <a:gd name="connsiteY11" fmla="*/ 26059 h 395577"/>
              <a:gd name="connsiteX12" fmla="*/ 1183709 w 1267456"/>
              <a:gd name="connsiteY12" fmla="*/ 44848 h 395577"/>
              <a:gd name="connsiteX13" fmla="*/ 1202498 w 1267456"/>
              <a:gd name="connsiteY13" fmla="*/ 63637 h 395577"/>
              <a:gd name="connsiteX14" fmla="*/ 1221287 w 1267456"/>
              <a:gd name="connsiteY14" fmla="*/ 69900 h 395577"/>
              <a:gd name="connsiteX15" fmla="*/ 1258865 w 1267456"/>
              <a:gd name="connsiteY15" fmla="*/ 94952 h 395577"/>
              <a:gd name="connsiteX16" fmla="*/ 1045923 w 1267456"/>
              <a:gd name="connsiteY16" fmla="*/ 126267 h 395577"/>
              <a:gd name="connsiteX17" fmla="*/ 1058449 w 1267456"/>
              <a:gd name="connsiteY17" fmla="*/ 232738 h 395577"/>
              <a:gd name="connsiteX18" fmla="*/ 1045923 w 1267456"/>
              <a:gd name="connsiteY18" fmla="*/ 320421 h 395577"/>
              <a:gd name="connsiteX19" fmla="*/ 1052186 w 1267456"/>
              <a:gd name="connsiteY19" fmla="*/ 395577 h 395577"/>
              <a:gd name="connsiteX0" fmla="*/ 0 w 1230136"/>
              <a:gd name="connsiteY0" fmla="*/ 357999 h 395577"/>
              <a:gd name="connsiteX1" fmla="*/ 18789 w 1230136"/>
              <a:gd name="connsiteY1" fmla="*/ 332947 h 395577"/>
              <a:gd name="connsiteX2" fmla="*/ 31315 w 1230136"/>
              <a:gd name="connsiteY2" fmla="*/ 314158 h 395577"/>
              <a:gd name="connsiteX3" fmla="*/ 56367 w 1230136"/>
              <a:gd name="connsiteY3" fmla="*/ 289105 h 395577"/>
              <a:gd name="connsiteX4" fmla="*/ 68893 w 1230136"/>
              <a:gd name="connsiteY4" fmla="*/ 270316 h 395577"/>
              <a:gd name="connsiteX5" fmla="*/ 300624 w 1230136"/>
              <a:gd name="connsiteY5" fmla="*/ 107478 h 395577"/>
              <a:gd name="connsiteX6" fmla="*/ 457200 w 1230136"/>
              <a:gd name="connsiteY6" fmla="*/ 19796 h 395577"/>
              <a:gd name="connsiteX7" fmla="*/ 663879 w 1230136"/>
              <a:gd name="connsiteY7" fmla="*/ 26059 h 395577"/>
              <a:gd name="connsiteX8" fmla="*/ 858032 w 1230136"/>
              <a:gd name="connsiteY8" fmla="*/ 38585 h 395577"/>
              <a:gd name="connsiteX9" fmla="*/ 1089764 w 1230136"/>
              <a:gd name="connsiteY9" fmla="*/ 1007 h 395577"/>
              <a:gd name="connsiteX10" fmla="*/ 1127342 w 1230136"/>
              <a:gd name="connsiteY10" fmla="*/ 19796 h 395577"/>
              <a:gd name="connsiteX11" fmla="*/ 1146131 w 1230136"/>
              <a:gd name="connsiteY11" fmla="*/ 26059 h 395577"/>
              <a:gd name="connsiteX12" fmla="*/ 1183709 w 1230136"/>
              <a:gd name="connsiteY12" fmla="*/ 44848 h 395577"/>
              <a:gd name="connsiteX13" fmla="*/ 1202498 w 1230136"/>
              <a:gd name="connsiteY13" fmla="*/ 63637 h 395577"/>
              <a:gd name="connsiteX14" fmla="*/ 1221287 w 1230136"/>
              <a:gd name="connsiteY14" fmla="*/ 69900 h 395577"/>
              <a:gd name="connsiteX15" fmla="*/ 1045923 w 1230136"/>
              <a:gd name="connsiteY15" fmla="*/ 101215 h 395577"/>
              <a:gd name="connsiteX16" fmla="*/ 1045923 w 1230136"/>
              <a:gd name="connsiteY16" fmla="*/ 126267 h 395577"/>
              <a:gd name="connsiteX17" fmla="*/ 1058449 w 1230136"/>
              <a:gd name="connsiteY17" fmla="*/ 232738 h 395577"/>
              <a:gd name="connsiteX18" fmla="*/ 1045923 w 1230136"/>
              <a:gd name="connsiteY18" fmla="*/ 320421 h 395577"/>
              <a:gd name="connsiteX19" fmla="*/ 1052186 w 1230136"/>
              <a:gd name="connsiteY19" fmla="*/ 395577 h 395577"/>
              <a:gd name="connsiteX0" fmla="*/ 0 w 1230136"/>
              <a:gd name="connsiteY0" fmla="*/ 357426 h 395004"/>
              <a:gd name="connsiteX1" fmla="*/ 18789 w 1230136"/>
              <a:gd name="connsiteY1" fmla="*/ 332374 h 395004"/>
              <a:gd name="connsiteX2" fmla="*/ 31315 w 1230136"/>
              <a:gd name="connsiteY2" fmla="*/ 313585 h 395004"/>
              <a:gd name="connsiteX3" fmla="*/ 56367 w 1230136"/>
              <a:gd name="connsiteY3" fmla="*/ 288532 h 395004"/>
              <a:gd name="connsiteX4" fmla="*/ 68893 w 1230136"/>
              <a:gd name="connsiteY4" fmla="*/ 269743 h 395004"/>
              <a:gd name="connsiteX5" fmla="*/ 300624 w 1230136"/>
              <a:gd name="connsiteY5" fmla="*/ 106905 h 395004"/>
              <a:gd name="connsiteX6" fmla="*/ 457200 w 1230136"/>
              <a:gd name="connsiteY6" fmla="*/ 19223 h 395004"/>
              <a:gd name="connsiteX7" fmla="*/ 663879 w 1230136"/>
              <a:gd name="connsiteY7" fmla="*/ 25486 h 395004"/>
              <a:gd name="connsiteX8" fmla="*/ 858032 w 1230136"/>
              <a:gd name="connsiteY8" fmla="*/ 38012 h 395004"/>
              <a:gd name="connsiteX9" fmla="*/ 1089764 w 1230136"/>
              <a:gd name="connsiteY9" fmla="*/ 434 h 395004"/>
              <a:gd name="connsiteX10" fmla="*/ 1127342 w 1230136"/>
              <a:gd name="connsiteY10" fmla="*/ 19223 h 395004"/>
              <a:gd name="connsiteX11" fmla="*/ 1183709 w 1230136"/>
              <a:gd name="connsiteY11" fmla="*/ 44275 h 395004"/>
              <a:gd name="connsiteX12" fmla="*/ 1202498 w 1230136"/>
              <a:gd name="connsiteY12" fmla="*/ 63064 h 395004"/>
              <a:gd name="connsiteX13" fmla="*/ 1221287 w 1230136"/>
              <a:gd name="connsiteY13" fmla="*/ 69327 h 395004"/>
              <a:gd name="connsiteX14" fmla="*/ 1045923 w 1230136"/>
              <a:gd name="connsiteY14" fmla="*/ 100642 h 395004"/>
              <a:gd name="connsiteX15" fmla="*/ 1045923 w 1230136"/>
              <a:gd name="connsiteY15" fmla="*/ 125694 h 395004"/>
              <a:gd name="connsiteX16" fmla="*/ 1058449 w 1230136"/>
              <a:gd name="connsiteY16" fmla="*/ 232165 h 395004"/>
              <a:gd name="connsiteX17" fmla="*/ 1045923 w 1230136"/>
              <a:gd name="connsiteY17" fmla="*/ 319848 h 395004"/>
              <a:gd name="connsiteX18" fmla="*/ 1052186 w 1230136"/>
              <a:gd name="connsiteY18" fmla="*/ 395004 h 395004"/>
              <a:gd name="connsiteX0" fmla="*/ 0 w 1230136"/>
              <a:gd name="connsiteY0" fmla="*/ 357016 h 394594"/>
              <a:gd name="connsiteX1" fmla="*/ 18789 w 1230136"/>
              <a:gd name="connsiteY1" fmla="*/ 331964 h 394594"/>
              <a:gd name="connsiteX2" fmla="*/ 31315 w 1230136"/>
              <a:gd name="connsiteY2" fmla="*/ 313175 h 394594"/>
              <a:gd name="connsiteX3" fmla="*/ 56367 w 1230136"/>
              <a:gd name="connsiteY3" fmla="*/ 288122 h 394594"/>
              <a:gd name="connsiteX4" fmla="*/ 68893 w 1230136"/>
              <a:gd name="connsiteY4" fmla="*/ 269333 h 394594"/>
              <a:gd name="connsiteX5" fmla="*/ 300624 w 1230136"/>
              <a:gd name="connsiteY5" fmla="*/ 106495 h 394594"/>
              <a:gd name="connsiteX6" fmla="*/ 457200 w 1230136"/>
              <a:gd name="connsiteY6" fmla="*/ 18813 h 394594"/>
              <a:gd name="connsiteX7" fmla="*/ 663879 w 1230136"/>
              <a:gd name="connsiteY7" fmla="*/ 25076 h 394594"/>
              <a:gd name="connsiteX8" fmla="*/ 858032 w 1230136"/>
              <a:gd name="connsiteY8" fmla="*/ 37602 h 394594"/>
              <a:gd name="connsiteX9" fmla="*/ 1089764 w 1230136"/>
              <a:gd name="connsiteY9" fmla="*/ 24 h 394594"/>
              <a:gd name="connsiteX10" fmla="*/ 1183709 w 1230136"/>
              <a:gd name="connsiteY10" fmla="*/ 43865 h 394594"/>
              <a:gd name="connsiteX11" fmla="*/ 1202498 w 1230136"/>
              <a:gd name="connsiteY11" fmla="*/ 62654 h 394594"/>
              <a:gd name="connsiteX12" fmla="*/ 1221287 w 1230136"/>
              <a:gd name="connsiteY12" fmla="*/ 68917 h 394594"/>
              <a:gd name="connsiteX13" fmla="*/ 1045923 w 1230136"/>
              <a:gd name="connsiteY13" fmla="*/ 100232 h 394594"/>
              <a:gd name="connsiteX14" fmla="*/ 1045923 w 1230136"/>
              <a:gd name="connsiteY14" fmla="*/ 125284 h 394594"/>
              <a:gd name="connsiteX15" fmla="*/ 1058449 w 1230136"/>
              <a:gd name="connsiteY15" fmla="*/ 231755 h 394594"/>
              <a:gd name="connsiteX16" fmla="*/ 1045923 w 1230136"/>
              <a:gd name="connsiteY16" fmla="*/ 319438 h 394594"/>
              <a:gd name="connsiteX17" fmla="*/ 1052186 w 1230136"/>
              <a:gd name="connsiteY17" fmla="*/ 394594 h 394594"/>
              <a:gd name="connsiteX0" fmla="*/ 0 w 1210143"/>
              <a:gd name="connsiteY0" fmla="*/ 357016 h 394594"/>
              <a:gd name="connsiteX1" fmla="*/ 18789 w 1210143"/>
              <a:gd name="connsiteY1" fmla="*/ 331964 h 394594"/>
              <a:gd name="connsiteX2" fmla="*/ 31315 w 1210143"/>
              <a:gd name="connsiteY2" fmla="*/ 313175 h 394594"/>
              <a:gd name="connsiteX3" fmla="*/ 56367 w 1210143"/>
              <a:gd name="connsiteY3" fmla="*/ 288122 h 394594"/>
              <a:gd name="connsiteX4" fmla="*/ 68893 w 1210143"/>
              <a:gd name="connsiteY4" fmla="*/ 269333 h 394594"/>
              <a:gd name="connsiteX5" fmla="*/ 300624 w 1210143"/>
              <a:gd name="connsiteY5" fmla="*/ 106495 h 394594"/>
              <a:gd name="connsiteX6" fmla="*/ 457200 w 1210143"/>
              <a:gd name="connsiteY6" fmla="*/ 18813 h 394594"/>
              <a:gd name="connsiteX7" fmla="*/ 663879 w 1210143"/>
              <a:gd name="connsiteY7" fmla="*/ 25076 h 394594"/>
              <a:gd name="connsiteX8" fmla="*/ 858032 w 1210143"/>
              <a:gd name="connsiteY8" fmla="*/ 37602 h 394594"/>
              <a:gd name="connsiteX9" fmla="*/ 1089764 w 1210143"/>
              <a:gd name="connsiteY9" fmla="*/ 24 h 394594"/>
              <a:gd name="connsiteX10" fmla="*/ 1183709 w 1210143"/>
              <a:gd name="connsiteY10" fmla="*/ 43865 h 394594"/>
              <a:gd name="connsiteX11" fmla="*/ 1202498 w 1210143"/>
              <a:gd name="connsiteY11" fmla="*/ 62654 h 394594"/>
              <a:gd name="connsiteX12" fmla="*/ 1045923 w 1210143"/>
              <a:gd name="connsiteY12" fmla="*/ 100232 h 394594"/>
              <a:gd name="connsiteX13" fmla="*/ 1045923 w 1210143"/>
              <a:gd name="connsiteY13" fmla="*/ 125284 h 394594"/>
              <a:gd name="connsiteX14" fmla="*/ 1058449 w 1210143"/>
              <a:gd name="connsiteY14" fmla="*/ 231755 h 394594"/>
              <a:gd name="connsiteX15" fmla="*/ 1045923 w 1210143"/>
              <a:gd name="connsiteY15" fmla="*/ 319438 h 394594"/>
              <a:gd name="connsiteX16" fmla="*/ 1052186 w 1210143"/>
              <a:gd name="connsiteY16" fmla="*/ 394594 h 394594"/>
              <a:gd name="connsiteX0" fmla="*/ 0 w 1183709"/>
              <a:gd name="connsiteY0" fmla="*/ 357016 h 394594"/>
              <a:gd name="connsiteX1" fmla="*/ 18789 w 1183709"/>
              <a:gd name="connsiteY1" fmla="*/ 331964 h 394594"/>
              <a:gd name="connsiteX2" fmla="*/ 31315 w 1183709"/>
              <a:gd name="connsiteY2" fmla="*/ 313175 h 394594"/>
              <a:gd name="connsiteX3" fmla="*/ 56367 w 1183709"/>
              <a:gd name="connsiteY3" fmla="*/ 288122 h 394594"/>
              <a:gd name="connsiteX4" fmla="*/ 68893 w 1183709"/>
              <a:gd name="connsiteY4" fmla="*/ 269333 h 394594"/>
              <a:gd name="connsiteX5" fmla="*/ 300624 w 1183709"/>
              <a:gd name="connsiteY5" fmla="*/ 106495 h 394594"/>
              <a:gd name="connsiteX6" fmla="*/ 457200 w 1183709"/>
              <a:gd name="connsiteY6" fmla="*/ 18813 h 394594"/>
              <a:gd name="connsiteX7" fmla="*/ 663879 w 1183709"/>
              <a:gd name="connsiteY7" fmla="*/ 25076 h 394594"/>
              <a:gd name="connsiteX8" fmla="*/ 858032 w 1183709"/>
              <a:gd name="connsiteY8" fmla="*/ 37602 h 394594"/>
              <a:gd name="connsiteX9" fmla="*/ 1089764 w 1183709"/>
              <a:gd name="connsiteY9" fmla="*/ 24 h 394594"/>
              <a:gd name="connsiteX10" fmla="*/ 1183709 w 1183709"/>
              <a:gd name="connsiteY10" fmla="*/ 43865 h 394594"/>
              <a:gd name="connsiteX11" fmla="*/ 1045923 w 1183709"/>
              <a:gd name="connsiteY11" fmla="*/ 100232 h 394594"/>
              <a:gd name="connsiteX12" fmla="*/ 1045923 w 1183709"/>
              <a:gd name="connsiteY12" fmla="*/ 125284 h 394594"/>
              <a:gd name="connsiteX13" fmla="*/ 1058449 w 1183709"/>
              <a:gd name="connsiteY13" fmla="*/ 231755 h 394594"/>
              <a:gd name="connsiteX14" fmla="*/ 1045923 w 1183709"/>
              <a:gd name="connsiteY14" fmla="*/ 319438 h 394594"/>
              <a:gd name="connsiteX15" fmla="*/ 1052186 w 1183709"/>
              <a:gd name="connsiteY15" fmla="*/ 394594 h 394594"/>
              <a:gd name="connsiteX0" fmla="*/ 0 w 1097973"/>
              <a:gd name="connsiteY0" fmla="*/ 358593 h 396171"/>
              <a:gd name="connsiteX1" fmla="*/ 18789 w 1097973"/>
              <a:gd name="connsiteY1" fmla="*/ 333541 h 396171"/>
              <a:gd name="connsiteX2" fmla="*/ 31315 w 1097973"/>
              <a:gd name="connsiteY2" fmla="*/ 314752 h 396171"/>
              <a:gd name="connsiteX3" fmla="*/ 56367 w 1097973"/>
              <a:gd name="connsiteY3" fmla="*/ 289699 h 396171"/>
              <a:gd name="connsiteX4" fmla="*/ 68893 w 1097973"/>
              <a:gd name="connsiteY4" fmla="*/ 270910 h 396171"/>
              <a:gd name="connsiteX5" fmla="*/ 300624 w 1097973"/>
              <a:gd name="connsiteY5" fmla="*/ 108072 h 396171"/>
              <a:gd name="connsiteX6" fmla="*/ 457200 w 1097973"/>
              <a:gd name="connsiteY6" fmla="*/ 20390 h 396171"/>
              <a:gd name="connsiteX7" fmla="*/ 663879 w 1097973"/>
              <a:gd name="connsiteY7" fmla="*/ 26653 h 396171"/>
              <a:gd name="connsiteX8" fmla="*/ 858032 w 1097973"/>
              <a:gd name="connsiteY8" fmla="*/ 39179 h 396171"/>
              <a:gd name="connsiteX9" fmla="*/ 1089764 w 1097973"/>
              <a:gd name="connsiteY9" fmla="*/ 1601 h 396171"/>
              <a:gd name="connsiteX10" fmla="*/ 1045923 w 1097973"/>
              <a:gd name="connsiteY10" fmla="*/ 101809 h 396171"/>
              <a:gd name="connsiteX11" fmla="*/ 1045923 w 1097973"/>
              <a:gd name="connsiteY11" fmla="*/ 126861 h 396171"/>
              <a:gd name="connsiteX12" fmla="*/ 1058449 w 1097973"/>
              <a:gd name="connsiteY12" fmla="*/ 233332 h 396171"/>
              <a:gd name="connsiteX13" fmla="*/ 1045923 w 1097973"/>
              <a:gd name="connsiteY13" fmla="*/ 321015 h 396171"/>
              <a:gd name="connsiteX14" fmla="*/ 1052186 w 1097973"/>
              <a:gd name="connsiteY14" fmla="*/ 396171 h 396171"/>
              <a:gd name="connsiteX0" fmla="*/ 0 w 1059388"/>
              <a:gd name="connsiteY0" fmla="*/ 338203 h 375781"/>
              <a:gd name="connsiteX1" fmla="*/ 18789 w 1059388"/>
              <a:gd name="connsiteY1" fmla="*/ 313151 h 375781"/>
              <a:gd name="connsiteX2" fmla="*/ 31315 w 1059388"/>
              <a:gd name="connsiteY2" fmla="*/ 294362 h 375781"/>
              <a:gd name="connsiteX3" fmla="*/ 56367 w 1059388"/>
              <a:gd name="connsiteY3" fmla="*/ 269309 h 375781"/>
              <a:gd name="connsiteX4" fmla="*/ 68893 w 1059388"/>
              <a:gd name="connsiteY4" fmla="*/ 250520 h 375781"/>
              <a:gd name="connsiteX5" fmla="*/ 300624 w 1059388"/>
              <a:gd name="connsiteY5" fmla="*/ 87682 h 375781"/>
              <a:gd name="connsiteX6" fmla="*/ 457200 w 1059388"/>
              <a:gd name="connsiteY6" fmla="*/ 0 h 375781"/>
              <a:gd name="connsiteX7" fmla="*/ 663879 w 1059388"/>
              <a:gd name="connsiteY7" fmla="*/ 6263 h 375781"/>
              <a:gd name="connsiteX8" fmla="*/ 858032 w 1059388"/>
              <a:gd name="connsiteY8" fmla="*/ 18789 h 375781"/>
              <a:gd name="connsiteX9" fmla="*/ 1045923 w 1059388"/>
              <a:gd name="connsiteY9" fmla="*/ 81419 h 375781"/>
              <a:gd name="connsiteX10" fmla="*/ 1045923 w 1059388"/>
              <a:gd name="connsiteY10" fmla="*/ 106471 h 375781"/>
              <a:gd name="connsiteX11" fmla="*/ 1058449 w 1059388"/>
              <a:gd name="connsiteY11" fmla="*/ 212942 h 375781"/>
              <a:gd name="connsiteX12" fmla="*/ 1045923 w 1059388"/>
              <a:gd name="connsiteY12" fmla="*/ 300625 h 375781"/>
              <a:gd name="connsiteX13" fmla="*/ 1052186 w 1059388"/>
              <a:gd name="connsiteY13" fmla="*/ 375781 h 37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9388" h="375781">
                <a:moveTo>
                  <a:pt x="0" y="338203"/>
                </a:moveTo>
                <a:cubicBezTo>
                  <a:pt x="6263" y="329852"/>
                  <a:pt x="12722" y="321645"/>
                  <a:pt x="18789" y="313151"/>
                </a:cubicBezTo>
                <a:cubicBezTo>
                  <a:pt x="23164" y="307026"/>
                  <a:pt x="26416" y="300077"/>
                  <a:pt x="31315" y="294362"/>
                </a:cubicBezTo>
                <a:cubicBezTo>
                  <a:pt x="39001" y="285395"/>
                  <a:pt x="48681" y="278276"/>
                  <a:pt x="56367" y="269309"/>
                </a:cubicBezTo>
                <a:cubicBezTo>
                  <a:pt x="61266" y="263594"/>
                  <a:pt x="28184" y="280791"/>
                  <a:pt x="68893" y="250520"/>
                </a:cubicBezTo>
                <a:cubicBezTo>
                  <a:pt x="109602" y="220249"/>
                  <a:pt x="235906" y="129435"/>
                  <a:pt x="300624" y="87682"/>
                </a:cubicBezTo>
                <a:cubicBezTo>
                  <a:pt x="365342" y="45929"/>
                  <a:pt x="417534" y="2088"/>
                  <a:pt x="457200" y="0"/>
                </a:cubicBezTo>
                <a:lnTo>
                  <a:pt x="663879" y="6263"/>
                </a:lnTo>
                <a:cubicBezTo>
                  <a:pt x="730684" y="9395"/>
                  <a:pt x="794358" y="6263"/>
                  <a:pt x="858032" y="18789"/>
                </a:cubicBezTo>
                <a:cubicBezTo>
                  <a:pt x="921706" y="31315"/>
                  <a:pt x="1014608" y="66805"/>
                  <a:pt x="1045923" y="81419"/>
                </a:cubicBezTo>
                <a:cubicBezTo>
                  <a:pt x="1077238" y="96033"/>
                  <a:pt x="1043835" y="84550"/>
                  <a:pt x="1045923" y="106471"/>
                </a:cubicBezTo>
                <a:cubicBezTo>
                  <a:pt x="1048011" y="128392"/>
                  <a:pt x="1058449" y="180583"/>
                  <a:pt x="1058449" y="212942"/>
                </a:cubicBezTo>
                <a:cubicBezTo>
                  <a:pt x="1058449" y="245301"/>
                  <a:pt x="1046967" y="273485"/>
                  <a:pt x="1045923" y="300625"/>
                </a:cubicBezTo>
                <a:cubicBezTo>
                  <a:pt x="1044879" y="327765"/>
                  <a:pt x="1052186" y="326513"/>
                  <a:pt x="1052186" y="37578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F64E22E8-3044-6980-A852-E24A0568507B}"/>
              </a:ext>
            </a:extLst>
          </p:cNvPr>
          <p:cNvSpPr/>
          <p:nvPr/>
        </p:nvSpPr>
        <p:spPr>
          <a:xfrm>
            <a:off x="8706652" y="947530"/>
            <a:ext cx="1994478" cy="556591"/>
          </a:xfrm>
          <a:custGeom>
            <a:avLst/>
            <a:gdLst>
              <a:gd name="connsiteX0" fmla="*/ 1994478 w 1994478"/>
              <a:gd name="connsiteY0" fmla="*/ 556591 h 556591"/>
              <a:gd name="connsiteX1" fmla="*/ 1861957 w 1994478"/>
              <a:gd name="connsiteY1" fmla="*/ 284921 h 556591"/>
              <a:gd name="connsiteX2" fmla="*/ 1848705 w 1994478"/>
              <a:gd name="connsiteY2" fmla="*/ 245165 h 556591"/>
              <a:gd name="connsiteX3" fmla="*/ 1842078 w 1994478"/>
              <a:gd name="connsiteY3" fmla="*/ 225286 h 556591"/>
              <a:gd name="connsiteX4" fmla="*/ 1815574 w 1994478"/>
              <a:gd name="connsiteY4" fmla="*/ 185530 h 556591"/>
              <a:gd name="connsiteX5" fmla="*/ 1795696 w 1994478"/>
              <a:gd name="connsiteY5" fmla="*/ 172278 h 556591"/>
              <a:gd name="connsiteX6" fmla="*/ 1762565 w 1994478"/>
              <a:gd name="connsiteY6" fmla="*/ 139147 h 556591"/>
              <a:gd name="connsiteX7" fmla="*/ 1722809 w 1994478"/>
              <a:gd name="connsiteY7" fmla="*/ 112643 h 556591"/>
              <a:gd name="connsiteX8" fmla="*/ 1702931 w 1994478"/>
              <a:gd name="connsiteY8" fmla="*/ 99391 h 556591"/>
              <a:gd name="connsiteX9" fmla="*/ 1689678 w 1994478"/>
              <a:gd name="connsiteY9" fmla="*/ 86139 h 556591"/>
              <a:gd name="connsiteX10" fmla="*/ 1649922 w 1994478"/>
              <a:gd name="connsiteY10" fmla="*/ 72886 h 556591"/>
              <a:gd name="connsiteX11" fmla="*/ 1510774 w 1994478"/>
              <a:gd name="connsiteY11" fmla="*/ 59634 h 556591"/>
              <a:gd name="connsiteX12" fmla="*/ 1437887 w 1994478"/>
              <a:gd name="connsiteY12" fmla="*/ 46382 h 556591"/>
              <a:gd name="connsiteX13" fmla="*/ 1398131 w 1994478"/>
              <a:gd name="connsiteY13" fmla="*/ 33130 h 556591"/>
              <a:gd name="connsiteX14" fmla="*/ 1358374 w 1994478"/>
              <a:gd name="connsiteY14" fmla="*/ 26504 h 556591"/>
              <a:gd name="connsiteX15" fmla="*/ 1318618 w 1994478"/>
              <a:gd name="connsiteY15" fmla="*/ 13252 h 556591"/>
              <a:gd name="connsiteX16" fmla="*/ 1245731 w 1994478"/>
              <a:gd name="connsiteY16" fmla="*/ 0 h 556591"/>
              <a:gd name="connsiteX17" fmla="*/ 1152965 w 1994478"/>
              <a:gd name="connsiteY17" fmla="*/ 6626 h 556591"/>
              <a:gd name="connsiteX18" fmla="*/ 1133087 w 1994478"/>
              <a:gd name="connsiteY18" fmla="*/ 13252 h 556591"/>
              <a:gd name="connsiteX19" fmla="*/ 1060200 w 1994478"/>
              <a:gd name="connsiteY19" fmla="*/ 19878 h 556591"/>
              <a:gd name="connsiteX20" fmla="*/ 967435 w 1994478"/>
              <a:gd name="connsiteY20" fmla="*/ 33130 h 556591"/>
              <a:gd name="connsiteX21" fmla="*/ 815035 w 1994478"/>
              <a:gd name="connsiteY21" fmla="*/ 46382 h 556591"/>
              <a:gd name="connsiteX22" fmla="*/ 755400 w 1994478"/>
              <a:gd name="connsiteY22" fmla="*/ 59634 h 556591"/>
              <a:gd name="connsiteX23" fmla="*/ 715644 w 1994478"/>
              <a:gd name="connsiteY23" fmla="*/ 72886 h 556591"/>
              <a:gd name="connsiteX24" fmla="*/ 689139 w 1994478"/>
              <a:gd name="connsiteY24" fmla="*/ 79513 h 556591"/>
              <a:gd name="connsiteX25" fmla="*/ 669261 w 1994478"/>
              <a:gd name="connsiteY25" fmla="*/ 86139 h 556591"/>
              <a:gd name="connsiteX26" fmla="*/ 616252 w 1994478"/>
              <a:gd name="connsiteY26" fmla="*/ 99391 h 556591"/>
              <a:gd name="connsiteX27" fmla="*/ 589748 w 1994478"/>
              <a:gd name="connsiteY27" fmla="*/ 106017 h 556591"/>
              <a:gd name="connsiteX28" fmla="*/ 543365 w 1994478"/>
              <a:gd name="connsiteY28" fmla="*/ 119269 h 556591"/>
              <a:gd name="connsiteX29" fmla="*/ 483731 w 1994478"/>
              <a:gd name="connsiteY29" fmla="*/ 125895 h 556591"/>
              <a:gd name="connsiteX30" fmla="*/ 390965 w 1994478"/>
              <a:gd name="connsiteY30" fmla="*/ 139147 h 556591"/>
              <a:gd name="connsiteX31" fmla="*/ 344583 w 1994478"/>
              <a:gd name="connsiteY31" fmla="*/ 152400 h 556591"/>
              <a:gd name="connsiteX32" fmla="*/ 284948 w 1994478"/>
              <a:gd name="connsiteY32" fmla="*/ 165652 h 556591"/>
              <a:gd name="connsiteX33" fmla="*/ 245191 w 1994478"/>
              <a:gd name="connsiteY33" fmla="*/ 178904 h 556591"/>
              <a:gd name="connsiteX34" fmla="*/ 178931 w 1994478"/>
              <a:gd name="connsiteY34" fmla="*/ 198782 h 556591"/>
              <a:gd name="connsiteX35" fmla="*/ 139174 w 1994478"/>
              <a:gd name="connsiteY35" fmla="*/ 212034 h 556591"/>
              <a:gd name="connsiteX36" fmla="*/ 119296 w 1994478"/>
              <a:gd name="connsiteY36" fmla="*/ 218660 h 556591"/>
              <a:gd name="connsiteX37" fmla="*/ 106044 w 1994478"/>
              <a:gd name="connsiteY37" fmla="*/ 238539 h 556591"/>
              <a:gd name="connsiteX38" fmla="*/ 92791 w 1994478"/>
              <a:gd name="connsiteY38" fmla="*/ 251791 h 556591"/>
              <a:gd name="connsiteX39" fmla="*/ 66287 w 1994478"/>
              <a:gd name="connsiteY39" fmla="*/ 291547 h 556591"/>
              <a:gd name="connsiteX40" fmla="*/ 33157 w 1994478"/>
              <a:gd name="connsiteY40" fmla="*/ 324678 h 556591"/>
              <a:gd name="connsiteX41" fmla="*/ 19905 w 1994478"/>
              <a:gd name="connsiteY41" fmla="*/ 344556 h 556591"/>
              <a:gd name="connsiteX42" fmla="*/ 6652 w 1994478"/>
              <a:gd name="connsiteY42" fmla="*/ 384313 h 556591"/>
              <a:gd name="connsiteX43" fmla="*/ 26 w 1994478"/>
              <a:gd name="connsiteY43" fmla="*/ 556591 h 55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94478" h="556591">
                <a:moveTo>
                  <a:pt x="1994478" y="556591"/>
                </a:moveTo>
                <a:cubicBezTo>
                  <a:pt x="1950304" y="466034"/>
                  <a:pt x="1893819" y="380507"/>
                  <a:pt x="1861957" y="284921"/>
                </a:cubicBezTo>
                <a:lnTo>
                  <a:pt x="1848705" y="245165"/>
                </a:lnTo>
                <a:cubicBezTo>
                  <a:pt x="1846496" y="238539"/>
                  <a:pt x="1845952" y="231098"/>
                  <a:pt x="1842078" y="225286"/>
                </a:cubicBezTo>
                <a:cubicBezTo>
                  <a:pt x="1833243" y="212034"/>
                  <a:pt x="1828826" y="194365"/>
                  <a:pt x="1815574" y="185530"/>
                </a:cubicBezTo>
                <a:cubicBezTo>
                  <a:pt x="1808948" y="181113"/>
                  <a:pt x="1801689" y="177522"/>
                  <a:pt x="1795696" y="172278"/>
                </a:cubicBezTo>
                <a:cubicBezTo>
                  <a:pt x="1783942" y="161993"/>
                  <a:pt x="1775560" y="147810"/>
                  <a:pt x="1762565" y="139147"/>
                </a:cubicBezTo>
                <a:lnTo>
                  <a:pt x="1722809" y="112643"/>
                </a:lnTo>
                <a:cubicBezTo>
                  <a:pt x="1716183" y="108226"/>
                  <a:pt x="1708562" y="105022"/>
                  <a:pt x="1702931" y="99391"/>
                </a:cubicBezTo>
                <a:cubicBezTo>
                  <a:pt x="1698513" y="94974"/>
                  <a:pt x="1695266" y="88933"/>
                  <a:pt x="1689678" y="86139"/>
                </a:cubicBezTo>
                <a:cubicBezTo>
                  <a:pt x="1677184" y="79892"/>
                  <a:pt x="1663474" y="76274"/>
                  <a:pt x="1649922" y="72886"/>
                </a:cubicBezTo>
                <a:cubicBezTo>
                  <a:pt x="1586928" y="57138"/>
                  <a:pt x="1632509" y="66795"/>
                  <a:pt x="1510774" y="59634"/>
                </a:cubicBezTo>
                <a:cubicBezTo>
                  <a:pt x="1456371" y="41500"/>
                  <a:pt x="1542780" y="68859"/>
                  <a:pt x="1437887" y="46382"/>
                </a:cubicBezTo>
                <a:cubicBezTo>
                  <a:pt x="1424228" y="43455"/>
                  <a:pt x="1411910" y="35426"/>
                  <a:pt x="1398131" y="33130"/>
                </a:cubicBezTo>
                <a:lnTo>
                  <a:pt x="1358374" y="26504"/>
                </a:lnTo>
                <a:cubicBezTo>
                  <a:pt x="1345122" y="22087"/>
                  <a:pt x="1332316" y="15991"/>
                  <a:pt x="1318618" y="13252"/>
                </a:cubicBezTo>
                <a:cubicBezTo>
                  <a:pt x="1272313" y="3991"/>
                  <a:pt x="1296596" y="8478"/>
                  <a:pt x="1245731" y="0"/>
                </a:cubicBezTo>
                <a:cubicBezTo>
                  <a:pt x="1214809" y="2209"/>
                  <a:pt x="1183753" y="3004"/>
                  <a:pt x="1152965" y="6626"/>
                </a:cubicBezTo>
                <a:cubicBezTo>
                  <a:pt x="1146028" y="7442"/>
                  <a:pt x="1140001" y="12264"/>
                  <a:pt x="1133087" y="13252"/>
                </a:cubicBezTo>
                <a:cubicBezTo>
                  <a:pt x="1108936" y="16702"/>
                  <a:pt x="1084462" y="17324"/>
                  <a:pt x="1060200" y="19878"/>
                </a:cubicBezTo>
                <a:cubicBezTo>
                  <a:pt x="950279" y="31448"/>
                  <a:pt x="1057636" y="21103"/>
                  <a:pt x="967435" y="33130"/>
                </a:cubicBezTo>
                <a:cubicBezTo>
                  <a:pt x="909458" y="40860"/>
                  <a:pt x="877424" y="41926"/>
                  <a:pt x="815035" y="46382"/>
                </a:cubicBezTo>
                <a:cubicBezTo>
                  <a:pt x="796123" y="50164"/>
                  <a:pt x="774113" y="54020"/>
                  <a:pt x="755400" y="59634"/>
                </a:cubicBezTo>
                <a:cubicBezTo>
                  <a:pt x="742020" y="63648"/>
                  <a:pt x="728896" y="68469"/>
                  <a:pt x="715644" y="72886"/>
                </a:cubicBezTo>
                <a:cubicBezTo>
                  <a:pt x="707004" y="75766"/>
                  <a:pt x="697896" y="77011"/>
                  <a:pt x="689139" y="79513"/>
                </a:cubicBezTo>
                <a:cubicBezTo>
                  <a:pt x="682423" y="81432"/>
                  <a:pt x="675999" y="84301"/>
                  <a:pt x="669261" y="86139"/>
                </a:cubicBezTo>
                <a:cubicBezTo>
                  <a:pt x="651689" y="90931"/>
                  <a:pt x="633922" y="94974"/>
                  <a:pt x="616252" y="99391"/>
                </a:cubicBezTo>
                <a:cubicBezTo>
                  <a:pt x="607417" y="101600"/>
                  <a:pt x="598387" y="103137"/>
                  <a:pt x="589748" y="106017"/>
                </a:cubicBezTo>
                <a:cubicBezTo>
                  <a:pt x="574903" y="110965"/>
                  <a:pt x="558818" y="116892"/>
                  <a:pt x="543365" y="119269"/>
                </a:cubicBezTo>
                <a:cubicBezTo>
                  <a:pt x="523597" y="122310"/>
                  <a:pt x="503594" y="123558"/>
                  <a:pt x="483731" y="125895"/>
                </a:cubicBezTo>
                <a:cubicBezTo>
                  <a:pt x="454067" y="129385"/>
                  <a:pt x="420616" y="133217"/>
                  <a:pt x="390965" y="139147"/>
                </a:cubicBezTo>
                <a:cubicBezTo>
                  <a:pt x="328981" y="151544"/>
                  <a:pt x="395115" y="139766"/>
                  <a:pt x="344583" y="152400"/>
                </a:cubicBezTo>
                <a:cubicBezTo>
                  <a:pt x="306733" y="161863"/>
                  <a:pt x="318973" y="155445"/>
                  <a:pt x="284948" y="165652"/>
                </a:cubicBezTo>
                <a:cubicBezTo>
                  <a:pt x="271568" y="169666"/>
                  <a:pt x="258743" y="175516"/>
                  <a:pt x="245191" y="178904"/>
                </a:cubicBezTo>
                <a:cubicBezTo>
                  <a:pt x="205133" y="188918"/>
                  <a:pt x="227329" y="182649"/>
                  <a:pt x="178931" y="198782"/>
                </a:cubicBezTo>
                <a:lnTo>
                  <a:pt x="139174" y="212034"/>
                </a:lnTo>
                <a:lnTo>
                  <a:pt x="119296" y="218660"/>
                </a:lnTo>
                <a:cubicBezTo>
                  <a:pt x="114879" y="225286"/>
                  <a:pt x="111019" y="232320"/>
                  <a:pt x="106044" y="238539"/>
                </a:cubicBezTo>
                <a:cubicBezTo>
                  <a:pt x="102141" y="243417"/>
                  <a:pt x="96539" y="246793"/>
                  <a:pt x="92791" y="251791"/>
                </a:cubicBezTo>
                <a:cubicBezTo>
                  <a:pt x="83235" y="264532"/>
                  <a:pt x="77549" y="280285"/>
                  <a:pt x="66287" y="291547"/>
                </a:cubicBezTo>
                <a:cubicBezTo>
                  <a:pt x="55244" y="302591"/>
                  <a:pt x="41820" y="311683"/>
                  <a:pt x="33157" y="324678"/>
                </a:cubicBezTo>
                <a:cubicBezTo>
                  <a:pt x="28740" y="331304"/>
                  <a:pt x="23139" y="337279"/>
                  <a:pt x="19905" y="344556"/>
                </a:cubicBezTo>
                <a:cubicBezTo>
                  <a:pt x="14231" y="357321"/>
                  <a:pt x="6652" y="384313"/>
                  <a:pt x="6652" y="384313"/>
                </a:cubicBezTo>
                <a:cubicBezTo>
                  <a:pt x="-787" y="525648"/>
                  <a:pt x="26" y="468185"/>
                  <a:pt x="26" y="55659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E82EEE-A8AE-1DF1-FA7A-22284C791A50}"/>
              </a:ext>
            </a:extLst>
          </p:cNvPr>
          <p:cNvSpPr txBox="1"/>
          <p:nvPr/>
        </p:nvSpPr>
        <p:spPr>
          <a:xfrm>
            <a:off x="6892456" y="136950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4A99B5C7-8EEE-52C8-1D14-22AD946362FE}"/>
              </a:ext>
            </a:extLst>
          </p:cNvPr>
          <p:cNvSpPr/>
          <p:nvPr/>
        </p:nvSpPr>
        <p:spPr>
          <a:xfrm>
            <a:off x="7202557" y="993912"/>
            <a:ext cx="1437860" cy="549965"/>
          </a:xfrm>
          <a:custGeom>
            <a:avLst/>
            <a:gdLst>
              <a:gd name="connsiteX0" fmla="*/ 1437860 w 1437860"/>
              <a:gd name="connsiteY0" fmla="*/ 496957 h 549965"/>
              <a:gd name="connsiteX1" fmla="*/ 1424608 w 1437860"/>
              <a:gd name="connsiteY1" fmla="*/ 390939 h 549965"/>
              <a:gd name="connsiteX2" fmla="*/ 1411356 w 1437860"/>
              <a:gd name="connsiteY2" fmla="*/ 351183 h 549965"/>
              <a:gd name="connsiteX3" fmla="*/ 1398104 w 1437860"/>
              <a:gd name="connsiteY3" fmla="*/ 251791 h 549965"/>
              <a:gd name="connsiteX4" fmla="*/ 1391478 w 1437860"/>
              <a:gd name="connsiteY4" fmla="*/ 212035 h 549965"/>
              <a:gd name="connsiteX5" fmla="*/ 1378226 w 1437860"/>
              <a:gd name="connsiteY5" fmla="*/ 172278 h 549965"/>
              <a:gd name="connsiteX6" fmla="*/ 1364973 w 1437860"/>
              <a:gd name="connsiteY6" fmla="*/ 125896 h 549965"/>
              <a:gd name="connsiteX7" fmla="*/ 1338469 w 1437860"/>
              <a:gd name="connsiteY7" fmla="*/ 86139 h 549965"/>
              <a:gd name="connsiteX8" fmla="*/ 1318591 w 1437860"/>
              <a:gd name="connsiteY8" fmla="*/ 46383 h 549965"/>
              <a:gd name="connsiteX9" fmla="*/ 1311965 w 1437860"/>
              <a:gd name="connsiteY9" fmla="*/ 26504 h 549965"/>
              <a:gd name="connsiteX10" fmla="*/ 1272208 w 1437860"/>
              <a:gd name="connsiteY10" fmla="*/ 0 h 549965"/>
              <a:gd name="connsiteX11" fmla="*/ 960782 w 1437860"/>
              <a:gd name="connsiteY11" fmla="*/ 6626 h 549965"/>
              <a:gd name="connsiteX12" fmla="*/ 921026 w 1437860"/>
              <a:gd name="connsiteY12" fmla="*/ 13252 h 549965"/>
              <a:gd name="connsiteX13" fmla="*/ 848139 w 1437860"/>
              <a:gd name="connsiteY13" fmla="*/ 26504 h 549965"/>
              <a:gd name="connsiteX14" fmla="*/ 609600 w 1437860"/>
              <a:gd name="connsiteY14" fmla="*/ 46383 h 549965"/>
              <a:gd name="connsiteX15" fmla="*/ 536713 w 1437860"/>
              <a:gd name="connsiteY15" fmla="*/ 59635 h 549965"/>
              <a:gd name="connsiteX16" fmla="*/ 490330 w 1437860"/>
              <a:gd name="connsiteY16" fmla="*/ 72887 h 549965"/>
              <a:gd name="connsiteX17" fmla="*/ 457200 w 1437860"/>
              <a:gd name="connsiteY17" fmla="*/ 79513 h 549965"/>
              <a:gd name="connsiteX18" fmla="*/ 430695 w 1437860"/>
              <a:gd name="connsiteY18" fmla="*/ 86139 h 549965"/>
              <a:gd name="connsiteX19" fmla="*/ 371060 w 1437860"/>
              <a:gd name="connsiteY19" fmla="*/ 99391 h 549965"/>
              <a:gd name="connsiteX20" fmla="*/ 331304 w 1437860"/>
              <a:gd name="connsiteY20" fmla="*/ 119270 h 549965"/>
              <a:gd name="connsiteX21" fmla="*/ 284921 w 1437860"/>
              <a:gd name="connsiteY21" fmla="*/ 139148 h 549965"/>
              <a:gd name="connsiteX22" fmla="*/ 225286 w 1437860"/>
              <a:gd name="connsiteY22" fmla="*/ 172278 h 549965"/>
              <a:gd name="connsiteX23" fmla="*/ 212034 w 1437860"/>
              <a:gd name="connsiteY23" fmla="*/ 185531 h 549965"/>
              <a:gd name="connsiteX24" fmla="*/ 192156 w 1437860"/>
              <a:gd name="connsiteY24" fmla="*/ 198783 h 549965"/>
              <a:gd name="connsiteX25" fmla="*/ 159026 w 1437860"/>
              <a:gd name="connsiteY25" fmla="*/ 225287 h 549965"/>
              <a:gd name="connsiteX26" fmla="*/ 125895 w 1437860"/>
              <a:gd name="connsiteY26" fmla="*/ 258418 h 549965"/>
              <a:gd name="connsiteX27" fmla="*/ 106017 w 1437860"/>
              <a:gd name="connsiteY27" fmla="*/ 271670 h 549965"/>
              <a:gd name="connsiteX28" fmla="*/ 59634 w 1437860"/>
              <a:gd name="connsiteY28" fmla="*/ 324678 h 549965"/>
              <a:gd name="connsiteX29" fmla="*/ 46382 w 1437860"/>
              <a:gd name="connsiteY29" fmla="*/ 337931 h 549965"/>
              <a:gd name="connsiteX30" fmla="*/ 19878 w 1437860"/>
              <a:gd name="connsiteY30" fmla="*/ 377687 h 549965"/>
              <a:gd name="connsiteX31" fmla="*/ 6626 w 1437860"/>
              <a:gd name="connsiteY31" fmla="*/ 397565 h 549965"/>
              <a:gd name="connsiteX32" fmla="*/ 0 w 1437860"/>
              <a:gd name="connsiteY32" fmla="*/ 417444 h 549965"/>
              <a:gd name="connsiteX33" fmla="*/ 6626 w 1437860"/>
              <a:gd name="connsiteY33" fmla="*/ 549965 h 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37860" h="549965">
                <a:moveTo>
                  <a:pt x="1437860" y="496957"/>
                </a:moveTo>
                <a:cubicBezTo>
                  <a:pt x="1433443" y="461618"/>
                  <a:pt x="1430979" y="425979"/>
                  <a:pt x="1424608" y="390939"/>
                </a:cubicBezTo>
                <a:cubicBezTo>
                  <a:pt x="1422109" y="377195"/>
                  <a:pt x="1411356" y="351183"/>
                  <a:pt x="1411356" y="351183"/>
                </a:cubicBezTo>
                <a:cubicBezTo>
                  <a:pt x="1401205" y="249676"/>
                  <a:pt x="1410303" y="318885"/>
                  <a:pt x="1398104" y="251791"/>
                </a:cubicBezTo>
                <a:cubicBezTo>
                  <a:pt x="1395701" y="238573"/>
                  <a:pt x="1394736" y="225069"/>
                  <a:pt x="1391478" y="212035"/>
                </a:cubicBezTo>
                <a:cubicBezTo>
                  <a:pt x="1388090" y="198483"/>
                  <a:pt x="1381614" y="185830"/>
                  <a:pt x="1378226" y="172278"/>
                </a:cubicBezTo>
                <a:cubicBezTo>
                  <a:pt x="1376665" y="166033"/>
                  <a:pt x="1369296" y="133678"/>
                  <a:pt x="1364973" y="125896"/>
                </a:cubicBezTo>
                <a:cubicBezTo>
                  <a:pt x="1357238" y="111973"/>
                  <a:pt x="1343506" y="101249"/>
                  <a:pt x="1338469" y="86139"/>
                </a:cubicBezTo>
                <a:cubicBezTo>
                  <a:pt x="1329325" y="58706"/>
                  <a:pt x="1335717" y="72072"/>
                  <a:pt x="1318591" y="46383"/>
                </a:cubicBezTo>
                <a:cubicBezTo>
                  <a:pt x="1316382" y="39757"/>
                  <a:pt x="1316904" y="31443"/>
                  <a:pt x="1311965" y="26504"/>
                </a:cubicBezTo>
                <a:cubicBezTo>
                  <a:pt x="1300703" y="15242"/>
                  <a:pt x="1272208" y="0"/>
                  <a:pt x="1272208" y="0"/>
                </a:cubicBezTo>
                <a:lnTo>
                  <a:pt x="960782" y="6626"/>
                </a:lnTo>
                <a:cubicBezTo>
                  <a:pt x="947357" y="7133"/>
                  <a:pt x="934244" y="10849"/>
                  <a:pt x="921026" y="13252"/>
                </a:cubicBezTo>
                <a:cubicBezTo>
                  <a:pt x="819157" y="31773"/>
                  <a:pt x="965286" y="6979"/>
                  <a:pt x="848139" y="26504"/>
                </a:cubicBezTo>
                <a:cubicBezTo>
                  <a:pt x="745487" y="60723"/>
                  <a:pt x="822344" y="39292"/>
                  <a:pt x="609600" y="46383"/>
                </a:cubicBezTo>
                <a:cubicBezTo>
                  <a:pt x="566950" y="60599"/>
                  <a:pt x="611637" y="47148"/>
                  <a:pt x="536713" y="59635"/>
                </a:cubicBezTo>
                <a:cubicBezTo>
                  <a:pt x="499527" y="65833"/>
                  <a:pt x="521843" y="65009"/>
                  <a:pt x="490330" y="72887"/>
                </a:cubicBezTo>
                <a:cubicBezTo>
                  <a:pt x="479404" y="75618"/>
                  <a:pt x="468194" y="77070"/>
                  <a:pt x="457200" y="79513"/>
                </a:cubicBezTo>
                <a:cubicBezTo>
                  <a:pt x="448310" y="81489"/>
                  <a:pt x="439585" y="84163"/>
                  <a:pt x="430695" y="86139"/>
                </a:cubicBezTo>
                <a:cubicBezTo>
                  <a:pt x="354986" y="102963"/>
                  <a:pt x="435701" y="83231"/>
                  <a:pt x="371060" y="99391"/>
                </a:cubicBezTo>
                <a:cubicBezTo>
                  <a:pt x="314101" y="137366"/>
                  <a:pt x="386162" y="91841"/>
                  <a:pt x="331304" y="119270"/>
                </a:cubicBezTo>
                <a:cubicBezTo>
                  <a:pt x="285546" y="142149"/>
                  <a:pt x="340083" y="125358"/>
                  <a:pt x="284921" y="139148"/>
                </a:cubicBezTo>
                <a:cubicBezTo>
                  <a:pt x="239353" y="169526"/>
                  <a:pt x="260275" y="160616"/>
                  <a:pt x="225286" y="172278"/>
                </a:cubicBezTo>
                <a:cubicBezTo>
                  <a:pt x="220869" y="176696"/>
                  <a:pt x="216912" y="181628"/>
                  <a:pt x="212034" y="185531"/>
                </a:cubicBezTo>
                <a:cubicBezTo>
                  <a:pt x="205816" y="190506"/>
                  <a:pt x="197787" y="193152"/>
                  <a:pt x="192156" y="198783"/>
                </a:cubicBezTo>
                <a:cubicBezTo>
                  <a:pt x="162185" y="228754"/>
                  <a:pt x="197724" y="212388"/>
                  <a:pt x="159026" y="225287"/>
                </a:cubicBezTo>
                <a:cubicBezTo>
                  <a:pt x="147982" y="236331"/>
                  <a:pt x="138890" y="249755"/>
                  <a:pt x="125895" y="258418"/>
                </a:cubicBezTo>
                <a:cubicBezTo>
                  <a:pt x="119269" y="262835"/>
                  <a:pt x="112010" y="266426"/>
                  <a:pt x="106017" y="271670"/>
                </a:cubicBezTo>
                <a:cubicBezTo>
                  <a:pt x="51527" y="319347"/>
                  <a:pt x="89569" y="287259"/>
                  <a:pt x="59634" y="324678"/>
                </a:cubicBezTo>
                <a:cubicBezTo>
                  <a:pt x="55731" y="329556"/>
                  <a:pt x="50130" y="332933"/>
                  <a:pt x="46382" y="337931"/>
                </a:cubicBezTo>
                <a:cubicBezTo>
                  <a:pt x="36826" y="350673"/>
                  <a:pt x="28713" y="364435"/>
                  <a:pt x="19878" y="377687"/>
                </a:cubicBezTo>
                <a:lnTo>
                  <a:pt x="6626" y="397565"/>
                </a:lnTo>
                <a:cubicBezTo>
                  <a:pt x="4417" y="404191"/>
                  <a:pt x="0" y="410459"/>
                  <a:pt x="0" y="417444"/>
                </a:cubicBezTo>
                <a:cubicBezTo>
                  <a:pt x="0" y="461673"/>
                  <a:pt x="6626" y="549965"/>
                  <a:pt x="6626" y="549965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D9E7C3FD-06D3-8849-5C60-F73DA9833613}"/>
              </a:ext>
            </a:extLst>
          </p:cNvPr>
          <p:cNvSpPr/>
          <p:nvPr/>
        </p:nvSpPr>
        <p:spPr>
          <a:xfrm>
            <a:off x="7103165" y="921025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(and all deps of the top token are satisfied)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CF9B0D-F38A-FD3E-E1BB-6C10A8D3A087}"/>
              </a:ext>
            </a:extLst>
          </p:cNvPr>
          <p:cNvSpPr txBox="1"/>
          <p:nvPr/>
        </p:nvSpPr>
        <p:spPr>
          <a:xfrm>
            <a:off x="7586860" y="136950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F56FD9-5ED4-4A78-98EF-F666CB4C2B55}"/>
              </a:ext>
            </a:extLst>
          </p:cNvPr>
          <p:cNvSpPr txBox="1"/>
          <p:nvPr/>
        </p:nvSpPr>
        <p:spPr>
          <a:xfrm>
            <a:off x="8232710" y="1369500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B31BF5AF-F42D-93F8-D6C3-00FC41595BC0}"/>
              </a:ext>
            </a:extLst>
          </p:cNvPr>
          <p:cNvSpPr/>
          <p:nvPr/>
        </p:nvSpPr>
        <p:spPr>
          <a:xfrm>
            <a:off x="7822504" y="1093576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F7B18D-168B-993F-3C2B-F1842B398776}"/>
              </a:ext>
            </a:extLst>
          </p:cNvPr>
          <p:cNvSpPr txBox="1"/>
          <p:nvPr/>
        </p:nvSpPr>
        <p:spPr>
          <a:xfrm>
            <a:off x="9005843" y="13695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290191-E339-B7A2-5134-0BF59C85A0E3}"/>
              </a:ext>
            </a:extLst>
          </p:cNvPr>
          <p:cNvSpPr txBox="1"/>
          <p:nvPr/>
        </p:nvSpPr>
        <p:spPr>
          <a:xfrm>
            <a:off x="10061333" y="1369500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BC98E709-4C7A-1866-BEAA-9432DCB871AF}"/>
              </a:ext>
            </a:extLst>
          </p:cNvPr>
          <p:cNvSpPr/>
          <p:nvPr/>
        </p:nvSpPr>
        <p:spPr>
          <a:xfrm>
            <a:off x="9413309" y="1156206"/>
            <a:ext cx="1059388" cy="375781"/>
          </a:xfrm>
          <a:custGeom>
            <a:avLst/>
            <a:gdLst>
              <a:gd name="connsiteX0" fmla="*/ 0 w 1283991"/>
              <a:gd name="connsiteY0" fmla="*/ 397062 h 409588"/>
              <a:gd name="connsiteX1" fmla="*/ 18789 w 1283991"/>
              <a:gd name="connsiteY1" fmla="*/ 372010 h 409588"/>
              <a:gd name="connsiteX2" fmla="*/ 31315 w 1283991"/>
              <a:gd name="connsiteY2" fmla="*/ 353221 h 409588"/>
              <a:gd name="connsiteX3" fmla="*/ 56367 w 1283991"/>
              <a:gd name="connsiteY3" fmla="*/ 328168 h 409588"/>
              <a:gd name="connsiteX4" fmla="*/ 68893 w 1283991"/>
              <a:gd name="connsiteY4" fmla="*/ 309379 h 409588"/>
              <a:gd name="connsiteX5" fmla="*/ 620038 w 1283991"/>
              <a:gd name="connsiteY5" fmla="*/ 8755 h 409588"/>
              <a:gd name="connsiteX6" fmla="*/ 739035 w 1283991"/>
              <a:gd name="connsiteY6" fmla="*/ 2492 h 409588"/>
              <a:gd name="connsiteX7" fmla="*/ 964504 w 1283991"/>
              <a:gd name="connsiteY7" fmla="*/ 15018 h 409588"/>
              <a:gd name="connsiteX8" fmla="*/ 1020871 w 1283991"/>
              <a:gd name="connsiteY8" fmla="*/ 27544 h 409588"/>
              <a:gd name="connsiteX9" fmla="*/ 1089764 w 1283991"/>
              <a:gd name="connsiteY9" fmla="*/ 40070 h 409588"/>
              <a:gd name="connsiteX10" fmla="*/ 1127342 w 1283991"/>
              <a:gd name="connsiteY10" fmla="*/ 58859 h 409588"/>
              <a:gd name="connsiteX11" fmla="*/ 1146131 w 1283991"/>
              <a:gd name="connsiteY11" fmla="*/ 65122 h 409588"/>
              <a:gd name="connsiteX12" fmla="*/ 1183709 w 1283991"/>
              <a:gd name="connsiteY12" fmla="*/ 83911 h 409588"/>
              <a:gd name="connsiteX13" fmla="*/ 1202498 w 1283991"/>
              <a:gd name="connsiteY13" fmla="*/ 102700 h 409588"/>
              <a:gd name="connsiteX14" fmla="*/ 1221287 w 1283991"/>
              <a:gd name="connsiteY14" fmla="*/ 108963 h 409588"/>
              <a:gd name="connsiteX15" fmla="*/ 1258865 w 1283991"/>
              <a:gd name="connsiteY15" fmla="*/ 134015 h 409588"/>
              <a:gd name="connsiteX16" fmla="*/ 1277654 w 1283991"/>
              <a:gd name="connsiteY16" fmla="*/ 146541 h 409588"/>
              <a:gd name="connsiteX17" fmla="*/ 1271391 w 1283991"/>
              <a:gd name="connsiteY17" fmla="*/ 271801 h 409588"/>
              <a:gd name="connsiteX18" fmla="*/ 1277654 w 1283991"/>
              <a:gd name="connsiteY18" fmla="*/ 359484 h 409588"/>
              <a:gd name="connsiteX19" fmla="*/ 1283917 w 1283991"/>
              <a:gd name="connsiteY19" fmla="*/ 409588 h 409588"/>
              <a:gd name="connsiteX0" fmla="*/ 0 w 1283991"/>
              <a:gd name="connsiteY0" fmla="*/ 394570 h 407096"/>
              <a:gd name="connsiteX1" fmla="*/ 18789 w 1283991"/>
              <a:gd name="connsiteY1" fmla="*/ 369518 h 407096"/>
              <a:gd name="connsiteX2" fmla="*/ 31315 w 1283991"/>
              <a:gd name="connsiteY2" fmla="*/ 350729 h 407096"/>
              <a:gd name="connsiteX3" fmla="*/ 56367 w 1283991"/>
              <a:gd name="connsiteY3" fmla="*/ 325676 h 407096"/>
              <a:gd name="connsiteX4" fmla="*/ 68893 w 1283991"/>
              <a:gd name="connsiteY4" fmla="*/ 306887 h 407096"/>
              <a:gd name="connsiteX5" fmla="*/ 300624 w 1283991"/>
              <a:gd name="connsiteY5" fmla="*/ 144049 h 407096"/>
              <a:gd name="connsiteX6" fmla="*/ 739035 w 1283991"/>
              <a:gd name="connsiteY6" fmla="*/ 0 h 407096"/>
              <a:gd name="connsiteX7" fmla="*/ 964504 w 1283991"/>
              <a:gd name="connsiteY7" fmla="*/ 12526 h 407096"/>
              <a:gd name="connsiteX8" fmla="*/ 1020871 w 1283991"/>
              <a:gd name="connsiteY8" fmla="*/ 25052 h 407096"/>
              <a:gd name="connsiteX9" fmla="*/ 1089764 w 1283991"/>
              <a:gd name="connsiteY9" fmla="*/ 37578 h 407096"/>
              <a:gd name="connsiteX10" fmla="*/ 1127342 w 1283991"/>
              <a:gd name="connsiteY10" fmla="*/ 56367 h 407096"/>
              <a:gd name="connsiteX11" fmla="*/ 1146131 w 1283991"/>
              <a:gd name="connsiteY11" fmla="*/ 62630 h 407096"/>
              <a:gd name="connsiteX12" fmla="*/ 1183709 w 1283991"/>
              <a:gd name="connsiteY12" fmla="*/ 81419 h 407096"/>
              <a:gd name="connsiteX13" fmla="*/ 1202498 w 1283991"/>
              <a:gd name="connsiteY13" fmla="*/ 100208 h 407096"/>
              <a:gd name="connsiteX14" fmla="*/ 1221287 w 1283991"/>
              <a:gd name="connsiteY14" fmla="*/ 106471 h 407096"/>
              <a:gd name="connsiteX15" fmla="*/ 1258865 w 1283991"/>
              <a:gd name="connsiteY15" fmla="*/ 131523 h 407096"/>
              <a:gd name="connsiteX16" fmla="*/ 1277654 w 1283991"/>
              <a:gd name="connsiteY16" fmla="*/ 144049 h 407096"/>
              <a:gd name="connsiteX17" fmla="*/ 1271391 w 1283991"/>
              <a:gd name="connsiteY17" fmla="*/ 269309 h 407096"/>
              <a:gd name="connsiteX18" fmla="*/ 1277654 w 1283991"/>
              <a:gd name="connsiteY18" fmla="*/ 356992 h 407096"/>
              <a:gd name="connsiteX19" fmla="*/ 1283917 w 1283991"/>
              <a:gd name="connsiteY19" fmla="*/ 407096 h 407096"/>
              <a:gd name="connsiteX0" fmla="*/ 0 w 1283991"/>
              <a:gd name="connsiteY0" fmla="*/ 383464 h 395990"/>
              <a:gd name="connsiteX1" fmla="*/ 18789 w 1283991"/>
              <a:gd name="connsiteY1" fmla="*/ 358412 h 395990"/>
              <a:gd name="connsiteX2" fmla="*/ 31315 w 1283991"/>
              <a:gd name="connsiteY2" fmla="*/ 339623 h 395990"/>
              <a:gd name="connsiteX3" fmla="*/ 56367 w 1283991"/>
              <a:gd name="connsiteY3" fmla="*/ 314570 h 395990"/>
              <a:gd name="connsiteX4" fmla="*/ 68893 w 1283991"/>
              <a:gd name="connsiteY4" fmla="*/ 295781 h 395990"/>
              <a:gd name="connsiteX5" fmla="*/ 300624 w 1283991"/>
              <a:gd name="connsiteY5" fmla="*/ 132943 h 395990"/>
              <a:gd name="connsiteX6" fmla="*/ 457200 w 1283991"/>
              <a:gd name="connsiteY6" fmla="*/ 45261 h 395990"/>
              <a:gd name="connsiteX7" fmla="*/ 964504 w 1283991"/>
              <a:gd name="connsiteY7" fmla="*/ 1420 h 395990"/>
              <a:gd name="connsiteX8" fmla="*/ 1020871 w 1283991"/>
              <a:gd name="connsiteY8" fmla="*/ 13946 h 395990"/>
              <a:gd name="connsiteX9" fmla="*/ 1089764 w 1283991"/>
              <a:gd name="connsiteY9" fmla="*/ 26472 h 395990"/>
              <a:gd name="connsiteX10" fmla="*/ 1127342 w 1283991"/>
              <a:gd name="connsiteY10" fmla="*/ 45261 h 395990"/>
              <a:gd name="connsiteX11" fmla="*/ 1146131 w 1283991"/>
              <a:gd name="connsiteY11" fmla="*/ 51524 h 395990"/>
              <a:gd name="connsiteX12" fmla="*/ 1183709 w 1283991"/>
              <a:gd name="connsiteY12" fmla="*/ 70313 h 395990"/>
              <a:gd name="connsiteX13" fmla="*/ 1202498 w 1283991"/>
              <a:gd name="connsiteY13" fmla="*/ 89102 h 395990"/>
              <a:gd name="connsiteX14" fmla="*/ 1221287 w 1283991"/>
              <a:gd name="connsiteY14" fmla="*/ 95365 h 395990"/>
              <a:gd name="connsiteX15" fmla="*/ 1258865 w 1283991"/>
              <a:gd name="connsiteY15" fmla="*/ 120417 h 395990"/>
              <a:gd name="connsiteX16" fmla="*/ 1277654 w 1283991"/>
              <a:gd name="connsiteY16" fmla="*/ 132943 h 395990"/>
              <a:gd name="connsiteX17" fmla="*/ 1271391 w 1283991"/>
              <a:gd name="connsiteY17" fmla="*/ 258203 h 395990"/>
              <a:gd name="connsiteX18" fmla="*/ 1277654 w 1283991"/>
              <a:gd name="connsiteY18" fmla="*/ 345886 h 395990"/>
              <a:gd name="connsiteX19" fmla="*/ 1283917 w 1283991"/>
              <a:gd name="connsiteY19" fmla="*/ 395990 h 395990"/>
              <a:gd name="connsiteX0" fmla="*/ 0 w 1283991"/>
              <a:gd name="connsiteY0" fmla="*/ 370850 h 383376"/>
              <a:gd name="connsiteX1" fmla="*/ 18789 w 1283991"/>
              <a:gd name="connsiteY1" fmla="*/ 345798 h 383376"/>
              <a:gd name="connsiteX2" fmla="*/ 31315 w 1283991"/>
              <a:gd name="connsiteY2" fmla="*/ 327009 h 383376"/>
              <a:gd name="connsiteX3" fmla="*/ 56367 w 1283991"/>
              <a:gd name="connsiteY3" fmla="*/ 301956 h 383376"/>
              <a:gd name="connsiteX4" fmla="*/ 68893 w 1283991"/>
              <a:gd name="connsiteY4" fmla="*/ 283167 h 383376"/>
              <a:gd name="connsiteX5" fmla="*/ 300624 w 1283991"/>
              <a:gd name="connsiteY5" fmla="*/ 120329 h 383376"/>
              <a:gd name="connsiteX6" fmla="*/ 457200 w 1283991"/>
              <a:gd name="connsiteY6" fmla="*/ 32647 h 383376"/>
              <a:gd name="connsiteX7" fmla="*/ 663879 w 1283991"/>
              <a:gd name="connsiteY7" fmla="*/ 38910 h 383376"/>
              <a:gd name="connsiteX8" fmla="*/ 1020871 w 1283991"/>
              <a:gd name="connsiteY8" fmla="*/ 1332 h 383376"/>
              <a:gd name="connsiteX9" fmla="*/ 1089764 w 1283991"/>
              <a:gd name="connsiteY9" fmla="*/ 13858 h 383376"/>
              <a:gd name="connsiteX10" fmla="*/ 1127342 w 1283991"/>
              <a:gd name="connsiteY10" fmla="*/ 32647 h 383376"/>
              <a:gd name="connsiteX11" fmla="*/ 1146131 w 1283991"/>
              <a:gd name="connsiteY11" fmla="*/ 38910 h 383376"/>
              <a:gd name="connsiteX12" fmla="*/ 1183709 w 1283991"/>
              <a:gd name="connsiteY12" fmla="*/ 57699 h 383376"/>
              <a:gd name="connsiteX13" fmla="*/ 1202498 w 1283991"/>
              <a:gd name="connsiteY13" fmla="*/ 76488 h 383376"/>
              <a:gd name="connsiteX14" fmla="*/ 1221287 w 1283991"/>
              <a:gd name="connsiteY14" fmla="*/ 82751 h 383376"/>
              <a:gd name="connsiteX15" fmla="*/ 1258865 w 1283991"/>
              <a:gd name="connsiteY15" fmla="*/ 107803 h 383376"/>
              <a:gd name="connsiteX16" fmla="*/ 1277654 w 1283991"/>
              <a:gd name="connsiteY16" fmla="*/ 120329 h 383376"/>
              <a:gd name="connsiteX17" fmla="*/ 1271391 w 1283991"/>
              <a:gd name="connsiteY17" fmla="*/ 245589 h 383376"/>
              <a:gd name="connsiteX18" fmla="*/ 1277654 w 1283991"/>
              <a:gd name="connsiteY18" fmla="*/ 333272 h 383376"/>
              <a:gd name="connsiteX19" fmla="*/ 1283917 w 1283991"/>
              <a:gd name="connsiteY19" fmla="*/ 383376 h 383376"/>
              <a:gd name="connsiteX0" fmla="*/ 0 w 1283991"/>
              <a:gd name="connsiteY0" fmla="*/ 357999 h 370525"/>
              <a:gd name="connsiteX1" fmla="*/ 18789 w 1283991"/>
              <a:gd name="connsiteY1" fmla="*/ 332947 h 370525"/>
              <a:gd name="connsiteX2" fmla="*/ 31315 w 1283991"/>
              <a:gd name="connsiteY2" fmla="*/ 314158 h 370525"/>
              <a:gd name="connsiteX3" fmla="*/ 56367 w 1283991"/>
              <a:gd name="connsiteY3" fmla="*/ 289105 h 370525"/>
              <a:gd name="connsiteX4" fmla="*/ 68893 w 1283991"/>
              <a:gd name="connsiteY4" fmla="*/ 270316 h 370525"/>
              <a:gd name="connsiteX5" fmla="*/ 300624 w 1283991"/>
              <a:gd name="connsiteY5" fmla="*/ 107478 h 370525"/>
              <a:gd name="connsiteX6" fmla="*/ 457200 w 1283991"/>
              <a:gd name="connsiteY6" fmla="*/ 19796 h 370525"/>
              <a:gd name="connsiteX7" fmla="*/ 663879 w 1283991"/>
              <a:gd name="connsiteY7" fmla="*/ 26059 h 370525"/>
              <a:gd name="connsiteX8" fmla="*/ 858032 w 1283991"/>
              <a:gd name="connsiteY8" fmla="*/ 38585 h 370525"/>
              <a:gd name="connsiteX9" fmla="*/ 1089764 w 1283991"/>
              <a:gd name="connsiteY9" fmla="*/ 1007 h 370525"/>
              <a:gd name="connsiteX10" fmla="*/ 1127342 w 1283991"/>
              <a:gd name="connsiteY10" fmla="*/ 19796 h 370525"/>
              <a:gd name="connsiteX11" fmla="*/ 1146131 w 1283991"/>
              <a:gd name="connsiteY11" fmla="*/ 26059 h 370525"/>
              <a:gd name="connsiteX12" fmla="*/ 1183709 w 1283991"/>
              <a:gd name="connsiteY12" fmla="*/ 44848 h 370525"/>
              <a:gd name="connsiteX13" fmla="*/ 1202498 w 1283991"/>
              <a:gd name="connsiteY13" fmla="*/ 63637 h 370525"/>
              <a:gd name="connsiteX14" fmla="*/ 1221287 w 1283991"/>
              <a:gd name="connsiteY14" fmla="*/ 69900 h 370525"/>
              <a:gd name="connsiteX15" fmla="*/ 1258865 w 1283991"/>
              <a:gd name="connsiteY15" fmla="*/ 94952 h 370525"/>
              <a:gd name="connsiteX16" fmla="*/ 1277654 w 1283991"/>
              <a:gd name="connsiteY16" fmla="*/ 107478 h 370525"/>
              <a:gd name="connsiteX17" fmla="*/ 1271391 w 1283991"/>
              <a:gd name="connsiteY17" fmla="*/ 232738 h 370525"/>
              <a:gd name="connsiteX18" fmla="*/ 1277654 w 1283991"/>
              <a:gd name="connsiteY18" fmla="*/ 320421 h 370525"/>
              <a:gd name="connsiteX19" fmla="*/ 1283917 w 1283991"/>
              <a:gd name="connsiteY19" fmla="*/ 370525 h 370525"/>
              <a:gd name="connsiteX0" fmla="*/ 0 w 1292412"/>
              <a:gd name="connsiteY0" fmla="*/ 357999 h 395577"/>
              <a:gd name="connsiteX1" fmla="*/ 18789 w 1292412"/>
              <a:gd name="connsiteY1" fmla="*/ 332947 h 395577"/>
              <a:gd name="connsiteX2" fmla="*/ 31315 w 1292412"/>
              <a:gd name="connsiteY2" fmla="*/ 314158 h 395577"/>
              <a:gd name="connsiteX3" fmla="*/ 56367 w 1292412"/>
              <a:gd name="connsiteY3" fmla="*/ 289105 h 395577"/>
              <a:gd name="connsiteX4" fmla="*/ 68893 w 1292412"/>
              <a:gd name="connsiteY4" fmla="*/ 270316 h 395577"/>
              <a:gd name="connsiteX5" fmla="*/ 300624 w 1292412"/>
              <a:gd name="connsiteY5" fmla="*/ 107478 h 395577"/>
              <a:gd name="connsiteX6" fmla="*/ 457200 w 1292412"/>
              <a:gd name="connsiteY6" fmla="*/ 19796 h 395577"/>
              <a:gd name="connsiteX7" fmla="*/ 663879 w 1292412"/>
              <a:gd name="connsiteY7" fmla="*/ 26059 h 395577"/>
              <a:gd name="connsiteX8" fmla="*/ 858032 w 1292412"/>
              <a:gd name="connsiteY8" fmla="*/ 38585 h 395577"/>
              <a:gd name="connsiteX9" fmla="*/ 1089764 w 1292412"/>
              <a:gd name="connsiteY9" fmla="*/ 1007 h 395577"/>
              <a:gd name="connsiteX10" fmla="*/ 1127342 w 1292412"/>
              <a:gd name="connsiteY10" fmla="*/ 19796 h 395577"/>
              <a:gd name="connsiteX11" fmla="*/ 1146131 w 1292412"/>
              <a:gd name="connsiteY11" fmla="*/ 26059 h 395577"/>
              <a:gd name="connsiteX12" fmla="*/ 1183709 w 1292412"/>
              <a:gd name="connsiteY12" fmla="*/ 44848 h 395577"/>
              <a:gd name="connsiteX13" fmla="*/ 1202498 w 1292412"/>
              <a:gd name="connsiteY13" fmla="*/ 63637 h 395577"/>
              <a:gd name="connsiteX14" fmla="*/ 1221287 w 1292412"/>
              <a:gd name="connsiteY14" fmla="*/ 69900 h 395577"/>
              <a:gd name="connsiteX15" fmla="*/ 1258865 w 1292412"/>
              <a:gd name="connsiteY15" fmla="*/ 94952 h 395577"/>
              <a:gd name="connsiteX16" fmla="*/ 1277654 w 1292412"/>
              <a:gd name="connsiteY16" fmla="*/ 107478 h 395577"/>
              <a:gd name="connsiteX17" fmla="*/ 1271391 w 1292412"/>
              <a:gd name="connsiteY17" fmla="*/ 232738 h 395577"/>
              <a:gd name="connsiteX18" fmla="*/ 1277654 w 1292412"/>
              <a:gd name="connsiteY18" fmla="*/ 320421 h 395577"/>
              <a:gd name="connsiteX19" fmla="*/ 1052186 w 1292412"/>
              <a:gd name="connsiteY19" fmla="*/ 395577 h 395577"/>
              <a:gd name="connsiteX0" fmla="*/ 0 w 1289808"/>
              <a:gd name="connsiteY0" fmla="*/ 357999 h 395577"/>
              <a:gd name="connsiteX1" fmla="*/ 18789 w 1289808"/>
              <a:gd name="connsiteY1" fmla="*/ 332947 h 395577"/>
              <a:gd name="connsiteX2" fmla="*/ 31315 w 1289808"/>
              <a:gd name="connsiteY2" fmla="*/ 314158 h 395577"/>
              <a:gd name="connsiteX3" fmla="*/ 56367 w 1289808"/>
              <a:gd name="connsiteY3" fmla="*/ 289105 h 395577"/>
              <a:gd name="connsiteX4" fmla="*/ 68893 w 1289808"/>
              <a:gd name="connsiteY4" fmla="*/ 270316 h 395577"/>
              <a:gd name="connsiteX5" fmla="*/ 300624 w 1289808"/>
              <a:gd name="connsiteY5" fmla="*/ 107478 h 395577"/>
              <a:gd name="connsiteX6" fmla="*/ 457200 w 1289808"/>
              <a:gd name="connsiteY6" fmla="*/ 19796 h 395577"/>
              <a:gd name="connsiteX7" fmla="*/ 663879 w 1289808"/>
              <a:gd name="connsiteY7" fmla="*/ 26059 h 395577"/>
              <a:gd name="connsiteX8" fmla="*/ 858032 w 1289808"/>
              <a:gd name="connsiteY8" fmla="*/ 38585 h 395577"/>
              <a:gd name="connsiteX9" fmla="*/ 1089764 w 1289808"/>
              <a:gd name="connsiteY9" fmla="*/ 1007 h 395577"/>
              <a:gd name="connsiteX10" fmla="*/ 1127342 w 1289808"/>
              <a:gd name="connsiteY10" fmla="*/ 19796 h 395577"/>
              <a:gd name="connsiteX11" fmla="*/ 1146131 w 1289808"/>
              <a:gd name="connsiteY11" fmla="*/ 26059 h 395577"/>
              <a:gd name="connsiteX12" fmla="*/ 1183709 w 1289808"/>
              <a:gd name="connsiteY12" fmla="*/ 44848 h 395577"/>
              <a:gd name="connsiteX13" fmla="*/ 1202498 w 1289808"/>
              <a:gd name="connsiteY13" fmla="*/ 63637 h 395577"/>
              <a:gd name="connsiteX14" fmla="*/ 1221287 w 1289808"/>
              <a:gd name="connsiteY14" fmla="*/ 69900 h 395577"/>
              <a:gd name="connsiteX15" fmla="*/ 1258865 w 1289808"/>
              <a:gd name="connsiteY15" fmla="*/ 94952 h 395577"/>
              <a:gd name="connsiteX16" fmla="*/ 1277654 w 1289808"/>
              <a:gd name="connsiteY16" fmla="*/ 107478 h 395577"/>
              <a:gd name="connsiteX17" fmla="*/ 1271391 w 1289808"/>
              <a:gd name="connsiteY17" fmla="*/ 232738 h 395577"/>
              <a:gd name="connsiteX18" fmla="*/ 1045923 w 1289808"/>
              <a:gd name="connsiteY18" fmla="*/ 320421 h 395577"/>
              <a:gd name="connsiteX19" fmla="*/ 1052186 w 1289808"/>
              <a:gd name="connsiteY19" fmla="*/ 395577 h 395577"/>
              <a:gd name="connsiteX0" fmla="*/ 0 w 1271391"/>
              <a:gd name="connsiteY0" fmla="*/ 357999 h 395577"/>
              <a:gd name="connsiteX1" fmla="*/ 18789 w 1271391"/>
              <a:gd name="connsiteY1" fmla="*/ 332947 h 395577"/>
              <a:gd name="connsiteX2" fmla="*/ 31315 w 1271391"/>
              <a:gd name="connsiteY2" fmla="*/ 314158 h 395577"/>
              <a:gd name="connsiteX3" fmla="*/ 56367 w 1271391"/>
              <a:gd name="connsiteY3" fmla="*/ 289105 h 395577"/>
              <a:gd name="connsiteX4" fmla="*/ 68893 w 1271391"/>
              <a:gd name="connsiteY4" fmla="*/ 270316 h 395577"/>
              <a:gd name="connsiteX5" fmla="*/ 300624 w 1271391"/>
              <a:gd name="connsiteY5" fmla="*/ 107478 h 395577"/>
              <a:gd name="connsiteX6" fmla="*/ 457200 w 1271391"/>
              <a:gd name="connsiteY6" fmla="*/ 19796 h 395577"/>
              <a:gd name="connsiteX7" fmla="*/ 663879 w 1271391"/>
              <a:gd name="connsiteY7" fmla="*/ 26059 h 395577"/>
              <a:gd name="connsiteX8" fmla="*/ 858032 w 1271391"/>
              <a:gd name="connsiteY8" fmla="*/ 38585 h 395577"/>
              <a:gd name="connsiteX9" fmla="*/ 1089764 w 1271391"/>
              <a:gd name="connsiteY9" fmla="*/ 1007 h 395577"/>
              <a:gd name="connsiteX10" fmla="*/ 1127342 w 1271391"/>
              <a:gd name="connsiteY10" fmla="*/ 19796 h 395577"/>
              <a:gd name="connsiteX11" fmla="*/ 1146131 w 1271391"/>
              <a:gd name="connsiteY11" fmla="*/ 26059 h 395577"/>
              <a:gd name="connsiteX12" fmla="*/ 1183709 w 1271391"/>
              <a:gd name="connsiteY12" fmla="*/ 44848 h 395577"/>
              <a:gd name="connsiteX13" fmla="*/ 1202498 w 1271391"/>
              <a:gd name="connsiteY13" fmla="*/ 63637 h 395577"/>
              <a:gd name="connsiteX14" fmla="*/ 1221287 w 1271391"/>
              <a:gd name="connsiteY14" fmla="*/ 69900 h 395577"/>
              <a:gd name="connsiteX15" fmla="*/ 1258865 w 1271391"/>
              <a:gd name="connsiteY15" fmla="*/ 94952 h 395577"/>
              <a:gd name="connsiteX16" fmla="*/ 1045923 w 1271391"/>
              <a:gd name="connsiteY16" fmla="*/ 126267 h 395577"/>
              <a:gd name="connsiteX17" fmla="*/ 1271391 w 1271391"/>
              <a:gd name="connsiteY17" fmla="*/ 232738 h 395577"/>
              <a:gd name="connsiteX18" fmla="*/ 1045923 w 1271391"/>
              <a:gd name="connsiteY18" fmla="*/ 320421 h 395577"/>
              <a:gd name="connsiteX19" fmla="*/ 1052186 w 1271391"/>
              <a:gd name="connsiteY19" fmla="*/ 395577 h 395577"/>
              <a:gd name="connsiteX0" fmla="*/ 0 w 1267456"/>
              <a:gd name="connsiteY0" fmla="*/ 357999 h 395577"/>
              <a:gd name="connsiteX1" fmla="*/ 18789 w 1267456"/>
              <a:gd name="connsiteY1" fmla="*/ 332947 h 395577"/>
              <a:gd name="connsiteX2" fmla="*/ 31315 w 1267456"/>
              <a:gd name="connsiteY2" fmla="*/ 314158 h 395577"/>
              <a:gd name="connsiteX3" fmla="*/ 56367 w 1267456"/>
              <a:gd name="connsiteY3" fmla="*/ 289105 h 395577"/>
              <a:gd name="connsiteX4" fmla="*/ 68893 w 1267456"/>
              <a:gd name="connsiteY4" fmla="*/ 270316 h 395577"/>
              <a:gd name="connsiteX5" fmla="*/ 300624 w 1267456"/>
              <a:gd name="connsiteY5" fmla="*/ 107478 h 395577"/>
              <a:gd name="connsiteX6" fmla="*/ 457200 w 1267456"/>
              <a:gd name="connsiteY6" fmla="*/ 19796 h 395577"/>
              <a:gd name="connsiteX7" fmla="*/ 663879 w 1267456"/>
              <a:gd name="connsiteY7" fmla="*/ 26059 h 395577"/>
              <a:gd name="connsiteX8" fmla="*/ 858032 w 1267456"/>
              <a:gd name="connsiteY8" fmla="*/ 38585 h 395577"/>
              <a:gd name="connsiteX9" fmla="*/ 1089764 w 1267456"/>
              <a:gd name="connsiteY9" fmla="*/ 1007 h 395577"/>
              <a:gd name="connsiteX10" fmla="*/ 1127342 w 1267456"/>
              <a:gd name="connsiteY10" fmla="*/ 19796 h 395577"/>
              <a:gd name="connsiteX11" fmla="*/ 1146131 w 1267456"/>
              <a:gd name="connsiteY11" fmla="*/ 26059 h 395577"/>
              <a:gd name="connsiteX12" fmla="*/ 1183709 w 1267456"/>
              <a:gd name="connsiteY12" fmla="*/ 44848 h 395577"/>
              <a:gd name="connsiteX13" fmla="*/ 1202498 w 1267456"/>
              <a:gd name="connsiteY13" fmla="*/ 63637 h 395577"/>
              <a:gd name="connsiteX14" fmla="*/ 1221287 w 1267456"/>
              <a:gd name="connsiteY14" fmla="*/ 69900 h 395577"/>
              <a:gd name="connsiteX15" fmla="*/ 1258865 w 1267456"/>
              <a:gd name="connsiteY15" fmla="*/ 94952 h 395577"/>
              <a:gd name="connsiteX16" fmla="*/ 1045923 w 1267456"/>
              <a:gd name="connsiteY16" fmla="*/ 126267 h 395577"/>
              <a:gd name="connsiteX17" fmla="*/ 1058449 w 1267456"/>
              <a:gd name="connsiteY17" fmla="*/ 232738 h 395577"/>
              <a:gd name="connsiteX18" fmla="*/ 1045923 w 1267456"/>
              <a:gd name="connsiteY18" fmla="*/ 320421 h 395577"/>
              <a:gd name="connsiteX19" fmla="*/ 1052186 w 1267456"/>
              <a:gd name="connsiteY19" fmla="*/ 395577 h 395577"/>
              <a:gd name="connsiteX0" fmla="*/ 0 w 1230136"/>
              <a:gd name="connsiteY0" fmla="*/ 357999 h 395577"/>
              <a:gd name="connsiteX1" fmla="*/ 18789 w 1230136"/>
              <a:gd name="connsiteY1" fmla="*/ 332947 h 395577"/>
              <a:gd name="connsiteX2" fmla="*/ 31315 w 1230136"/>
              <a:gd name="connsiteY2" fmla="*/ 314158 h 395577"/>
              <a:gd name="connsiteX3" fmla="*/ 56367 w 1230136"/>
              <a:gd name="connsiteY3" fmla="*/ 289105 h 395577"/>
              <a:gd name="connsiteX4" fmla="*/ 68893 w 1230136"/>
              <a:gd name="connsiteY4" fmla="*/ 270316 h 395577"/>
              <a:gd name="connsiteX5" fmla="*/ 300624 w 1230136"/>
              <a:gd name="connsiteY5" fmla="*/ 107478 h 395577"/>
              <a:gd name="connsiteX6" fmla="*/ 457200 w 1230136"/>
              <a:gd name="connsiteY6" fmla="*/ 19796 h 395577"/>
              <a:gd name="connsiteX7" fmla="*/ 663879 w 1230136"/>
              <a:gd name="connsiteY7" fmla="*/ 26059 h 395577"/>
              <a:gd name="connsiteX8" fmla="*/ 858032 w 1230136"/>
              <a:gd name="connsiteY8" fmla="*/ 38585 h 395577"/>
              <a:gd name="connsiteX9" fmla="*/ 1089764 w 1230136"/>
              <a:gd name="connsiteY9" fmla="*/ 1007 h 395577"/>
              <a:gd name="connsiteX10" fmla="*/ 1127342 w 1230136"/>
              <a:gd name="connsiteY10" fmla="*/ 19796 h 395577"/>
              <a:gd name="connsiteX11" fmla="*/ 1146131 w 1230136"/>
              <a:gd name="connsiteY11" fmla="*/ 26059 h 395577"/>
              <a:gd name="connsiteX12" fmla="*/ 1183709 w 1230136"/>
              <a:gd name="connsiteY12" fmla="*/ 44848 h 395577"/>
              <a:gd name="connsiteX13" fmla="*/ 1202498 w 1230136"/>
              <a:gd name="connsiteY13" fmla="*/ 63637 h 395577"/>
              <a:gd name="connsiteX14" fmla="*/ 1221287 w 1230136"/>
              <a:gd name="connsiteY14" fmla="*/ 69900 h 395577"/>
              <a:gd name="connsiteX15" fmla="*/ 1045923 w 1230136"/>
              <a:gd name="connsiteY15" fmla="*/ 101215 h 395577"/>
              <a:gd name="connsiteX16" fmla="*/ 1045923 w 1230136"/>
              <a:gd name="connsiteY16" fmla="*/ 126267 h 395577"/>
              <a:gd name="connsiteX17" fmla="*/ 1058449 w 1230136"/>
              <a:gd name="connsiteY17" fmla="*/ 232738 h 395577"/>
              <a:gd name="connsiteX18" fmla="*/ 1045923 w 1230136"/>
              <a:gd name="connsiteY18" fmla="*/ 320421 h 395577"/>
              <a:gd name="connsiteX19" fmla="*/ 1052186 w 1230136"/>
              <a:gd name="connsiteY19" fmla="*/ 395577 h 395577"/>
              <a:gd name="connsiteX0" fmla="*/ 0 w 1230136"/>
              <a:gd name="connsiteY0" fmla="*/ 357426 h 395004"/>
              <a:gd name="connsiteX1" fmla="*/ 18789 w 1230136"/>
              <a:gd name="connsiteY1" fmla="*/ 332374 h 395004"/>
              <a:gd name="connsiteX2" fmla="*/ 31315 w 1230136"/>
              <a:gd name="connsiteY2" fmla="*/ 313585 h 395004"/>
              <a:gd name="connsiteX3" fmla="*/ 56367 w 1230136"/>
              <a:gd name="connsiteY3" fmla="*/ 288532 h 395004"/>
              <a:gd name="connsiteX4" fmla="*/ 68893 w 1230136"/>
              <a:gd name="connsiteY4" fmla="*/ 269743 h 395004"/>
              <a:gd name="connsiteX5" fmla="*/ 300624 w 1230136"/>
              <a:gd name="connsiteY5" fmla="*/ 106905 h 395004"/>
              <a:gd name="connsiteX6" fmla="*/ 457200 w 1230136"/>
              <a:gd name="connsiteY6" fmla="*/ 19223 h 395004"/>
              <a:gd name="connsiteX7" fmla="*/ 663879 w 1230136"/>
              <a:gd name="connsiteY7" fmla="*/ 25486 h 395004"/>
              <a:gd name="connsiteX8" fmla="*/ 858032 w 1230136"/>
              <a:gd name="connsiteY8" fmla="*/ 38012 h 395004"/>
              <a:gd name="connsiteX9" fmla="*/ 1089764 w 1230136"/>
              <a:gd name="connsiteY9" fmla="*/ 434 h 395004"/>
              <a:gd name="connsiteX10" fmla="*/ 1127342 w 1230136"/>
              <a:gd name="connsiteY10" fmla="*/ 19223 h 395004"/>
              <a:gd name="connsiteX11" fmla="*/ 1183709 w 1230136"/>
              <a:gd name="connsiteY11" fmla="*/ 44275 h 395004"/>
              <a:gd name="connsiteX12" fmla="*/ 1202498 w 1230136"/>
              <a:gd name="connsiteY12" fmla="*/ 63064 h 395004"/>
              <a:gd name="connsiteX13" fmla="*/ 1221287 w 1230136"/>
              <a:gd name="connsiteY13" fmla="*/ 69327 h 395004"/>
              <a:gd name="connsiteX14" fmla="*/ 1045923 w 1230136"/>
              <a:gd name="connsiteY14" fmla="*/ 100642 h 395004"/>
              <a:gd name="connsiteX15" fmla="*/ 1045923 w 1230136"/>
              <a:gd name="connsiteY15" fmla="*/ 125694 h 395004"/>
              <a:gd name="connsiteX16" fmla="*/ 1058449 w 1230136"/>
              <a:gd name="connsiteY16" fmla="*/ 232165 h 395004"/>
              <a:gd name="connsiteX17" fmla="*/ 1045923 w 1230136"/>
              <a:gd name="connsiteY17" fmla="*/ 319848 h 395004"/>
              <a:gd name="connsiteX18" fmla="*/ 1052186 w 1230136"/>
              <a:gd name="connsiteY18" fmla="*/ 395004 h 395004"/>
              <a:gd name="connsiteX0" fmla="*/ 0 w 1230136"/>
              <a:gd name="connsiteY0" fmla="*/ 357016 h 394594"/>
              <a:gd name="connsiteX1" fmla="*/ 18789 w 1230136"/>
              <a:gd name="connsiteY1" fmla="*/ 331964 h 394594"/>
              <a:gd name="connsiteX2" fmla="*/ 31315 w 1230136"/>
              <a:gd name="connsiteY2" fmla="*/ 313175 h 394594"/>
              <a:gd name="connsiteX3" fmla="*/ 56367 w 1230136"/>
              <a:gd name="connsiteY3" fmla="*/ 288122 h 394594"/>
              <a:gd name="connsiteX4" fmla="*/ 68893 w 1230136"/>
              <a:gd name="connsiteY4" fmla="*/ 269333 h 394594"/>
              <a:gd name="connsiteX5" fmla="*/ 300624 w 1230136"/>
              <a:gd name="connsiteY5" fmla="*/ 106495 h 394594"/>
              <a:gd name="connsiteX6" fmla="*/ 457200 w 1230136"/>
              <a:gd name="connsiteY6" fmla="*/ 18813 h 394594"/>
              <a:gd name="connsiteX7" fmla="*/ 663879 w 1230136"/>
              <a:gd name="connsiteY7" fmla="*/ 25076 h 394594"/>
              <a:gd name="connsiteX8" fmla="*/ 858032 w 1230136"/>
              <a:gd name="connsiteY8" fmla="*/ 37602 h 394594"/>
              <a:gd name="connsiteX9" fmla="*/ 1089764 w 1230136"/>
              <a:gd name="connsiteY9" fmla="*/ 24 h 394594"/>
              <a:gd name="connsiteX10" fmla="*/ 1183709 w 1230136"/>
              <a:gd name="connsiteY10" fmla="*/ 43865 h 394594"/>
              <a:gd name="connsiteX11" fmla="*/ 1202498 w 1230136"/>
              <a:gd name="connsiteY11" fmla="*/ 62654 h 394594"/>
              <a:gd name="connsiteX12" fmla="*/ 1221287 w 1230136"/>
              <a:gd name="connsiteY12" fmla="*/ 68917 h 394594"/>
              <a:gd name="connsiteX13" fmla="*/ 1045923 w 1230136"/>
              <a:gd name="connsiteY13" fmla="*/ 100232 h 394594"/>
              <a:gd name="connsiteX14" fmla="*/ 1045923 w 1230136"/>
              <a:gd name="connsiteY14" fmla="*/ 125284 h 394594"/>
              <a:gd name="connsiteX15" fmla="*/ 1058449 w 1230136"/>
              <a:gd name="connsiteY15" fmla="*/ 231755 h 394594"/>
              <a:gd name="connsiteX16" fmla="*/ 1045923 w 1230136"/>
              <a:gd name="connsiteY16" fmla="*/ 319438 h 394594"/>
              <a:gd name="connsiteX17" fmla="*/ 1052186 w 1230136"/>
              <a:gd name="connsiteY17" fmla="*/ 394594 h 394594"/>
              <a:gd name="connsiteX0" fmla="*/ 0 w 1210143"/>
              <a:gd name="connsiteY0" fmla="*/ 357016 h 394594"/>
              <a:gd name="connsiteX1" fmla="*/ 18789 w 1210143"/>
              <a:gd name="connsiteY1" fmla="*/ 331964 h 394594"/>
              <a:gd name="connsiteX2" fmla="*/ 31315 w 1210143"/>
              <a:gd name="connsiteY2" fmla="*/ 313175 h 394594"/>
              <a:gd name="connsiteX3" fmla="*/ 56367 w 1210143"/>
              <a:gd name="connsiteY3" fmla="*/ 288122 h 394594"/>
              <a:gd name="connsiteX4" fmla="*/ 68893 w 1210143"/>
              <a:gd name="connsiteY4" fmla="*/ 269333 h 394594"/>
              <a:gd name="connsiteX5" fmla="*/ 300624 w 1210143"/>
              <a:gd name="connsiteY5" fmla="*/ 106495 h 394594"/>
              <a:gd name="connsiteX6" fmla="*/ 457200 w 1210143"/>
              <a:gd name="connsiteY6" fmla="*/ 18813 h 394594"/>
              <a:gd name="connsiteX7" fmla="*/ 663879 w 1210143"/>
              <a:gd name="connsiteY7" fmla="*/ 25076 h 394594"/>
              <a:gd name="connsiteX8" fmla="*/ 858032 w 1210143"/>
              <a:gd name="connsiteY8" fmla="*/ 37602 h 394594"/>
              <a:gd name="connsiteX9" fmla="*/ 1089764 w 1210143"/>
              <a:gd name="connsiteY9" fmla="*/ 24 h 394594"/>
              <a:gd name="connsiteX10" fmla="*/ 1183709 w 1210143"/>
              <a:gd name="connsiteY10" fmla="*/ 43865 h 394594"/>
              <a:gd name="connsiteX11" fmla="*/ 1202498 w 1210143"/>
              <a:gd name="connsiteY11" fmla="*/ 62654 h 394594"/>
              <a:gd name="connsiteX12" fmla="*/ 1045923 w 1210143"/>
              <a:gd name="connsiteY12" fmla="*/ 100232 h 394594"/>
              <a:gd name="connsiteX13" fmla="*/ 1045923 w 1210143"/>
              <a:gd name="connsiteY13" fmla="*/ 125284 h 394594"/>
              <a:gd name="connsiteX14" fmla="*/ 1058449 w 1210143"/>
              <a:gd name="connsiteY14" fmla="*/ 231755 h 394594"/>
              <a:gd name="connsiteX15" fmla="*/ 1045923 w 1210143"/>
              <a:gd name="connsiteY15" fmla="*/ 319438 h 394594"/>
              <a:gd name="connsiteX16" fmla="*/ 1052186 w 1210143"/>
              <a:gd name="connsiteY16" fmla="*/ 394594 h 394594"/>
              <a:gd name="connsiteX0" fmla="*/ 0 w 1183709"/>
              <a:gd name="connsiteY0" fmla="*/ 357016 h 394594"/>
              <a:gd name="connsiteX1" fmla="*/ 18789 w 1183709"/>
              <a:gd name="connsiteY1" fmla="*/ 331964 h 394594"/>
              <a:gd name="connsiteX2" fmla="*/ 31315 w 1183709"/>
              <a:gd name="connsiteY2" fmla="*/ 313175 h 394594"/>
              <a:gd name="connsiteX3" fmla="*/ 56367 w 1183709"/>
              <a:gd name="connsiteY3" fmla="*/ 288122 h 394594"/>
              <a:gd name="connsiteX4" fmla="*/ 68893 w 1183709"/>
              <a:gd name="connsiteY4" fmla="*/ 269333 h 394594"/>
              <a:gd name="connsiteX5" fmla="*/ 300624 w 1183709"/>
              <a:gd name="connsiteY5" fmla="*/ 106495 h 394594"/>
              <a:gd name="connsiteX6" fmla="*/ 457200 w 1183709"/>
              <a:gd name="connsiteY6" fmla="*/ 18813 h 394594"/>
              <a:gd name="connsiteX7" fmla="*/ 663879 w 1183709"/>
              <a:gd name="connsiteY7" fmla="*/ 25076 h 394594"/>
              <a:gd name="connsiteX8" fmla="*/ 858032 w 1183709"/>
              <a:gd name="connsiteY8" fmla="*/ 37602 h 394594"/>
              <a:gd name="connsiteX9" fmla="*/ 1089764 w 1183709"/>
              <a:gd name="connsiteY9" fmla="*/ 24 h 394594"/>
              <a:gd name="connsiteX10" fmla="*/ 1183709 w 1183709"/>
              <a:gd name="connsiteY10" fmla="*/ 43865 h 394594"/>
              <a:gd name="connsiteX11" fmla="*/ 1045923 w 1183709"/>
              <a:gd name="connsiteY11" fmla="*/ 100232 h 394594"/>
              <a:gd name="connsiteX12" fmla="*/ 1045923 w 1183709"/>
              <a:gd name="connsiteY12" fmla="*/ 125284 h 394594"/>
              <a:gd name="connsiteX13" fmla="*/ 1058449 w 1183709"/>
              <a:gd name="connsiteY13" fmla="*/ 231755 h 394594"/>
              <a:gd name="connsiteX14" fmla="*/ 1045923 w 1183709"/>
              <a:gd name="connsiteY14" fmla="*/ 319438 h 394594"/>
              <a:gd name="connsiteX15" fmla="*/ 1052186 w 1183709"/>
              <a:gd name="connsiteY15" fmla="*/ 394594 h 394594"/>
              <a:gd name="connsiteX0" fmla="*/ 0 w 1097973"/>
              <a:gd name="connsiteY0" fmla="*/ 358593 h 396171"/>
              <a:gd name="connsiteX1" fmla="*/ 18789 w 1097973"/>
              <a:gd name="connsiteY1" fmla="*/ 333541 h 396171"/>
              <a:gd name="connsiteX2" fmla="*/ 31315 w 1097973"/>
              <a:gd name="connsiteY2" fmla="*/ 314752 h 396171"/>
              <a:gd name="connsiteX3" fmla="*/ 56367 w 1097973"/>
              <a:gd name="connsiteY3" fmla="*/ 289699 h 396171"/>
              <a:gd name="connsiteX4" fmla="*/ 68893 w 1097973"/>
              <a:gd name="connsiteY4" fmla="*/ 270910 h 396171"/>
              <a:gd name="connsiteX5" fmla="*/ 300624 w 1097973"/>
              <a:gd name="connsiteY5" fmla="*/ 108072 h 396171"/>
              <a:gd name="connsiteX6" fmla="*/ 457200 w 1097973"/>
              <a:gd name="connsiteY6" fmla="*/ 20390 h 396171"/>
              <a:gd name="connsiteX7" fmla="*/ 663879 w 1097973"/>
              <a:gd name="connsiteY7" fmla="*/ 26653 h 396171"/>
              <a:gd name="connsiteX8" fmla="*/ 858032 w 1097973"/>
              <a:gd name="connsiteY8" fmla="*/ 39179 h 396171"/>
              <a:gd name="connsiteX9" fmla="*/ 1089764 w 1097973"/>
              <a:gd name="connsiteY9" fmla="*/ 1601 h 396171"/>
              <a:gd name="connsiteX10" fmla="*/ 1045923 w 1097973"/>
              <a:gd name="connsiteY10" fmla="*/ 101809 h 396171"/>
              <a:gd name="connsiteX11" fmla="*/ 1045923 w 1097973"/>
              <a:gd name="connsiteY11" fmla="*/ 126861 h 396171"/>
              <a:gd name="connsiteX12" fmla="*/ 1058449 w 1097973"/>
              <a:gd name="connsiteY12" fmla="*/ 233332 h 396171"/>
              <a:gd name="connsiteX13" fmla="*/ 1045923 w 1097973"/>
              <a:gd name="connsiteY13" fmla="*/ 321015 h 396171"/>
              <a:gd name="connsiteX14" fmla="*/ 1052186 w 1097973"/>
              <a:gd name="connsiteY14" fmla="*/ 396171 h 396171"/>
              <a:gd name="connsiteX0" fmla="*/ 0 w 1059388"/>
              <a:gd name="connsiteY0" fmla="*/ 338203 h 375781"/>
              <a:gd name="connsiteX1" fmla="*/ 18789 w 1059388"/>
              <a:gd name="connsiteY1" fmla="*/ 313151 h 375781"/>
              <a:gd name="connsiteX2" fmla="*/ 31315 w 1059388"/>
              <a:gd name="connsiteY2" fmla="*/ 294362 h 375781"/>
              <a:gd name="connsiteX3" fmla="*/ 56367 w 1059388"/>
              <a:gd name="connsiteY3" fmla="*/ 269309 h 375781"/>
              <a:gd name="connsiteX4" fmla="*/ 68893 w 1059388"/>
              <a:gd name="connsiteY4" fmla="*/ 250520 h 375781"/>
              <a:gd name="connsiteX5" fmla="*/ 300624 w 1059388"/>
              <a:gd name="connsiteY5" fmla="*/ 87682 h 375781"/>
              <a:gd name="connsiteX6" fmla="*/ 457200 w 1059388"/>
              <a:gd name="connsiteY6" fmla="*/ 0 h 375781"/>
              <a:gd name="connsiteX7" fmla="*/ 663879 w 1059388"/>
              <a:gd name="connsiteY7" fmla="*/ 6263 h 375781"/>
              <a:gd name="connsiteX8" fmla="*/ 858032 w 1059388"/>
              <a:gd name="connsiteY8" fmla="*/ 18789 h 375781"/>
              <a:gd name="connsiteX9" fmla="*/ 1045923 w 1059388"/>
              <a:gd name="connsiteY9" fmla="*/ 81419 h 375781"/>
              <a:gd name="connsiteX10" fmla="*/ 1045923 w 1059388"/>
              <a:gd name="connsiteY10" fmla="*/ 106471 h 375781"/>
              <a:gd name="connsiteX11" fmla="*/ 1058449 w 1059388"/>
              <a:gd name="connsiteY11" fmla="*/ 212942 h 375781"/>
              <a:gd name="connsiteX12" fmla="*/ 1045923 w 1059388"/>
              <a:gd name="connsiteY12" fmla="*/ 300625 h 375781"/>
              <a:gd name="connsiteX13" fmla="*/ 1052186 w 1059388"/>
              <a:gd name="connsiteY13" fmla="*/ 375781 h 37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9388" h="375781">
                <a:moveTo>
                  <a:pt x="0" y="338203"/>
                </a:moveTo>
                <a:cubicBezTo>
                  <a:pt x="6263" y="329852"/>
                  <a:pt x="12722" y="321645"/>
                  <a:pt x="18789" y="313151"/>
                </a:cubicBezTo>
                <a:cubicBezTo>
                  <a:pt x="23164" y="307026"/>
                  <a:pt x="26416" y="300077"/>
                  <a:pt x="31315" y="294362"/>
                </a:cubicBezTo>
                <a:cubicBezTo>
                  <a:pt x="39001" y="285395"/>
                  <a:pt x="48681" y="278276"/>
                  <a:pt x="56367" y="269309"/>
                </a:cubicBezTo>
                <a:cubicBezTo>
                  <a:pt x="61266" y="263594"/>
                  <a:pt x="28184" y="280791"/>
                  <a:pt x="68893" y="250520"/>
                </a:cubicBezTo>
                <a:cubicBezTo>
                  <a:pt x="109602" y="220249"/>
                  <a:pt x="235906" y="129435"/>
                  <a:pt x="300624" y="87682"/>
                </a:cubicBezTo>
                <a:cubicBezTo>
                  <a:pt x="365342" y="45929"/>
                  <a:pt x="417534" y="2088"/>
                  <a:pt x="457200" y="0"/>
                </a:cubicBezTo>
                <a:lnTo>
                  <a:pt x="663879" y="6263"/>
                </a:lnTo>
                <a:cubicBezTo>
                  <a:pt x="730684" y="9395"/>
                  <a:pt x="794358" y="6263"/>
                  <a:pt x="858032" y="18789"/>
                </a:cubicBezTo>
                <a:cubicBezTo>
                  <a:pt x="921706" y="31315"/>
                  <a:pt x="1014608" y="66805"/>
                  <a:pt x="1045923" y="81419"/>
                </a:cubicBezTo>
                <a:cubicBezTo>
                  <a:pt x="1077238" y="96033"/>
                  <a:pt x="1043835" y="84550"/>
                  <a:pt x="1045923" y="106471"/>
                </a:cubicBezTo>
                <a:cubicBezTo>
                  <a:pt x="1048011" y="128392"/>
                  <a:pt x="1058449" y="180583"/>
                  <a:pt x="1058449" y="212942"/>
                </a:cubicBezTo>
                <a:cubicBezTo>
                  <a:pt x="1058449" y="245301"/>
                  <a:pt x="1046967" y="273485"/>
                  <a:pt x="1045923" y="300625"/>
                </a:cubicBezTo>
                <a:cubicBezTo>
                  <a:pt x="1044879" y="327765"/>
                  <a:pt x="1052186" y="326513"/>
                  <a:pt x="1052186" y="37578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F6CE9485-505D-1F20-5CE5-7710A6A27343}"/>
              </a:ext>
            </a:extLst>
          </p:cNvPr>
          <p:cNvSpPr/>
          <p:nvPr/>
        </p:nvSpPr>
        <p:spPr>
          <a:xfrm>
            <a:off x="8706652" y="947530"/>
            <a:ext cx="1994478" cy="556591"/>
          </a:xfrm>
          <a:custGeom>
            <a:avLst/>
            <a:gdLst>
              <a:gd name="connsiteX0" fmla="*/ 1994478 w 1994478"/>
              <a:gd name="connsiteY0" fmla="*/ 556591 h 556591"/>
              <a:gd name="connsiteX1" fmla="*/ 1861957 w 1994478"/>
              <a:gd name="connsiteY1" fmla="*/ 284921 h 556591"/>
              <a:gd name="connsiteX2" fmla="*/ 1848705 w 1994478"/>
              <a:gd name="connsiteY2" fmla="*/ 245165 h 556591"/>
              <a:gd name="connsiteX3" fmla="*/ 1842078 w 1994478"/>
              <a:gd name="connsiteY3" fmla="*/ 225286 h 556591"/>
              <a:gd name="connsiteX4" fmla="*/ 1815574 w 1994478"/>
              <a:gd name="connsiteY4" fmla="*/ 185530 h 556591"/>
              <a:gd name="connsiteX5" fmla="*/ 1795696 w 1994478"/>
              <a:gd name="connsiteY5" fmla="*/ 172278 h 556591"/>
              <a:gd name="connsiteX6" fmla="*/ 1762565 w 1994478"/>
              <a:gd name="connsiteY6" fmla="*/ 139147 h 556591"/>
              <a:gd name="connsiteX7" fmla="*/ 1722809 w 1994478"/>
              <a:gd name="connsiteY7" fmla="*/ 112643 h 556591"/>
              <a:gd name="connsiteX8" fmla="*/ 1702931 w 1994478"/>
              <a:gd name="connsiteY8" fmla="*/ 99391 h 556591"/>
              <a:gd name="connsiteX9" fmla="*/ 1689678 w 1994478"/>
              <a:gd name="connsiteY9" fmla="*/ 86139 h 556591"/>
              <a:gd name="connsiteX10" fmla="*/ 1649922 w 1994478"/>
              <a:gd name="connsiteY10" fmla="*/ 72886 h 556591"/>
              <a:gd name="connsiteX11" fmla="*/ 1510774 w 1994478"/>
              <a:gd name="connsiteY11" fmla="*/ 59634 h 556591"/>
              <a:gd name="connsiteX12" fmla="*/ 1437887 w 1994478"/>
              <a:gd name="connsiteY12" fmla="*/ 46382 h 556591"/>
              <a:gd name="connsiteX13" fmla="*/ 1398131 w 1994478"/>
              <a:gd name="connsiteY13" fmla="*/ 33130 h 556591"/>
              <a:gd name="connsiteX14" fmla="*/ 1358374 w 1994478"/>
              <a:gd name="connsiteY14" fmla="*/ 26504 h 556591"/>
              <a:gd name="connsiteX15" fmla="*/ 1318618 w 1994478"/>
              <a:gd name="connsiteY15" fmla="*/ 13252 h 556591"/>
              <a:gd name="connsiteX16" fmla="*/ 1245731 w 1994478"/>
              <a:gd name="connsiteY16" fmla="*/ 0 h 556591"/>
              <a:gd name="connsiteX17" fmla="*/ 1152965 w 1994478"/>
              <a:gd name="connsiteY17" fmla="*/ 6626 h 556591"/>
              <a:gd name="connsiteX18" fmla="*/ 1133087 w 1994478"/>
              <a:gd name="connsiteY18" fmla="*/ 13252 h 556591"/>
              <a:gd name="connsiteX19" fmla="*/ 1060200 w 1994478"/>
              <a:gd name="connsiteY19" fmla="*/ 19878 h 556591"/>
              <a:gd name="connsiteX20" fmla="*/ 967435 w 1994478"/>
              <a:gd name="connsiteY20" fmla="*/ 33130 h 556591"/>
              <a:gd name="connsiteX21" fmla="*/ 815035 w 1994478"/>
              <a:gd name="connsiteY21" fmla="*/ 46382 h 556591"/>
              <a:gd name="connsiteX22" fmla="*/ 755400 w 1994478"/>
              <a:gd name="connsiteY22" fmla="*/ 59634 h 556591"/>
              <a:gd name="connsiteX23" fmla="*/ 715644 w 1994478"/>
              <a:gd name="connsiteY23" fmla="*/ 72886 h 556591"/>
              <a:gd name="connsiteX24" fmla="*/ 689139 w 1994478"/>
              <a:gd name="connsiteY24" fmla="*/ 79513 h 556591"/>
              <a:gd name="connsiteX25" fmla="*/ 669261 w 1994478"/>
              <a:gd name="connsiteY25" fmla="*/ 86139 h 556591"/>
              <a:gd name="connsiteX26" fmla="*/ 616252 w 1994478"/>
              <a:gd name="connsiteY26" fmla="*/ 99391 h 556591"/>
              <a:gd name="connsiteX27" fmla="*/ 589748 w 1994478"/>
              <a:gd name="connsiteY27" fmla="*/ 106017 h 556591"/>
              <a:gd name="connsiteX28" fmla="*/ 543365 w 1994478"/>
              <a:gd name="connsiteY28" fmla="*/ 119269 h 556591"/>
              <a:gd name="connsiteX29" fmla="*/ 483731 w 1994478"/>
              <a:gd name="connsiteY29" fmla="*/ 125895 h 556591"/>
              <a:gd name="connsiteX30" fmla="*/ 390965 w 1994478"/>
              <a:gd name="connsiteY30" fmla="*/ 139147 h 556591"/>
              <a:gd name="connsiteX31" fmla="*/ 344583 w 1994478"/>
              <a:gd name="connsiteY31" fmla="*/ 152400 h 556591"/>
              <a:gd name="connsiteX32" fmla="*/ 284948 w 1994478"/>
              <a:gd name="connsiteY32" fmla="*/ 165652 h 556591"/>
              <a:gd name="connsiteX33" fmla="*/ 245191 w 1994478"/>
              <a:gd name="connsiteY33" fmla="*/ 178904 h 556591"/>
              <a:gd name="connsiteX34" fmla="*/ 178931 w 1994478"/>
              <a:gd name="connsiteY34" fmla="*/ 198782 h 556591"/>
              <a:gd name="connsiteX35" fmla="*/ 139174 w 1994478"/>
              <a:gd name="connsiteY35" fmla="*/ 212034 h 556591"/>
              <a:gd name="connsiteX36" fmla="*/ 119296 w 1994478"/>
              <a:gd name="connsiteY36" fmla="*/ 218660 h 556591"/>
              <a:gd name="connsiteX37" fmla="*/ 106044 w 1994478"/>
              <a:gd name="connsiteY37" fmla="*/ 238539 h 556591"/>
              <a:gd name="connsiteX38" fmla="*/ 92791 w 1994478"/>
              <a:gd name="connsiteY38" fmla="*/ 251791 h 556591"/>
              <a:gd name="connsiteX39" fmla="*/ 66287 w 1994478"/>
              <a:gd name="connsiteY39" fmla="*/ 291547 h 556591"/>
              <a:gd name="connsiteX40" fmla="*/ 33157 w 1994478"/>
              <a:gd name="connsiteY40" fmla="*/ 324678 h 556591"/>
              <a:gd name="connsiteX41" fmla="*/ 19905 w 1994478"/>
              <a:gd name="connsiteY41" fmla="*/ 344556 h 556591"/>
              <a:gd name="connsiteX42" fmla="*/ 6652 w 1994478"/>
              <a:gd name="connsiteY42" fmla="*/ 384313 h 556591"/>
              <a:gd name="connsiteX43" fmla="*/ 26 w 1994478"/>
              <a:gd name="connsiteY43" fmla="*/ 556591 h 55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94478" h="556591">
                <a:moveTo>
                  <a:pt x="1994478" y="556591"/>
                </a:moveTo>
                <a:cubicBezTo>
                  <a:pt x="1950304" y="466034"/>
                  <a:pt x="1893819" y="380507"/>
                  <a:pt x="1861957" y="284921"/>
                </a:cubicBezTo>
                <a:lnTo>
                  <a:pt x="1848705" y="245165"/>
                </a:lnTo>
                <a:cubicBezTo>
                  <a:pt x="1846496" y="238539"/>
                  <a:pt x="1845952" y="231098"/>
                  <a:pt x="1842078" y="225286"/>
                </a:cubicBezTo>
                <a:cubicBezTo>
                  <a:pt x="1833243" y="212034"/>
                  <a:pt x="1828826" y="194365"/>
                  <a:pt x="1815574" y="185530"/>
                </a:cubicBezTo>
                <a:cubicBezTo>
                  <a:pt x="1808948" y="181113"/>
                  <a:pt x="1801689" y="177522"/>
                  <a:pt x="1795696" y="172278"/>
                </a:cubicBezTo>
                <a:cubicBezTo>
                  <a:pt x="1783942" y="161993"/>
                  <a:pt x="1775560" y="147810"/>
                  <a:pt x="1762565" y="139147"/>
                </a:cubicBezTo>
                <a:lnTo>
                  <a:pt x="1722809" y="112643"/>
                </a:lnTo>
                <a:cubicBezTo>
                  <a:pt x="1716183" y="108226"/>
                  <a:pt x="1708562" y="105022"/>
                  <a:pt x="1702931" y="99391"/>
                </a:cubicBezTo>
                <a:cubicBezTo>
                  <a:pt x="1698513" y="94974"/>
                  <a:pt x="1695266" y="88933"/>
                  <a:pt x="1689678" y="86139"/>
                </a:cubicBezTo>
                <a:cubicBezTo>
                  <a:pt x="1677184" y="79892"/>
                  <a:pt x="1663474" y="76274"/>
                  <a:pt x="1649922" y="72886"/>
                </a:cubicBezTo>
                <a:cubicBezTo>
                  <a:pt x="1586928" y="57138"/>
                  <a:pt x="1632509" y="66795"/>
                  <a:pt x="1510774" y="59634"/>
                </a:cubicBezTo>
                <a:cubicBezTo>
                  <a:pt x="1456371" y="41500"/>
                  <a:pt x="1542780" y="68859"/>
                  <a:pt x="1437887" y="46382"/>
                </a:cubicBezTo>
                <a:cubicBezTo>
                  <a:pt x="1424228" y="43455"/>
                  <a:pt x="1411910" y="35426"/>
                  <a:pt x="1398131" y="33130"/>
                </a:cubicBezTo>
                <a:lnTo>
                  <a:pt x="1358374" y="26504"/>
                </a:lnTo>
                <a:cubicBezTo>
                  <a:pt x="1345122" y="22087"/>
                  <a:pt x="1332316" y="15991"/>
                  <a:pt x="1318618" y="13252"/>
                </a:cubicBezTo>
                <a:cubicBezTo>
                  <a:pt x="1272313" y="3991"/>
                  <a:pt x="1296596" y="8478"/>
                  <a:pt x="1245731" y="0"/>
                </a:cubicBezTo>
                <a:cubicBezTo>
                  <a:pt x="1214809" y="2209"/>
                  <a:pt x="1183753" y="3004"/>
                  <a:pt x="1152965" y="6626"/>
                </a:cubicBezTo>
                <a:cubicBezTo>
                  <a:pt x="1146028" y="7442"/>
                  <a:pt x="1140001" y="12264"/>
                  <a:pt x="1133087" y="13252"/>
                </a:cubicBezTo>
                <a:cubicBezTo>
                  <a:pt x="1108936" y="16702"/>
                  <a:pt x="1084462" y="17324"/>
                  <a:pt x="1060200" y="19878"/>
                </a:cubicBezTo>
                <a:cubicBezTo>
                  <a:pt x="950279" y="31448"/>
                  <a:pt x="1057636" y="21103"/>
                  <a:pt x="967435" y="33130"/>
                </a:cubicBezTo>
                <a:cubicBezTo>
                  <a:pt x="909458" y="40860"/>
                  <a:pt x="877424" y="41926"/>
                  <a:pt x="815035" y="46382"/>
                </a:cubicBezTo>
                <a:cubicBezTo>
                  <a:pt x="796123" y="50164"/>
                  <a:pt x="774113" y="54020"/>
                  <a:pt x="755400" y="59634"/>
                </a:cubicBezTo>
                <a:cubicBezTo>
                  <a:pt x="742020" y="63648"/>
                  <a:pt x="728896" y="68469"/>
                  <a:pt x="715644" y="72886"/>
                </a:cubicBezTo>
                <a:cubicBezTo>
                  <a:pt x="707004" y="75766"/>
                  <a:pt x="697896" y="77011"/>
                  <a:pt x="689139" y="79513"/>
                </a:cubicBezTo>
                <a:cubicBezTo>
                  <a:pt x="682423" y="81432"/>
                  <a:pt x="675999" y="84301"/>
                  <a:pt x="669261" y="86139"/>
                </a:cubicBezTo>
                <a:cubicBezTo>
                  <a:pt x="651689" y="90931"/>
                  <a:pt x="633922" y="94974"/>
                  <a:pt x="616252" y="99391"/>
                </a:cubicBezTo>
                <a:cubicBezTo>
                  <a:pt x="607417" y="101600"/>
                  <a:pt x="598387" y="103137"/>
                  <a:pt x="589748" y="106017"/>
                </a:cubicBezTo>
                <a:cubicBezTo>
                  <a:pt x="574903" y="110965"/>
                  <a:pt x="558818" y="116892"/>
                  <a:pt x="543365" y="119269"/>
                </a:cubicBezTo>
                <a:cubicBezTo>
                  <a:pt x="523597" y="122310"/>
                  <a:pt x="503594" y="123558"/>
                  <a:pt x="483731" y="125895"/>
                </a:cubicBezTo>
                <a:cubicBezTo>
                  <a:pt x="454067" y="129385"/>
                  <a:pt x="420616" y="133217"/>
                  <a:pt x="390965" y="139147"/>
                </a:cubicBezTo>
                <a:cubicBezTo>
                  <a:pt x="328981" y="151544"/>
                  <a:pt x="395115" y="139766"/>
                  <a:pt x="344583" y="152400"/>
                </a:cubicBezTo>
                <a:cubicBezTo>
                  <a:pt x="306733" y="161863"/>
                  <a:pt x="318973" y="155445"/>
                  <a:pt x="284948" y="165652"/>
                </a:cubicBezTo>
                <a:cubicBezTo>
                  <a:pt x="271568" y="169666"/>
                  <a:pt x="258743" y="175516"/>
                  <a:pt x="245191" y="178904"/>
                </a:cubicBezTo>
                <a:cubicBezTo>
                  <a:pt x="205133" y="188918"/>
                  <a:pt x="227329" y="182649"/>
                  <a:pt x="178931" y="198782"/>
                </a:cubicBezTo>
                <a:lnTo>
                  <a:pt x="139174" y="212034"/>
                </a:lnTo>
                <a:lnTo>
                  <a:pt x="119296" y="218660"/>
                </a:lnTo>
                <a:cubicBezTo>
                  <a:pt x="114879" y="225286"/>
                  <a:pt x="111019" y="232320"/>
                  <a:pt x="106044" y="238539"/>
                </a:cubicBezTo>
                <a:cubicBezTo>
                  <a:pt x="102141" y="243417"/>
                  <a:pt x="96539" y="246793"/>
                  <a:pt x="92791" y="251791"/>
                </a:cubicBezTo>
                <a:cubicBezTo>
                  <a:pt x="83235" y="264532"/>
                  <a:pt x="77549" y="280285"/>
                  <a:pt x="66287" y="291547"/>
                </a:cubicBezTo>
                <a:cubicBezTo>
                  <a:pt x="55244" y="302591"/>
                  <a:pt x="41820" y="311683"/>
                  <a:pt x="33157" y="324678"/>
                </a:cubicBezTo>
                <a:cubicBezTo>
                  <a:pt x="28740" y="331304"/>
                  <a:pt x="23139" y="337279"/>
                  <a:pt x="19905" y="344556"/>
                </a:cubicBezTo>
                <a:cubicBezTo>
                  <a:pt x="14231" y="357321"/>
                  <a:pt x="6652" y="384313"/>
                  <a:pt x="6652" y="384313"/>
                </a:cubicBezTo>
                <a:cubicBezTo>
                  <a:pt x="-787" y="525648"/>
                  <a:pt x="26" y="468185"/>
                  <a:pt x="26" y="55659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93C773-174D-4EB7-0A2B-A84F67E9C96A}"/>
              </a:ext>
            </a:extLst>
          </p:cNvPr>
          <p:cNvSpPr txBox="1"/>
          <p:nvPr/>
        </p:nvSpPr>
        <p:spPr>
          <a:xfrm>
            <a:off x="6892456" y="136950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A4ABAEF6-98F0-FF1D-9586-3BA9E6D08AD8}"/>
              </a:ext>
            </a:extLst>
          </p:cNvPr>
          <p:cNvSpPr/>
          <p:nvPr/>
        </p:nvSpPr>
        <p:spPr>
          <a:xfrm>
            <a:off x="7202557" y="993912"/>
            <a:ext cx="1437860" cy="549965"/>
          </a:xfrm>
          <a:custGeom>
            <a:avLst/>
            <a:gdLst>
              <a:gd name="connsiteX0" fmla="*/ 1437860 w 1437860"/>
              <a:gd name="connsiteY0" fmla="*/ 496957 h 549965"/>
              <a:gd name="connsiteX1" fmla="*/ 1424608 w 1437860"/>
              <a:gd name="connsiteY1" fmla="*/ 390939 h 549965"/>
              <a:gd name="connsiteX2" fmla="*/ 1411356 w 1437860"/>
              <a:gd name="connsiteY2" fmla="*/ 351183 h 549965"/>
              <a:gd name="connsiteX3" fmla="*/ 1398104 w 1437860"/>
              <a:gd name="connsiteY3" fmla="*/ 251791 h 549965"/>
              <a:gd name="connsiteX4" fmla="*/ 1391478 w 1437860"/>
              <a:gd name="connsiteY4" fmla="*/ 212035 h 549965"/>
              <a:gd name="connsiteX5" fmla="*/ 1378226 w 1437860"/>
              <a:gd name="connsiteY5" fmla="*/ 172278 h 549965"/>
              <a:gd name="connsiteX6" fmla="*/ 1364973 w 1437860"/>
              <a:gd name="connsiteY6" fmla="*/ 125896 h 549965"/>
              <a:gd name="connsiteX7" fmla="*/ 1338469 w 1437860"/>
              <a:gd name="connsiteY7" fmla="*/ 86139 h 549965"/>
              <a:gd name="connsiteX8" fmla="*/ 1318591 w 1437860"/>
              <a:gd name="connsiteY8" fmla="*/ 46383 h 549965"/>
              <a:gd name="connsiteX9" fmla="*/ 1311965 w 1437860"/>
              <a:gd name="connsiteY9" fmla="*/ 26504 h 549965"/>
              <a:gd name="connsiteX10" fmla="*/ 1272208 w 1437860"/>
              <a:gd name="connsiteY10" fmla="*/ 0 h 549965"/>
              <a:gd name="connsiteX11" fmla="*/ 960782 w 1437860"/>
              <a:gd name="connsiteY11" fmla="*/ 6626 h 549965"/>
              <a:gd name="connsiteX12" fmla="*/ 921026 w 1437860"/>
              <a:gd name="connsiteY12" fmla="*/ 13252 h 549965"/>
              <a:gd name="connsiteX13" fmla="*/ 848139 w 1437860"/>
              <a:gd name="connsiteY13" fmla="*/ 26504 h 549965"/>
              <a:gd name="connsiteX14" fmla="*/ 609600 w 1437860"/>
              <a:gd name="connsiteY14" fmla="*/ 46383 h 549965"/>
              <a:gd name="connsiteX15" fmla="*/ 536713 w 1437860"/>
              <a:gd name="connsiteY15" fmla="*/ 59635 h 549965"/>
              <a:gd name="connsiteX16" fmla="*/ 490330 w 1437860"/>
              <a:gd name="connsiteY16" fmla="*/ 72887 h 549965"/>
              <a:gd name="connsiteX17" fmla="*/ 457200 w 1437860"/>
              <a:gd name="connsiteY17" fmla="*/ 79513 h 549965"/>
              <a:gd name="connsiteX18" fmla="*/ 430695 w 1437860"/>
              <a:gd name="connsiteY18" fmla="*/ 86139 h 549965"/>
              <a:gd name="connsiteX19" fmla="*/ 371060 w 1437860"/>
              <a:gd name="connsiteY19" fmla="*/ 99391 h 549965"/>
              <a:gd name="connsiteX20" fmla="*/ 331304 w 1437860"/>
              <a:gd name="connsiteY20" fmla="*/ 119270 h 549965"/>
              <a:gd name="connsiteX21" fmla="*/ 284921 w 1437860"/>
              <a:gd name="connsiteY21" fmla="*/ 139148 h 549965"/>
              <a:gd name="connsiteX22" fmla="*/ 225286 w 1437860"/>
              <a:gd name="connsiteY22" fmla="*/ 172278 h 549965"/>
              <a:gd name="connsiteX23" fmla="*/ 212034 w 1437860"/>
              <a:gd name="connsiteY23" fmla="*/ 185531 h 549965"/>
              <a:gd name="connsiteX24" fmla="*/ 192156 w 1437860"/>
              <a:gd name="connsiteY24" fmla="*/ 198783 h 549965"/>
              <a:gd name="connsiteX25" fmla="*/ 159026 w 1437860"/>
              <a:gd name="connsiteY25" fmla="*/ 225287 h 549965"/>
              <a:gd name="connsiteX26" fmla="*/ 125895 w 1437860"/>
              <a:gd name="connsiteY26" fmla="*/ 258418 h 549965"/>
              <a:gd name="connsiteX27" fmla="*/ 106017 w 1437860"/>
              <a:gd name="connsiteY27" fmla="*/ 271670 h 549965"/>
              <a:gd name="connsiteX28" fmla="*/ 59634 w 1437860"/>
              <a:gd name="connsiteY28" fmla="*/ 324678 h 549965"/>
              <a:gd name="connsiteX29" fmla="*/ 46382 w 1437860"/>
              <a:gd name="connsiteY29" fmla="*/ 337931 h 549965"/>
              <a:gd name="connsiteX30" fmla="*/ 19878 w 1437860"/>
              <a:gd name="connsiteY30" fmla="*/ 377687 h 549965"/>
              <a:gd name="connsiteX31" fmla="*/ 6626 w 1437860"/>
              <a:gd name="connsiteY31" fmla="*/ 397565 h 549965"/>
              <a:gd name="connsiteX32" fmla="*/ 0 w 1437860"/>
              <a:gd name="connsiteY32" fmla="*/ 417444 h 549965"/>
              <a:gd name="connsiteX33" fmla="*/ 6626 w 1437860"/>
              <a:gd name="connsiteY33" fmla="*/ 549965 h 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37860" h="549965">
                <a:moveTo>
                  <a:pt x="1437860" y="496957"/>
                </a:moveTo>
                <a:cubicBezTo>
                  <a:pt x="1433443" y="461618"/>
                  <a:pt x="1430979" y="425979"/>
                  <a:pt x="1424608" y="390939"/>
                </a:cubicBezTo>
                <a:cubicBezTo>
                  <a:pt x="1422109" y="377195"/>
                  <a:pt x="1411356" y="351183"/>
                  <a:pt x="1411356" y="351183"/>
                </a:cubicBezTo>
                <a:cubicBezTo>
                  <a:pt x="1401205" y="249676"/>
                  <a:pt x="1410303" y="318885"/>
                  <a:pt x="1398104" y="251791"/>
                </a:cubicBezTo>
                <a:cubicBezTo>
                  <a:pt x="1395701" y="238573"/>
                  <a:pt x="1394736" y="225069"/>
                  <a:pt x="1391478" y="212035"/>
                </a:cubicBezTo>
                <a:cubicBezTo>
                  <a:pt x="1388090" y="198483"/>
                  <a:pt x="1381614" y="185830"/>
                  <a:pt x="1378226" y="172278"/>
                </a:cubicBezTo>
                <a:cubicBezTo>
                  <a:pt x="1376665" y="166033"/>
                  <a:pt x="1369296" y="133678"/>
                  <a:pt x="1364973" y="125896"/>
                </a:cubicBezTo>
                <a:cubicBezTo>
                  <a:pt x="1357238" y="111973"/>
                  <a:pt x="1343506" y="101249"/>
                  <a:pt x="1338469" y="86139"/>
                </a:cubicBezTo>
                <a:cubicBezTo>
                  <a:pt x="1329325" y="58706"/>
                  <a:pt x="1335717" y="72072"/>
                  <a:pt x="1318591" y="46383"/>
                </a:cubicBezTo>
                <a:cubicBezTo>
                  <a:pt x="1316382" y="39757"/>
                  <a:pt x="1316904" y="31443"/>
                  <a:pt x="1311965" y="26504"/>
                </a:cubicBezTo>
                <a:cubicBezTo>
                  <a:pt x="1300703" y="15242"/>
                  <a:pt x="1272208" y="0"/>
                  <a:pt x="1272208" y="0"/>
                </a:cubicBezTo>
                <a:lnTo>
                  <a:pt x="960782" y="6626"/>
                </a:lnTo>
                <a:cubicBezTo>
                  <a:pt x="947357" y="7133"/>
                  <a:pt x="934244" y="10849"/>
                  <a:pt x="921026" y="13252"/>
                </a:cubicBezTo>
                <a:cubicBezTo>
                  <a:pt x="819157" y="31773"/>
                  <a:pt x="965286" y="6979"/>
                  <a:pt x="848139" y="26504"/>
                </a:cubicBezTo>
                <a:cubicBezTo>
                  <a:pt x="745487" y="60723"/>
                  <a:pt x="822344" y="39292"/>
                  <a:pt x="609600" y="46383"/>
                </a:cubicBezTo>
                <a:cubicBezTo>
                  <a:pt x="566950" y="60599"/>
                  <a:pt x="611637" y="47148"/>
                  <a:pt x="536713" y="59635"/>
                </a:cubicBezTo>
                <a:cubicBezTo>
                  <a:pt x="499527" y="65833"/>
                  <a:pt x="521843" y="65009"/>
                  <a:pt x="490330" y="72887"/>
                </a:cubicBezTo>
                <a:cubicBezTo>
                  <a:pt x="479404" y="75618"/>
                  <a:pt x="468194" y="77070"/>
                  <a:pt x="457200" y="79513"/>
                </a:cubicBezTo>
                <a:cubicBezTo>
                  <a:pt x="448310" y="81489"/>
                  <a:pt x="439585" y="84163"/>
                  <a:pt x="430695" y="86139"/>
                </a:cubicBezTo>
                <a:cubicBezTo>
                  <a:pt x="354986" y="102963"/>
                  <a:pt x="435701" y="83231"/>
                  <a:pt x="371060" y="99391"/>
                </a:cubicBezTo>
                <a:cubicBezTo>
                  <a:pt x="314101" y="137366"/>
                  <a:pt x="386162" y="91841"/>
                  <a:pt x="331304" y="119270"/>
                </a:cubicBezTo>
                <a:cubicBezTo>
                  <a:pt x="285546" y="142149"/>
                  <a:pt x="340083" y="125358"/>
                  <a:pt x="284921" y="139148"/>
                </a:cubicBezTo>
                <a:cubicBezTo>
                  <a:pt x="239353" y="169526"/>
                  <a:pt x="260275" y="160616"/>
                  <a:pt x="225286" y="172278"/>
                </a:cubicBezTo>
                <a:cubicBezTo>
                  <a:pt x="220869" y="176696"/>
                  <a:pt x="216912" y="181628"/>
                  <a:pt x="212034" y="185531"/>
                </a:cubicBezTo>
                <a:cubicBezTo>
                  <a:pt x="205816" y="190506"/>
                  <a:pt x="197787" y="193152"/>
                  <a:pt x="192156" y="198783"/>
                </a:cubicBezTo>
                <a:cubicBezTo>
                  <a:pt x="162185" y="228754"/>
                  <a:pt x="197724" y="212388"/>
                  <a:pt x="159026" y="225287"/>
                </a:cubicBezTo>
                <a:cubicBezTo>
                  <a:pt x="147982" y="236331"/>
                  <a:pt x="138890" y="249755"/>
                  <a:pt x="125895" y="258418"/>
                </a:cubicBezTo>
                <a:cubicBezTo>
                  <a:pt x="119269" y="262835"/>
                  <a:pt x="112010" y="266426"/>
                  <a:pt x="106017" y="271670"/>
                </a:cubicBezTo>
                <a:cubicBezTo>
                  <a:pt x="51527" y="319347"/>
                  <a:pt x="89569" y="287259"/>
                  <a:pt x="59634" y="324678"/>
                </a:cubicBezTo>
                <a:cubicBezTo>
                  <a:pt x="55731" y="329556"/>
                  <a:pt x="50130" y="332933"/>
                  <a:pt x="46382" y="337931"/>
                </a:cubicBezTo>
                <a:cubicBezTo>
                  <a:pt x="36826" y="350673"/>
                  <a:pt x="28713" y="364435"/>
                  <a:pt x="19878" y="377687"/>
                </a:cubicBezTo>
                <a:lnTo>
                  <a:pt x="6626" y="397565"/>
                </a:lnTo>
                <a:cubicBezTo>
                  <a:pt x="4417" y="404191"/>
                  <a:pt x="0" y="410459"/>
                  <a:pt x="0" y="417444"/>
                </a:cubicBezTo>
                <a:cubicBezTo>
                  <a:pt x="0" y="461673"/>
                  <a:pt x="6626" y="549965"/>
                  <a:pt x="6626" y="549965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7EF1A9FA-28B3-7BA0-5450-0F8D33ECDFF7}"/>
              </a:ext>
            </a:extLst>
          </p:cNvPr>
          <p:cNvSpPr/>
          <p:nvPr/>
        </p:nvSpPr>
        <p:spPr>
          <a:xfrm>
            <a:off x="7103165" y="921025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77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0852" y="1825625"/>
            <a:ext cx="5257800" cy="4351338"/>
          </a:xfrm>
        </p:spPr>
        <p:txBody>
          <a:bodyPr/>
          <a:lstStyle/>
          <a:p>
            <a:r>
              <a:rPr lang="en-US" dirty="0"/>
              <a:t>propagate heads</a:t>
            </a:r>
          </a:p>
          <a:p>
            <a:r>
              <a:rPr lang="en-US" dirty="0"/>
              <a:t>But, this leads to sparsity --&gt; Requires lots of smoothing</a:t>
            </a:r>
          </a:p>
          <a:p>
            <a:r>
              <a:rPr lang="en-US" dirty="0"/>
              <a:t>Maybe it's too much information?</a:t>
            </a:r>
          </a:p>
          <a:p>
            <a:r>
              <a:rPr lang="en-US" dirty="0"/>
              <a:t>Can we ignore the categories and just focus on the relationship of the words to each other?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46" y="1469614"/>
            <a:ext cx="2957564" cy="19593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502" y="1458082"/>
            <a:ext cx="3015350" cy="2203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958" y="3816200"/>
            <a:ext cx="43815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2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sentence and its correct tree, there is a </a:t>
            </a:r>
            <a:r>
              <a:rPr lang="en-US" i="1" u="sng" dirty="0"/>
              <a:t>deterministic sequence</a:t>
            </a:r>
            <a:r>
              <a:rPr lang="en-US" dirty="0"/>
              <a:t> of shift-reduce operations that will produce the tree from the sentence</a:t>
            </a:r>
          </a:p>
          <a:p>
            <a:r>
              <a:rPr lang="en-US" dirty="0"/>
              <a:t>Thus, given a state in the process of decoding, there is one correct operation</a:t>
            </a:r>
          </a:p>
          <a:p>
            <a:r>
              <a:rPr lang="en-US" dirty="0"/>
              <a:t>So train a probabilistic models P(</a:t>
            </a:r>
            <a:r>
              <a:rPr lang="en-US" dirty="0" err="1"/>
              <a:t>action|state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Action = {RL, RR, S}</a:t>
            </a:r>
          </a:p>
          <a:p>
            <a:pPr lvl="1"/>
            <a:r>
              <a:rPr lang="en-US" dirty="0"/>
              <a:t>State includes words in the stack, words in the buffer, relations that have been built…</a:t>
            </a:r>
          </a:p>
        </p:txBody>
      </p:sp>
    </p:spTree>
    <p:extLst>
      <p:ext uri="{BB962C8B-B14F-4D97-AF65-F5344CB8AC3E}">
        <p14:creationId xmlns:p14="http://schemas.microsoft.com/office/powerpoint/2010/main" val="162027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These can generally come from anything we can see</a:t>
            </a:r>
          </a:p>
          <a:p>
            <a:pPr lvl="1"/>
            <a:r>
              <a:rPr lang="en-US" dirty="0"/>
              <a:t>What have we seen (the stack)?</a:t>
            </a:r>
          </a:p>
          <a:p>
            <a:pPr lvl="1"/>
            <a:r>
              <a:rPr lang="en-US" dirty="0"/>
              <a:t>What will we see (the buffer)?</a:t>
            </a:r>
          </a:p>
          <a:p>
            <a:pPr lvl="1"/>
            <a:r>
              <a:rPr lang="en-US" dirty="0"/>
              <a:t>What have we done (the already-extracted links)?</a:t>
            </a:r>
          </a:p>
          <a:p>
            <a:r>
              <a:rPr lang="en-US" dirty="0"/>
              <a:t>Use the most 'actionable' elements</a:t>
            </a:r>
          </a:p>
          <a:p>
            <a:pPr lvl="1"/>
            <a:r>
              <a:rPr lang="en-US" dirty="0"/>
              <a:t>What did we </a:t>
            </a:r>
            <a:r>
              <a:rPr lang="en-US" u="sng" dirty="0"/>
              <a:t>just</a:t>
            </a:r>
            <a:r>
              <a:rPr lang="en-US" dirty="0"/>
              <a:t> see (the top of the stack)?</a:t>
            </a:r>
          </a:p>
          <a:p>
            <a:pPr lvl="1"/>
            <a:r>
              <a:rPr lang="en-US" dirty="0"/>
              <a:t>What will we soon see (the next word or two)?</a:t>
            </a:r>
          </a:p>
          <a:p>
            <a:pPr lvl="1"/>
            <a:r>
              <a:rPr lang="en-US" dirty="0"/>
              <a:t>What have we done that is relevant (links to words in the top of the stack)?</a:t>
            </a:r>
          </a:p>
          <a:p>
            <a:r>
              <a:rPr lang="en-US" dirty="0"/>
              <a:t>Granularity:</a:t>
            </a:r>
          </a:p>
          <a:p>
            <a:pPr lvl="1"/>
            <a:r>
              <a:rPr lang="en-US" dirty="0"/>
              <a:t>word</a:t>
            </a:r>
          </a:p>
          <a:p>
            <a:pPr lvl="1"/>
            <a:r>
              <a:rPr lang="en-US" dirty="0"/>
              <a:t>POS tag</a:t>
            </a:r>
          </a:p>
          <a:p>
            <a:r>
              <a:rPr lang="en-US" dirty="0"/>
              <a:t>Neural </a:t>
            </a:r>
            <a:r>
              <a:rPr lang="en-US"/>
              <a:t>Network-based feature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7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Templates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532" y="1690688"/>
            <a:ext cx="9584268" cy="39108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34677" y="5262465"/>
            <a:ext cx="3589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Pretty good starting set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37517" y="5785685"/>
            <a:ext cx="5852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Refine for your language, use case, etc.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16226" y="6420678"/>
            <a:ext cx="253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Jurafsky</a:t>
            </a:r>
            <a:r>
              <a:rPr lang="en-US" dirty="0"/>
              <a:t> &amp; Martin, 3</a:t>
            </a:r>
            <a:r>
              <a:rPr lang="en-US" baseline="30000" dirty="0"/>
              <a:t>rd</a:t>
            </a:r>
            <a:r>
              <a:rPr lang="en-US" dirty="0"/>
              <a:t> ed.</a:t>
            </a:r>
          </a:p>
        </p:txBody>
      </p:sp>
    </p:spTree>
    <p:extLst>
      <p:ext uri="{BB962C8B-B14F-4D97-AF65-F5344CB8AC3E}">
        <p14:creationId xmlns:p14="http://schemas.microsoft.com/office/powerpoint/2010/main" val="8137906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D1BC6-42E6-7A93-EC28-A7114D9DB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Shift-Reduce Parser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13B246-2373-978D-EC25-FEE750D95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8188" y="2112577"/>
            <a:ext cx="9647130" cy="428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95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1B228-7E74-538E-FEFB-DE97EEE4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Shift-Reduce Parser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12900F-12DE-03DC-BE4E-471B197E8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8459" y="2324641"/>
            <a:ext cx="9305365" cy="39880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874B42-FE4A-7FA3-CEF7-3867B50D210B}"/>
              </a:ext>
            </a:extLst>
          </p:cNvPr>
          <p:cNvSpPr txBox="1"/>
          <p:nvPr/>
        </p:nvSpPr>
        <p:spPr>
          <a:xfrm>
            <a:off x="1062318" y="1690688"/>
            <a:ext cx="297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Stack-Pointer Network</a:t>
            </a:r>
          </a:p>
        </p:txBody>
      </p:sp>
    </p:spTree>
    <p:extLst>
      <p:ext uri="{BB962C8B-B14F-4D97-AF65-F5344CB8AC3E}">
        <p14:creationId xmlns:p14="http://schemas.microsoft.com/office/powerpoint/2010/main" val="14798025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Decoding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Shift-Reduce algorithm is </a:t>
            </a:r>
            <a:r>
              <a:rPr lang="en-US" u="sng" dirty="0"/>
              <a:t>greedy</a:t>
            </a:r>
            <a:r>
              <a:rPr lang="en-US" dirty="0"/>
              <a:t>; early bad decision can doom later possibilities</a:t>
            </a:r>
          </a:p>
          <a:p>
            <a:r>
              <a:rPr lang="en-US" u="sng" dirty="0"/>
              <a:t>Beam search</a:t>
            </a:r>
            <a:r>
              <a:rPr lang="en-US" dirty="0"/>
              <a:t> is a general way to be "not as greedy"</a:t>
            </a:r>
          </a:p>
          <a:p>
            <a:pPr lvl="1"/>
            <a:r>
              <a:rPr lang="en-US" dirty="0"/>
              <a:t>Instead of the best step, take k best steps</a:t>
            </a:r>
          </a:p>
          <a:p>
            <a:pPr lvl="1"/>
            <a:r>
              <a:rPr lang="en-US" dirty="0"/>
              <a:t>From each of those k steps, take k best </a:t>
            </a:r>
            <a:r>
              <a:rPr lang="en-US" u="sng" dirty="0"/>
              <a:t>next</a:t>
            </a:r>
            <a:r>
              <a:rPr lang="en-US" dirty="0"/>
              <a:t> steps</a:t>
            </a:r>
          </a:p>
          <a:p>
            <a:pPr lvl="1"/>
            <a:r>
              <a:rPr lang="en-US" dirty="0"/>
              <a:t>Keep only the top k of those k</a:t>
            </a:r>
            <a:r>
              <a:rPr lang="en-US" baseline="30000" dirty="0"/>
              <a:t>2</a:t>
            </a:r>
            <a:r>
              <a:rPr lang="en-US" dirty="0"/>
              <a:t> steps</a:t>
            </a:r>
          </a:p>
          <a:p>
            <a:pPr lvl="1"/>
            <a:r>
              <a:rPr lang="en-US" dirty="0"/>
              <a:t>What is the runtime for a sentence of length n and beam of width k?</a:t>
            </a:r>
          </a:p>
          <a:p>
            <a:r>
              <a:rPr lang="en-US" dirty="0"/>
              <a:t>Beam search is widely used in many other NLP tasks:</a:t>
            </a:r>
          </a:p>
          <a:p>
            <a:pPr lvl="1"/>
            <a:r>
              <a:rPr lang="en-US" dirty="0"/>
              <a:t>MT</a:t>
            </a:r>
          </a:p>
          <a:p>
            <a:pPr lvl="1"/>
            <a:r>
              <a:rPr lang="en-US" dirty="0"/>
              <a:t>ASR</a:t>
            </a:r>
          </a:p>
          <a:p>
            <a:pPr lvl="1"/>
            <a:r>
              <a:rPr lang="en-US" dirty="0"/>
              <a:t>Summarization</a:t>
            </a:r>
          </a:p>
          <a:p>
            <a:pPr lvl="1"/>
            <a:r>
              <a:rPr lang="en-US" dirty="0"/>
              <a:t>Other generation...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8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87017" y="2140962"/>
          <a:ext cx="3747052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7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51722" y="1771630"/>
            <a:ext cx="146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Configuration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678556" y="843776"/>
          <a:ext cx="3747052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7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78556" y="2707161"/>
          <a:ext cx="3747052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7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678556" y="4966656"/>
          <a:ext cx="3747052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7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7" name="Group 56"/>
          <p:cNvGrpSpPr/>
          <p:nvPr/>
        </p:nvGrpSpPr>
        <p:grpSpPr>
          <a:xfrm>
            <a:off x="6851169" y="2169339"/>
            <a:ext cx="775662" cy="587510"/>
            <a:chOff x="6851169" y="2169339"/>
            <a:chExt cx="775662" cy="587510"/>
          </a:xfrm>
        </p:grpSpPr>
        <p:sp>
          <p:nvSpPr>
            <p:cNvPr id="13" name="Rectangle 12"/>
            <p:cNvSpPr/>
            <p:nvPr/>
          </p:nvSpPr>
          <p:spPr>
            <a:xfrm>
              <a:off x="6851169" y="2169339"/>
              <a:ext cx="7756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[root] </a:t>
              </a:r>
            </a:p>
          </p:txBody>
        </p:sp>
        <p:cxnSp>
          <p:nvCxnSpPr>
            <p:cNvPr id="14" name="Straight Arrow Connector 13"/>
            <p:cNvCxnSpPr>
              <a:endCxn id="13" idx="2"/>
            </p:cNvCxnSpPr>
            <p:nvPr/>
          </p:nvCxnSpPr>
          <p:spPr>
            <a:xfrm flipV="1">
              <a:off x="7055827" y="2538671"/>
              <a:ext cx="183173" cy="21817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6728654" y="4570546"/>
            <a:ext cx="654346" cy="535251"/>
            <a:chOff x="6728654" y="4570546"/>
            <a:chExt cx="654346" cy="535251"/>
          </a:xfrm>
        </p:grpSpPr>
        <p:sp>
          <p:nvSpPr>
            <p:cNvPr id="16" name="Rectangle 15"/>
            <p:cNvSpPr/>
            <p:nvPr/>
          </p:nvSpPr>
          <p:spPr>
            <a:xfrm>
              <a:off x="6728654" y="4570546"/>
              <a:ext cx="6543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book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7029323" y="4800600"/>
              <a:ext cx="37399" cy="30519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257483" y="1578488"/>
            <a:ext cx="1421073" cy="747786"/>
            <a:chOff x="4257483" y="1578488"/>
            <a:chExt cx="1421073" cy="747786"/>
          </a:xfrm>
        </p:grpSpPr>
        <p:sp>
          <p:nvSpPr>
            <p:cNvPr id="10" name="TextBox 9"/>
            <p:cNvSpPr txBox="1"/>
            <p:nvPr/>
          </p:nvSpPr>
          <p:spPr>
            <a:xfrm>
              <a:off x="4537477" y="157848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S/0.4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4257483" y="1660871"/>
              <a:ext cx="1421073" cy="66540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254057" y="2961861"/>
            <a:ext cx="1402598" cy="660159"/>
            <a:chOff x="4254057" y="2961861"/>
            <a:chExt cx="1402598" cy="660159"/>
          </a:xfrm>
        </p:grpSpPr>
        <p:sp>
          <p:nvSpPr>
            <p:cNvPr id="9" name="TextBox 8"/>
            <p:cNvSpPr txBox="1"/>
            <p:nvPr/>
          </p:nvSpPr>
          <p:spPr>
            <a:xfrm>
              <a:off x="4830417" y="2961861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L/17.2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4254057" y="3253483"/>
              <a:ext cx="1402598" cy="36853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4129118" y="3325949"/>
            <a:ext cx="1547525" cy="2567955"/>
            <a:chOff x="4129118" y="3325949"/>
            <a:chExt cx="1547525" cy="2567955"/>
          </a:xfrm>
        </p:grpSpPr>
        <p:sp>
          <p:nvSpPr>
            <p:cNvPr id="11" name="TextBox 10"/>
            <p:cNvSpPr txBox="1"/>
            <p:nvPr/>
          </p:nvSpPr>
          <p:spPr>
            <a:xfrm>
              <a:off x="4805338" y="4179897"/>
              <a:ext cx="808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R/35.2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129118" y="3325949"/>
              <a:ext cx="1547525" cy="256795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9425608" y="548184"/>
            <a:ext cx="1951606" cy="1952122"/>
            <a:chOff x="9425608" y="548184"/>
            <a:chExt cx="1951606" cy="1952122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9425608" y="732850"/>
              <a:ext cx="1674633" cy="55031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9437133" y="1519040"/>
              <a:ext cx="1940081" cy="25259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9717724" y="548184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S/0.2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927426" y="1271120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R/19.7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9437133" y="1944253"/>
              <a:ext cx="1643048" cy="55605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9906122" y="1771630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L/0.7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9500040" y="2624361"/>
            <a:ext cx="1951606" cy="1643401"/>
            <a:chOff x="9500040" y="2624361"/>
            <a:chExt cx="1951606" cy="1643401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9500040" y="2801317"/>
              <a:ext cx="1844743" cy="24930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9511565" y="3286496"/>
              <a:ext cx="1940081" cy="25259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9630266" y="2624361"/>
              <a:ext cx="1014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S/0.14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001858" y="3038576"/>
              <a:ext cx="808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R/19.7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9511565" y="3711709"/>
              <a:ext cx="1643048" cy="55605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9980553" y="3539086"/>
              <a:ext cx="1099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L/72.8</a:t>
              </a:r>
            </a:p>
          </p:txBody>
        </p:sp>
      </p:grpSp>
      <p:sp>
        <p:nvSpPr>
          <p:cNvPr id="49" name="Rectangle 48"/>
          <p:cNvSpPr/>
          <p:nvPr/>
        </p:nvSpPr>
        <p:spPr>
          <a:xfrm>
            <a:off x="4129118" y="4407583"/>
            <a:ext cx="7591239" cy="2241128"/>
          </a:xfrm>
          <a:prstGeom prst="rect">
            <a:avLst/>
          </a:prstGeom>
          <a:solidFill>
            <a:srgbClr val="FF000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0810093" y="271445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=0.9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002228" y="1040614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=20.4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774897" y="1908128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=1.4</a:t>
            </a:r>
          </a:p>
        </p:txBody>
      </p:sp>
      <p:sp>
        <p:nvSpPr>
          <p:cNvPr id="53" name="Rectangle 52"/>
          <p:cNvSpPr/>
          <p:nvPr/>
        </p:nvSpPr>
        <p:spPr>
          <a:xfrm>
            <a:off x="9973423" y="1094525"/>
            <a:ext cx="1789078" cy="678948"/>
          </a:xfrm>
          <a:prstGeom prst="rect">
            <a:avLst/>
          </a:prstGeom>
          <a:solidFill>
            <a:srgbClr val="FF000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0466705" y="250367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=17.64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1048651" y="3052730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=37.2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883632" y="3723544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=90.3</a:t>
            </a:r>
          </a:p>
        </p:txBody>
      </p:sp>
      <p:sp>
        <p:nvSpPr>
          <p:cNvPr id="62" name="Rectangle 61"/>
          <p:cNvSpPr/>
          <p:nvPr/>
        </p:nvSpPr>
        <p:spPr>
          <a:xfrm>
            <a:off x="9511565" y="2533468"/>
            <a:ext cx="2290206" cy="1785637"/>
          </a:xfrm>
          <a:prstGeom prst="rect">
            <a:avLst/>
          </a:prstGeom>
          <a:solidFill>
            <a:srgbClr val="FF000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31520" y="4315968"/>
            <a:ext cx="2097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Beam size: 2</a:t>
            </a:r>
          </a:p>
          <a:p>
            <a:r>
              <a:rPr lang="en-US" dirty="0"/>
              <a:t>Action (tag) space: 3</a:t>
            </a:r>
          </a:p>
        </p:txBody>
      </p:sp>
    </p:spTree>
    <p:extLst>
      <p:ext uri="{BB962C8B-B14F-4D97-AF65-F5344CB8AC3E}">
        <p14:creationId xmlns:p14="http://schemas.microsoft.com/office/powerpoint/2010/main" val="175297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/>
      <p:bldP spid="51" grpId="0"/>
      <p:bldP spid="52" grpId="0"/>
      <p:bldP spid="53" grpId="0" animBg="1"/>
      <p:bldP spid="59" grpId="0"/>
      <p:bldP spid="60" grpId="0"/>
      <p:bldP spid="61" grpId="0"/>
      <p:bldP spid="6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</a:t>
            </a:r>
            <a:r>
              <a:rPr lang="en-US" b="1" dirty="0"/>
              <a:t>"Arc-Standard"</a:t>
            </a:r>
            <a:r>
              <a:rPr lang="en-US" dirty="0"/>
              <a:t> Shift-Reduce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902959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838200" y="3418603"/>
            <a:ext cx="7494477" cy="810497"/>
            <a:chOff x="838200" y="3418603"/>
            <a:chExt cx="7494477" cy="810497"/>
          </a:xfrm>
        </p:grpSpPr>
        <p:sp>
          <p:nvSpPr>
            <p:cNvPr id="6" name="Oval 5"/>
            <p:cNvSpPr/>
            <p:nvPr/>
          </p:nvSpPr>
          <p:spPr>
            <a:xfrm>
              <a:off x="838200" y="3755571"/>
              <a:ext cx="2672443" cy="47352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14700" y="3418603"/>
              <a:ext cx="5017977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"book" and "flight" first come together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152900" y="5246914"/>
            <a:ext cx="7200900" cy="894372"/>
            <a:chOff x="4152900" y="5246914"/>
            <a:chExt cx="7200900" cy="894372"/>
          </a:xfrm>
        </p:grpSpPr>
        <p:sp>
          <p:nvSpPr>
            <p:cNvPr id="7" name="Oval 6"/>
            <p:cNvSpPr/>
            <p:nvPr/>
          </p:nvSpPr>
          <p:spPr>
            <a:xfrm>
              <a:off x="8681357" y="5246914"/>
              <a:ext cx="2672443" cy="47352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52900" y="5679621"/>
              <a:ext cx="4488858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"book" and "flight" relation is built</a:t>
              </a: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1982FB58-37BF-BD9C-37EF-69161EC0962E}"/>
              </a:ext>
            </a:extLst>
          </p:cNvPr>
          <p:cNvSpPr/>
          <p:nvPr/>
        </p:nvSpPr>
        <p:spPr>
          <a:xfrm>
            <a:off x="632792" y="2596001"/>
            <a:ext cx="2672443" cy="4735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903E78-A7FD-83F8-243B-F53AF24D12C5}"/>
              </a:ext>
            </a:extLst>
          </p:cNvPr>
          <p:cNvSpPr/>
          <p:nvPr/>
        </p:nvSpPr>
        <p:spPr>
          <a:xfrm>
            <a:off x="8656997" y="5610872"/>
            <a:ext cx="2672443" cy="4735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1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"Arc-Eager"</a:t>
            </a:r>
            <a:r>
              <a:rPr lang="en-US" dirty="0"/>
              <a:t> Variant of Shift-Reduce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try to form a relation as early as possible</a:t>
            </a:r>
          </a:p>
          <a:p>
            <a:r>
              <a:rPr lang="en-US" dirty="0"/>
              <a:t>Arc-Standard: strictly bottom-up</a:t>
            </a:r>
          </a:p>
          <a:p>
            <a:r>
              <a:rPr lang="en-US" dirty="0"/>
              <a:t>Arc-Eager: combination of bottom-up and top-down</a:t>
            </a:r>
          </a:p>
          <a:p>
            <a:r>
              <a:rPr lang="en-US" dirty="0"/>
              <a:t>Potential harm: might not end up with a tree</a:t>
            </a:r>
          </a:p>
        </p:txBody>
      </p:sp>
    </p:spTree>
    <p:extLst>
      <p:ext uri="{BB962C8B-B14F-4D97-AF65-F5344CB8AC3E}">
        <p14:creationId xmlns:p14="http://schemas.microsoft.com/office/powerpoint/2010/main" val="128191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Dependency </a:t>
            </a:r>
            <a:r>
              <a:rPr lang="en-US" dirty="0"/>
              <a:t>parses represent syntax with trees whose edges connect words in the sentence. Edges are often labeled with relations like </a:t>
            </a:r>
            <a:r>
              <a:rPr lang="en-US" u="sng" dirty="0"/>
              <a:t>subject</a:t>
            </a:r>
            <a:endParaRPr lang="en-US" dirty="0"/>
          </a:p>
          <a:p>
            <a:r>
              <a:rPr lang="en-US" dirty="0"/>
              <a:t>Head rules govern how dependency trees are formed (whether via annotation or conversion from constituency)</a:t>
            </a:r>
          </a:p>
          <a:p>
            <a:r>
              <a:rPr lang="en-US" dirty="0"/>
              <a:t>Transition-based parsing algorithms provide good accuracy and speed trade off for projective parsing </a:t>
            </a:r>
          </a:p>
          <a:p>
            <a:r>
              <a:rPr lang="en-US" dirty="0"/>
              <a:t>Arc-Eager variant often easier to train than Arc-Standard, but both use the same infrastructure.</a:t>
            </a:r>
          </a:p>
        </p:txBody>
      </p:sp>
    </p:spTree>
    <p:extLst>
      <p:ext uri="{BB962C8B-B14F-4D97-AF65-F5344CB8AC3E}">
        <p14:creationId xmlns:p14="http://schemas.microsoft.com/office/powerpoint/2010/main" val="182699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262" y="307599"/>
            <a:ext cx="3487421" cy="25485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66078" y="5174428"/>
            <a:ext cx="10515600" cy="1529659"/>
          </a:xfrm>
        </p:spPr>
        <p:txBody>
          <a:bodyPr>
            <a:normAutofit fontScale="92500"/>
          </a:bodyPr>
          <a:lstStyle/>
          <a:p>
            <a:r>
              <a:rPr lang="en-US" dirty="0"/>
              <a:t>remove phrase labels</a:t>
            </a:r>
          </a:p>
          <a:p>
            <a:r>
              <a:rPr lang="en-US" dirty="0"/>
              <a:t>throw away node and merge children if parent has the propagated label</a:t>
            </a:r>
          </a:p>
          <a:p>
            <a:r>
              <a:rPr lang="en-US" dirty="0"/>
              <a:t>annotation can be in-line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3231" y="365125"/>
            <a:ext cx="3524624" cy="21985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1595" y="3062026"/>
            <a:ext cx="2562263" cy="19870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3628" y="3080687"/>
            <a:ext cx="2102821" cy="15933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5087" y="3202447"/>
            <a:ext cx="5066913" cy="13199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3020" y="3202447"/>
            <a:ext cx="155974" cy="9878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71099" y="4965403"/>
            <a:ext cx="3959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equivalent, but shows word order</a:t>
            </a:r>
          </a:p>
          <a:p>
            <a:pPr algn="ctr"/>
            <a:r>
              <a:rPr lang="en-US" sz="2000" dirty="0"/>
              <a:t>(head -&gt; modifier)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CAD6F3D-82A4-884B-B50F-B56A76AD60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31912" y="652574"/>
            <a:ext cx="3015350" cy="2203525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AEFBAE34-24B0-1D4A-93ED-8395222F586E}"/>
              </a:ext>
            </a:extLst>
          </p:cNvPr>
          <p:cNvSpPr/>
          <p:nvPr/>
        </p:nvSpPr>
        <p:spPr>
          <a:xfrm rot="5400000">
            <a:off x="8396562" y="2630943"/>
            <a:ext cx="317056" cy="439389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3110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" grpId="0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155" y="1186329"/>
            <a:ext cx="2679700" cy="147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33" y="4061460"/>
            <a:ext cx="4953000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2298" y="1186329"/>
            <a:ext cx="2463800" cy="1866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248" y="4074160"/>
            <a:ext cx="45339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9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View of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39983" cy="4710112"/>
          </a:xfrm>
        </p:spPr>
        <p:txBody>
          <a:bodyPr>
            <a:normAutofit/>
          </a:bodyPr>
          <a:lstStyle/>
          <a:p>
            <a:r>
              <a:rPr lang="en-US" dirty="0"/>
              <a:t>No explicit phrase structure</a:t>
            </a:r>
          </a:p>
          <a:p>
            <a:r>
              <a:rPr lang="en-US" dirty="0"/>
              <a:t>Key feature: how do </a:t>
            </a:r>
            <a:r>
              <a:rPr lang="en-US" u="sng" dirty="0"/>
              <a:t>words</a:t>
            </a:r>
            <a:r>
              <a:rPr lang="en-US" dirty="0"/>
              <a:t> relate to each other?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Closer alignment between analyses of different languages</a:t>
            </a:r>
          </a:p>
          <a:p>
            <a:pPr lvl="1"/>
            <a:r>
              <a:rPr lang="en-US" dirty="0"/>
              <a:t>Natural modeling of relationships between discontinuous words</a:t>
            </a:r>
          </a:p>
          <a:p>
            <a:pPr lvl="1"/>
            <a:r>
              <a:rPr lang="en-US" dirty="0"/>
              <a:t>Lexically grounded relationships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Some loss of expressivity</a:t>
            </a:r>
          </a:p>
          <a:p>
            <a:pPr lvl="1"/>
            <a:r>
              <a:rPr lang="en-US" dirty="0"/>
              <a:t>Requires explicit notion of head</a:t>
            </a:r>
          </a:p>
          <a:p>
            <a:pPr lvl="1"/>
            <a:r>
              <a:rPr lang="en-US" dirty="0"/>
              <a:t>Another formalism: what are the annotation standards, how to build corpora, etc.?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E99CE-3C15-D34D-B76A-0C69952B2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110" y="4187784"/>
            <a:ext cx="49530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7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40552" cy="4351338"/>
          </a:xfrm>
        </p:spPr>
        <p:txBody>
          <a:bodyPr/>
          <a:lstStyle/>
          <a:p>
            <a:r>
              <a:rPr lang="en-US" dirty="0"/>
              <a:t>It can be useful to distinguish different kinds of head-modifier </a:t>
            </a:r>
            <a:r>
              <a:rPr lang="en-US" b="1" dirty="0"/>
              <a:t>relations</a:t>
            </a:r>
            <a:r>
              <a:rPr lang="en-US" dirty="0"/>
              <a:t>, by labeling edges</a:t>
            </a:r>
          </a:p>
          <a:p>
            <a:r>
              <a:rPr lang="en-US" dirty="0"/>
              <a:t>Important relations for English:</a:t>
            </a:r>
          </a:p>
          <a:p>
            <a:pPr lvl="1"/>
            <a:r>
              <a:rPr lang="en-US" dirty="0"/>
              <a:t>subject</a:t>
            </a:r>
          </a:p>
          <a:p>
            <a:pPr lvl="1"/>
            <a:r>
              <a:rPr lang="en-US" dirty="0"/>
              <a:t>direct object</a:t>
            </a:r>
          </a:p>
          <a:p>
            <a:pPr lvl="1"/>
            <a:r>
              <a:rPr lang="en-US" dirty="0"/>
              <a:t>determiner</a:t>
            </a:r>
          </a:p>
          <a:p>
            <a:pPr lvl="1"/>
            <a:r>
              <a:rPr lang="en-US" dirty="0"/>
              <a:t>adjective modifier</a:t>
            </a:r>
          </a:p>
          <a:p>
            <a:pPr lvl="1"/>
            <a:r>
              <a:rPr lang="mr-IN" dirty="0"/>
              <a:t>……</a:t>
            </a:r>
            <a:endParaRPr lang="en-US" dirty="0"/>
          </a:p>
          <a:p>
            <a:r>
              <a:rPr lang="en-US" dirty="0"/>
              <a:t>Different treebanks use different sets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117" y="1357250"/>
            <a:ext cx="5410838" cy="27714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500" y="6311900"/>
            <a:ext cx="261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from Noah Smith</a:t>
            </a:r>
          </a:p>
        </p:txBody>
      </p:sp>
    </p:spTree>
    <p:extLst>
      <p:ext uri="{BB962C8B-B14F-4D97-AF65-F5344CB8AC3E}">
        <p14:creationId xmlns:p14="http://schemas.microsoft.com/office/powerpoint/2010/main" val="60846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51586</TotalTime>
  <Words>5395</Words>
  <Application>Microsoft Office PowerPoint</Application>
  <PresentationFormat>Widescreen</PresentationFormat>
  <Paragraphs>1392</Paragraphs>
  <Slides>59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Calibri Light</vt:lpstr>
      <vt:lpstr>Roboto</vt:lpstr>
      <vt:lpstr>Wingdings</vt:lpstr>
      <vt:lpstr>Office Theme</vt:lpstr>
      <vt:lpstr>Dependency Trees and Shift-Reduce Parser</vt:lpstr>
      <vt:lpstr>Announcements</vt:lpstr>
      <vt:lpstr>Quiz 6</vt:lpstr>
      <vt:lpstr>Constituent View of Syntax</vt:lpstr>
      <vt:lpstr>Lexicalization</vt:lpstr>
      <vt:lpstr>PowerPoint Presentation</vt:lpstr>
      <vt:lpstr>PowerPoint Presentation</vt:lpstr>
      <vt:lpstr>Dependency View of Syntax</vt:lpstr>
      <vt:lpstr>Edge Labels</vt:lpstr>
      <vt:lpstr>Applications</vt:lpstr>
      <vt:lpstr>Where do Edge Labels Come From?</vt:lpstr>
      <vt:lpstr>Content vs Functional Heads</vt:lpstr>
      <vt:lpstr>Content vs Functional Heads</vt:lpstr>
      <vt:lpstr>Head Choice</vt:lpstr>
      <vt:lpstr>Head Choice</vt:lpstr>
      <vt:lpstr>Head Choice</vt:lpstr>
      <vt:lpstr>Head Choice</vt:lpstr>
      <vt:lpstr>Projectivity</vt:lpstr>
      <vt:lpstr>Nonprojectivity</vt:lpstr>
      <vt:lpstr>Parsing Approaches</vt:lpstr>
      <vt:lpstr>Shift-Reduce Parsing</vt:lpstr>
      <vt:lpstr>Shift</vt:lpstr>
      <vt:lpstr>Reduce Left</vt:lpstr>
      <vt:lpstr>Reduce Left</vt:lpstr>
      <vt:lpstr>Reduce Right</vt:lpstr>
      <vt:lpstr>Reduce Right</vt:lpstr>
      <vt:lpstr>WALKTHROUGH</vt:lpstr>
      <vt:lpstr>WALKTHROUGH</vt:lpstr>
      <vt:lpstr>WALKTHROUGH</vt:lpstr>
      <vt:lpstr>WALKTHROUGH</vt:lpstr>
      <vt:lpstr>WALKTHROUGH</vt:lpstr>
      <vt:lpstr>WALKTHROUGH</vt:lpstr>
      <vt:lpstr>WALKTHROUGH</vt:lpstr>
      <vt:lpstr>WALKTHROUGH</vt:lpstr>
      <vt:lpstr>WALKTHROUGH</vt:lpstr>
      <vt:lpstr>WALKTHROUGH</vt:lpstr>
      <vt:lpstr>WALKTHROUGH</vt:lpstr>
      <vt:lpstr>How to Determine a Step Sequence Given a Tree (for training)?</vt:lpstr>
      <vt:lpstr>Generating a step sequence</vt:lpstr>
      <vt:lpstr>Generating a step sequence</vt:lpstr>
      <vt:lpstr>Generating a step sequence</vt:lpstr>
      <vt:lpstr>Generating a step sequence</vt:lpstr>
      <vt:lpstr>Generating a step sequence</vt:lpstr>
      <vt:lpstr>Generating a step sequence</vt:lpstr>
      <vt:lpstr>Generating a step sequence</vt:lpstr>
      <vt:lpstr>Generating a step sequence</vt:lpstr>
      <vt:lpstr>Generating a step sequence</vt:lpstr>
      <vt:lpstr>Generating a step sequence</vt:lpstr>
      <vt:lpstr>Generating a step sequence</vt:lpstr>
      <vt:lpstr>Training</vt:lpstr>
      <vt:lpstr>Features</vt:lpstr>
      <vt:lpstr>Feature Templates</vt:lpstr>
      <vt:lpstr>Neural Shift-Reduce Parser</vt:lpstr>
      <vt:lpstr>Neural Shift-Reduce Parser</vt:lpstr>
      <vt:lpstr>Beam Decoding</vt:lpstr>
      <vt:lpstr>Beaming</vt:lpstr>
      <vt:lpstr>Issues With "Arc-Standard" Shift-Reduce</vt:lpstr>
      <vt:lpstr>"Arc-Eager" Variant of Shift-Reduce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May</dc:creator>
  <cp:lastModifiedBy>Tejas Kamtam</cp:lastModifiedBy>
  <cp:revision>367</cp:revision>
  <cp:lastPrinted>2017-08-25T12:16:51Z</cp:lastPrinted>
  <dcterms:created xsi:type="dcterms:W3CDTF">2017-08-17T22:41:19Z</dcterms:created>
  <dcterms:modified xsi:type="dcterms:W3CDTF">2024-03-21T22:48:53Z</dcterms:modified>
</cp:coreProperties>
</file>