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9" r:id="rId1"/>
    <p:sldMasterId id="2147483721" r:id="rId2"/>
    <p:sldMasterId id="2147483722" r:id="rId3"/>
    <p:sldMasterId id="2147483723" r:id="rId4"/>
    <p:sldMasterId id="2147483724" r:id="rId5"/>
    <p:sldMasterId id="2147483725" r:id="rId6"/>
  </p:sldMasterIdLst>
  <p:notesMasterIdLst>
    <p:notesMasterId r:id="rId64"/>
  </p:notesMasterIdLst>
  <p:sldIdLst>
    <p:sldId id="256" r:id="rId7"/>
    <p:sldId id="332" r:id="rId8"/>
    <p:sldId id="333" r:id="rId9"/>
    <p:sldId id="334" r:id="rId10"/>
    <p:sldId id="257" r:id="rId11"/>
    <p:sldId id="335" r:id="rId12"/>
    <p:sldId id="349" r:id="rId13"/>
    <p:sldId id="261" r:id="rId14"/>
    <p:sldId id="260" r:id="rId15"/>
    <p:sldId id="263" r:id="rId16"/>
    <p:sldId id="267" r:id="rId17"/>
    <p:sldId id="268"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329" r:id="rId45"/>
    <p:sldId id="305" r:id="rId46"/>
    <p:sldId id="330" r:id="rId47"/>
    <p:sldId id="304" r:id="rId48"/>
    <p:sldId id="306" r:id="rId49"/>
    <p:sldId id="307" r:id="rId50"/>
    <p:sldId id="308" r:id="rId51"/>
    <p:sldId id="309" r:id="rId52"/>
    <p:sldId id="301" r:id="rId53"/>
    <p:sldId id="302" r:id="rId54"/>
    <p:sldId id="303" r:id="rId55"/>
    <p:sldId id="310" r:id="rId56"/>
    <p:sldId id="311" r:id="rId57"/>
    <p:sldId id="312" r:id="rId58"/>
    <p:sldId id="313" r:id="rId59"/>
    <p:sldId id="314" r:id="rId60"/>
    <p:sldId id="315" r:id="rId61"/>
    <p:sldId id="316" r:id="rId62"/>
    <p:sldId id="317" r:id="rId63"/>
  </p:sldIdLst>
  <p:sldSz cx="9144000" cy="5143500" type="screen16x9"/>
  <p:notesSz cx="6858000" cy="9144000"/>
  <p:embeddedFontLst>
    <p:embeddedFont>
      <p:font typeface="Book Antiqua" panose="02040602050305030304" pitchFamily="18" charset="0"/>
      <p:regular r:id="rId65"/>
      <p:bold r:id="rId66"/>
      <p:italic r:id="rId67"/>
      <p:boldItalic r:id="rId68"/>
    </p:embeddedFont>
    <p:embeddedFont>
      <p:font typeface="Roboto" panose="020B0604020202020204" charset="0"/>
      <p:regular r:id="rId69"/>
      <p:bold r:id="rId70"/>
      <p:italic r:id="rId71"/>
      <p:boldItalic r:id="rId7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39" autoAdjust="0"/>
    <p:restoredTop sz="94660"/>
  </p:normalViewPr>
  <p:slideViewPr>
    <p:cSldViewPr snapToGrid="0">
      <p:cViewPr varScale="1">
        <p:scale>
          <a:sx n="146" d="100"/>
          <a:sy n="146" d="100"/>
        </p:scale>
        <p:origin x="690"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font" Target="fonts/font2.fntdata"/><Relationship Id="rId74"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notesMaster" Target="notesMasters/notesMaster1.xml"/><Relationship Id="rId69" Type="http://schemas.openxmlformats.org/officeDocument/2006/relationships/font" Target="fonts/font5.fntdata"/><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font" Target="fonts/font8.fntdata"/><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font" Target="fonts/font3.fntdata"/><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font" Target="fonts/font6.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font" Target="fonts/font1.fntdata"/><Relationship Id="rId73"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tableStyles" Target="tableStyles.xml"/><Relationship Id="rId7" Type="http://schemas.openxmlformats.org/officeDocument/2006/relationships/slide" Target="slides/slide1.xml"/><Relationship Id="rId7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55b4779bda_0_6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55b4779bda_0_6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55b4779bda_0_8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55b4779bda_0_8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55b4779bda_0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55b4779bda_0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55b4779bda_0_8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55b4779bda_0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55b4779bda_0_1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55b4779bda_0_1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55b4779bda_0_1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55b4779bda_0_1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55b4779bda_0_1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55b4779bda_0_1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55b4779bda_0_1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55b4779bda_0_1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55b4779bda_0_1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55b4779bda_0_1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55b4779bda_0_1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55b4779bda_0_1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55b4779bda_0_1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55b4779bda_0_1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55b4779bda_0_6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55b4779bda_0_6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55b4779bda_0_1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55b4779bda_0_1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55b4779bda_0_1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55b4779bda_0_1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55b4779bda_0_1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55b4779bda_0_1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55b4779bda_0_1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55b4779bda_0_1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55b4779bda_0_1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55b4779bda_0_1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55b4779bda_0_1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55b4779bda_0_1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55b4779bda_0_14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7" name="Google Shape;557;g55b4779bda_0_14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55b4779bda_0_7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3" name="Google Shape;563;g55b4779bda_0_7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55b4779bda_0_1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55b4779bda_0_1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55b4779bda_0_10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55b4779bda_0_10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5b4779bda_0_7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5b4779bda_0_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76759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55b4779bda_0_9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55b4779bda_0_9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55b4779bda_0_9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55b4779bda_0_9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55b4779bda_0_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55b4779bda_0_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55b4779bda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2" name="Google Shape;602;g55b4779bda_0_1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55b4779bda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0" name="Google Shape;610;g55b4779bda_0_1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55b4779bda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55b4779bda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55b4779bda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55b4779bda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13179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5641d98a01_1_89:notes"/>
          <p:cNvSpPr txBox="1">
            <a:spLocks noGrp="1"/>
          </p:cNvSpPr>
          <p:nvPr>
            <p:ph type="body" idx="1"/>
          </p:nvPr>
        </p:nvSpPr>
        <p:spPr>
          <a:xfrm>
            <a:off x="913805" y="4343703"/>
            <a:ext cx="5030390" cy="4113892"/>
          </a:xfrm>
          <a:prstGeom prst="rect">
            <a:avLst/>
          </a:prstGeom>
        </p:spPr>
        <p:txBody>
          <a:bodyPr spcFirstLastPara="1" wrap="square" lIns="86175" tIns="86175" rIns="86175" bIns="86175" anchor="t" anchorCtr="0">
            <a:noAutofit/>
          </a:bodyPr>
          <a:lstStyle/>
          <a:p>
            <a:pPr marL="0" lvl="0" indent="0" algn="l" rtl="0">
              <a:spcBef>
                <a:spcPts val="0"/>
              </a:spcBef>
              <a:spcAft>
                <a:spcPts val="0"/>
              </a:spcAft>
              <a:buNone/>
            </a:pPr>
            <a:endParaRPr/>
          </a:p>
        </p:txBody>
      </p:sp>
      <p:sp>
        <p:nvSpPr>
          <p:cNvPr id="691" name="Google Shape;691;g5641d98a01_1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55b4779bda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55b4779bda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32825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5641d98a01_1_84:notes"/>
          <p:cNvSpPr txBox="1">
            <a:spLocks noGrp="1"/>
          </p:cNvSpPr>
          <p:nvPr>
            <p:ph type="body" idx="1"/>
          </p:nvPr>
        </p:nvSpPr>
        <p:spPr>
          <a:xfrm>
            <a:off x="913805" y="4343703"/>
            <a:ext cx="5030390" cy="4113892"/>
          </a:xfrm>
          <a:prstGeom prst="rect">
            <a:avLst/>
          </a:prstGeom>
        </p:spPr>
        <p:txBody>
          <a:bodyPr spcFirstLastPara="1" wrap="square" lIns="86175" tIns="86175" rIns="86175" bIns="86175" anchor="t" anchorCtr="0">
            <a:noAutofit/>
          </a:bodyPr>
          <a:lstStyle/>
          <a:p>
            <a:pPr marL="0" lvl="0" indent="0" algn="l" rtl="0">
              <a:spcBef>
                <a:spcPts val="0"/>
              </a:spcBef>
              <a:spcAft>
                <a:spcPts val="0"/>
              </a:spcAft>
              <a:buNone/>
            </a:pPr>
            <a:endParaRPr/>
          </a:p>
        </p:txBody>
      </p:sp>
      <p:sp>
        <p:nvSpPr>
          <p:cNvPr id="685" name="Google Shape;685;g5641d98a01_1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5b4779bda_0_7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5b4779bda_0_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06101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5641d98a01_1_95:notes"/>
          <p:cNvSpPr txBox="1">
            <a:spLocks noGrp="1"/>
          </p:cNvSpPr>
          <p:nvPr>
            <p:ph type="sldNum" idx="12"/>
          </p:nvPr>
        </p:nvSpPr>
        <p:spPr>
          <a:xfrm>
            <a:off x="3885903" y="8687405"/>
            <a:ext cx="2972097" cy="456595"/>
          </a:xfrm>
          <a:prstGeom prst="rect">
            <a:avLst/>
          </a:prstGeom>
          <a:noFill/>
          <a:ln>
            <a:noFill/>
          </a:ln>
        </p:spPr>
        <p:txBody>
          <a:bodyPr spcFirstLastPara="1" wrap="square" lIns="91100" tIns="45550" rIns="91100" bIns="45550" anchor="b" anchorCtr="0">
            <a:noAutofit/>
          </a:bodyPr>
          <a:lstStyle/>
          <a:p>
            <a:pPr marL="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43</a:t>
            </a:fld>
            <a:endParaRPr sz="1200" b="0" i="0" u="none" strike="noStrike" cap="none">
              <a:solidFill>
                <a:schemeClr val="dk1"/>
              </a:solidFill>
              <a:latin typeface="Arial"/>
              <a:ea typeface="Arial"/>
              <a:cs typeface="Arial"/>
              <a:sym typeface="Arial"/>
            </a:endParaRPr>
          </a:p>
        </p:txBody>
      </p:sp>
      <p:sp>
        <p:nvSpPr>
          <p:cNvPr id="697" name="Google Shape;697;g5641d98a01_1_95:notes"/>
          <p:cNvSpPr>
            <a:spLocks noGrp="1" noRot="1" noChangeAspect="1"/>
          </p:cNvSpPr>
          <p:nvPr>
            <p:ph type="sldImg" idx="2"/>
          </p:nvPr>
        </p:nvSpPr>
        <p:spPr>
          <a:xfrm>
            <a:off x="382588"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98" name="Google Shape;698;g5641d98a01_1_95:notes"/>
          <p:cNvSpPr txBox="1">
            <a:spLocks noGrp="1"/>
          </p:cNvSpPr>
          <p:nvPr>
            <p:ph type="body" idx="1"/>
          </p:nvPr>
        </p:nvSpPr>
        <p:spPr>
          <a:xfrm>
            <a:off x="913805" y="4343703"/>
            <a:ext cx="5030390" cy="4113892"/>
          </a:xfrm>
          <a:prstGeom prst="rect">
            <a:avLst/>
          </a:prstGeom>
          <a:noFill/>
          <a:ln>
            <a:noFill/>
          </a:ln>
        </p:spPr>
        <p:txBody>
          <a:bodyPr spcFirstLastPara="1" wrap="square" lIns="91100" tIns="45550" rIns="91100" bIns="45550" anchor="t" anchorCtr="0">
            <a:noAutofit/>
          </a:bodyPr>
          <a:lstStyle/>
          <a:p>
            <a:pPr marL="0" lvl="0" indent="0" algn="l" rtl="0">
              <a:lnSpc>
                <a:spcPct val="80000"/>
              </a:lnSpc>
              <a:spcBef>
                <a:spcPts val="0"/>
              </a:spcBef>
              <a:spcAft>
                <a:spcPts val="0"/>
              </a:spcAft>
              <a:buNone/>
            </a:pPr>
            <a:endParaRPr sz="80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5641d98a01_1_104:notes"/>
          <p:cNvSpPr txBox="1">
            <a:spLocks noGrp="1"/>
          </p:cNvSpPr>
          <p:nvPr>
            <p:ph type="sldNum" idx="12"/>
          </p:nvPr>
        </p:nvSpPr>
        <p:spPr>
          <a:xfrm>
            <a:off x="3885903" y="8687405"/>
            <a:ext cx="2972097" cy="456595"/>
          </a:xfrm>
          <a:prstGeom prst="rect">
            <a:avLst/>
          </a:prstGeom>
          <a:noFill/>
          <a:ln>
            <a:noFill/>
          </a:ln>
        </p:spPr>
        <p:txBody>
          <a:bodyPr spcFirstLastPara="1" wrap="square" lIns="91100" tIns="45550" rIns="91100" bIns="45550" anchor="b" anchorCtr="0">
            <a:noAutofit/>
          </a:bodyPr>
          <a:lstStyle/>
          <a:p>
            <a:pPr marL="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44</a:t>
            </a:fld>
            <a:endParaRPr sz="1200" b="0" i="0" u="none" strike="noStrike" cap="none">
              <a:solidFill>
                <a:schemeClr val="dk1"/>
              </a:solidFill>
              <a:latin typeface="Arial"/>
              <a:ea typeface="Arial"/>
              <a:cs typeface="Arial"/>
              <a:sym typeface="Arial"/>
            </a:endParaRPr>
          </a:p>
        </p:txBody>
      </p:sp>
      <p:sp>
        <p:nvSpPr>
          <p:cNvPr id="707" name="Google Shape;707;g5641d98a01_1_104:notes"/>
          <p:cNvSpPr>
            <a:spLocks noGrp="1" noRot="1" noChangeAspect="1"/>
          </p:cNvSpPr>
          <p:nvPr>
            <p:ph type="sldImg" idx="2"/>
          </p:nvPr>
        </p:nvSpPr>
        <p:spPr>
          <a:xfrm>
            <a:off x="382588"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08" name="Google Shape;708;g5641d98a01_1_104:notes"/>
          <p:cNvSpPr txBox="1">
            <a:spLocks noGrp="1"/>
          </p:cNvSpPr>
          <p:nvPr>
            <p:ph type="body" idx="1"/>
          </p:nvPr>
        </p:nvSpPr>
        <p:spPr>
          <a:xfrm>
            <a:off x="913805" y="4343703"/>
            <a:ext cx="5030390" cy="4113892"/>
          </a:xfrm>
          <a:prstGeom prst="rect">
            <a:avLst/>
          </a:prstGeom>
          <a:noFill/>
          <a:ln>
            <a:noFill/>
          </a:ln>
        </p:spPr>
        <p:txBody>
          <a:bodyPr spcFirstLastPara="1" wrap="square" lIns="91100" tIns="45550" rIns="91100" bIns="45550" anchor="t" anchorCtr="0">
            <a:noAutofit/>
          </a:bodyPr>
          <a:lstStyle/>
          <a:p>
            <a:pPr marL="0" lvl="0" indent="0" algn="l" rtl="0">
              <a:lnSpc>
                <a:spcPct val="90000"/>
              </a:lnSpc>
              <a:spcBef>
                <a:spcPts val="0"/>
              </a:spcBef>
              <a:spcAft>
                <a:spcPts val="0"/>
              </a:spcAft>
              <a:buNone/>
            </a:pPr>
            <a:endParaRPr sz="130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5641d98a01_1_114:notes"/>
          <p:cNvSpPr txBox="1">
            <a:spLocks noGrp="1"/>
          </p:cNvSpPr>
          <p:nvPr>
            <p:ph type="sldNum" idx="12"/>
          </p:nvPr>
        </p:nvSpPr>
        <p:spPr>
          <a:xfrm>
            <a:off x="3885903" y="8687405"/>
            <a:ext cx="2972097" cy="456595"/>
          </a:xfrm>
          <a:prstGeom prst="rect">
            <a:avLst/>
          </a:prstGeom>
          <a:noFill/>
          <a:ln>
            <a:noFill/>
          </a:ln>
        </p:spPr>
        <p:txBody>
          <a:bodyPr spcFirstLastPara="1" wrap="square" lIns="91100" tIns="45550" rIns="91100" bIns="45550" anchor="b" anchorCtr="0">
            <a:noAutofit/>
          </a:bodyPr>
          <a:lstStyle/>
          <a:p>
            <a:pPr marL="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45</a:t>
            </a:fld>
            <a:endParaRPr sz="1200" b="0" i="0" u="none" strike="noStrike" cap="none">
              <a:solidFill>
                <a:schemeClr val="dk1"/>
              </a:solidFill>
              <a:latin typeface="Arial"/>
              <a:ea typeface="Arial"/>
              <a:cs typeface="Arial"/>
              <a:sym typeface="Arial"/>
            </a:endParaRPr>
          </a:p>
        </p:txBody>
      </p:sp>
      <p:sp>
        <p:nvSpPr>
          <p:cNvPr id="718" name="Google Shape;718;g5641d98a01_1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9" name="Google Shape;719;g5641d98a01_1_114:notes"/>
          <p:cNvSpPr txBox="1">
            <a:spLocks noGrp="1"/>
          </p:cNvSpPr>
          <p:nvPr>
            <p:ph type="body" idx="1"/>
          </p:nvPr>
        </p:nvSpPr>
        <p:spPr>
          <a:xfrm>
            <a:off x="913805" y="4343703"/>
            <a:ext cx="5030390" cy="4113892"/>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sz="130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5641d98a01_1_124:notes"/>
          <p:cNvSpPr txBox="1">
            <a:spLocks noGrp="1"/>
          </p:cNvSpPr>
          <p:nvPr>
            <p:ph type="sldNum" idx="12"/>
          </p:nvPr>
        </p:nvSpPr>
        <p:spPr>
          <a:xfrm>
            <a:off x="3885903" y="8687405"/>
            <a:ext cx="2972097" cy="456595"/>
          </a:xfrm>
          <a:prstGeom prst="rect">
            <a:avLst/>
          </a:prstGeom>
          <a:noFill/>
          <a:ln>
            <a:noFill/>
          </a:ln>
        </p:spPr>
        <p:txBody>
          <a:bodyPr spcFirstLastPara="1" wrap="square" lIns="91100" tIns="45550" rIns="91100" bIns="45550" anchor="b" anchorCtr="0">
            <a:noAutofit/>
          </a:bodyPr>
          <a:lstStyle/>
          <a:p>
            <a:pPr marL="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46</a:t>
            </a:fld>
            <a:endParaRPr sz="1200" b="0" i="0" u="none" strike="noStrike" cap="none">
              <a:solidFill>
                <a:schemeClr val="dk1"/>
              </a:solidFill>
              <a:latin typeface="Arial"/>
              <a:ea typeface="Arial"/>
              <a:cs typeface="Arial"/>
              <a:sym typeface="Arial"/>
            </a:endParaRPr>
          </a:p>
        </p:txBody>
      </p:sp>
      <p:sp>
        <p:nvSpPr>
          <p:cNvPr id="729" name="Google Shape;729;g5641d98a01_1_124:notes"/>
          <p:cNvSpPr>
            <a:spLocks noGrp="1" noRot="1" noChangeAspect="1"/>
          </p:cNvSpPr>
          <p:nvPr>
            <p:ph type="sldImg" idx="2"/>
          </p:nvPr>
        </p:nvSpPr>
        <p:spPr>
          <a:xfrm>
            <a:off x="382588"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30" name="Google Shape;730;g5641d98a01_1_124:notes"/>
          <p:cNvSpPr txBox="1">
            <a:spLocks noGrp="1"/>
          </p:cNvSpPr>
          <p:nvPr>
            <p:ph type="body" idx="1"/>
          </p:nvPr>
        </p:nvSpPr>
        <p:spPr>
          <a:xfrm>
            <a:off x="913805" y="4343703"/>
            <a:ext cx="5030390" cy="4113892"/>
          </a:xfrm>
          <a:prstGeom prst="rect">
            <a:avLst/>
          </a:prstGeom>
          <a:noFill/>
          <a:ln>
            <a:noFill/>
          </a:ln>
        </p:spPr>
        <p:txBody>
          <a:bodyPr spcFirstLastPara="1" wrap="square" lIns="91100" tIns="45550" rIns="91100" bIns="45550" anchor="t" anchorCtr="0">
            <a:noAutofit/>
          </a:bodyPr>
          <a:lstStyle/>
          <a:p>
            <a:pPr marL="0" lvl="0" indent="0" algn="l" rtl="0">
              <a:lnSpc>
                <a:spcPct val="80000"/>
              </a:lnSpc>
              <a:spcBef>
                <a:spcPts val="0"/>
              </a:spcBef>
              <a:spcAft>
                <a:spcPts val="0"/>
              </a:spcAft>
              <a:buNone/>
            </a:pPr>
            <a:endParaRPr sz="80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5641d98a01_1_63:notes"/>
          <p:cNvSpPr txBox="1">
            <a:spLocks noGrp="1"/>
          </p:cNvSpPr>
          <p:nvPr>
            <p:ph type="sldNum" idx="12"/>
          </p:nvPr>
        </p:nvSpPr>
        <p:spPr>
          <a:xfrm>
            <a:off x="3885903" y="8687405"/>
            <a:ext cx="2972097" cy="456595"/>
          </a:xfrm>
          <a:prstGeom prst="rect">
            <a:avLst/>
          </a:prstGeom>
          <a:noFill/>
          <a:ln>
            <a:noFill/>
          </a:ln>
        </p:spPr>
        <p:txBody>
          <a:bodyPr spcFirstLastPara="1" wrap="square" lIns="91100" tIns="45550" rIns="91100" bIns="45550" anchor="b" anchorCtr="0">
            <a:noAutofit/>
          </a:bodyPr>
          <a:lstStyle/>
          <a:p>
            <a:pPr marL="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47</a:t>
            </a:fld>
            <a:endParaRPr sz="1200" b="0" i="0" u="none" strike="noStrike" cap="none">
              <a:solidFill>
                <a:schemeClr val="dk1"/>
              </a:solidFill>
              <a:latin typeface="Arial"/>
              <a:ea typeface="Arial"/>
              <a:cs typeface="Arial"/>
              <a:sym typeface="Arial"/>
            </a:endParaRPr>
          </a:p>
        </p:txBody>
      </p:sp>
      <p:sp>
        <p:nvSpPr>
          <p:cNvPr id="662" name="Google Shape;662;g5641d98a01_1_63:notes"/>
          <p:cNvSpPr>
            <a:spLocks noGrp="1" noRot="1" noChangeAspect="1"/>
          </p:cNvSpPr>
          <p:nvPr>
            <p:ph type="sldImg" idx="2"/>
          </p:nvPr>
        </p:nvSpPr>
        <p:spPr>
          <a:xfrm>
            <a:off x="382588"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3" name="Google Shape;663;g5641d98a01_1_63:notes"/>
          <p:cNvSpPr txBox="1">
            <a:spLocks noGrp="1"/>
          </p:cNvSpPr>
          <p:nvPr>
            <p:ph type="body" idx="1"/>
          </p:nvPr>
        </p:nvSpPr>
        <p:spPr>
          <a:xfrm>
            <a:off x="913805" y="4343703"/>
            <a:ext cx="5030390" cy="4113892"/>
          </a:xfrm>
          <a:prstGeom prst="rect">
            <a:avLst/>
          </a:prstGeom>
          <a:noFill/>
          <a:ln>
            <a:noFill/>
          </a:ln>
        </p:spPr>
        <p:txBody>
          <a:bodyPr spcFirstLastPara="1" wrap="square" lIns="91100" tIns="45550" rIns="91100" bIns="45550" anchor="t" anchorCtr="0">
            <a:noAutofit/>
          </a:bodyPr>
          <a:lstStyle/>
          <a:p>
            <a:pPr marL="0" lvl="0" indent="0" algn="l" rtl="0">
              <a:lnSpc>
                <a:spcPct val="90000"/>
              </a:lnSpc>
              <a:spcBef>
                <a:spcPts val="0"/>
              </a:spcBef>
              <a:spcAft>
                <a:spcPts val="0"/>
              </a:spcAft>
              <a:buNone/>
            </a:pPr>
            <a:endParaRPr sz="90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5641d98a01_1_70:notes"/>
          <p:cNvSpPr txBox="1">
            <a:spLocks noGrp="1"/>
          </p:cNvSpPr>
          <p:nvPr>
            <p:ph type="sldNum" idx="12"/>
          </p:nvPr>
        </p:nvSpPr>
        <p:spPr>
          <a:xfrm>
            <a:off x="3885903" y="8687405"/>
            <a:ext cx="2972097" cy="456595"/>
          </a:xfrm>
          <a:prstGeom prst="rect">
            <a:avLst/>
          </a:prstGeom>
          <a:noFill/>
          <a:ln>
            <a:noFill/>
          </a:ln>
        </p:spPr>
        <p:txBody>
          <a:bodyPr spcFirstLastPara="1" wrap="square" lIns="91100" tIns="45550" rIns="91100" bIns="45550" anchor="b" anchorCtr="0">
            <a:noAutofit/>
          </a:bodyPr>
          <a:lstStyle/>
          <a:p>
            <a:pPr marL="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48</a:t>
            </a:fld>
            <a:endParaRPr sz="1200" b="0" i="0" u="none" strike="noStrike" cap="none">
              <a:solidFill>
                <a:schemeClr val="dk1"/>
              </a:solidFill>
              <a:latin typeface="Arial"/>
              <a:ea typeface="Arial"/>
              <a:cs typeface="Arial"/>
              <a:sym typeface="Arial"/>
            </a:endParaRPr>
          </a:p>
        </p:txBody>
      </p:sp>
      <p:sp>
        <p:nvSpPr>
          <p:cNvPr id="670" name="Google Shape;670;g5641d98a01_1_70:notes"/>
          <p:cNvSpPr>
            <a:spLocks noGrp="1" noRot="1" noChangeAspect="1"/>
          </p:cNvSpPr>
          <p:nvPr>
            <p:ph type="sldImg" idx="2"/>
          </p:nvPr>
        </p:nvSpPr>
        <p:spPr>
          <a:xfrm>
            <a:off x="382588"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71" name="Google Shape;671;g5641d98a01_1_70:notes"/>
          <p:cNvSpPr txBox="1">
            <a:spLocks noGrp="1"/>
          </p:cNvSpPr>
          <p:nvPr>
            <p:ph type="body" idx="1"/>
          </p:nvPr>
        </p:nvSpPr>
        <p:spPr>
          <a:xfrm>
            <a:off x="913805" y="4343703"/>
            <a:ext cx="5030390" cy="4113892"/>
          </a:xfrm>
          <a:prstGeom prst="rect">
            <a:avLst/>
          </a:prstGeom>
          <a:noFill/>
          <a:ln>
            <a:noFill/>
          </a:ln>
        </p:spPr>
        <p:txBody>
          <a:bodyPr spcFirstLastPara="1" wrap="square" lIns="91100" tIns="45550" rIns="91100" bIns="45550" anchor="t" anchorCtr="0">
            <a:noAutofit/>
          </a:bodyPr>
          <a:lstStyle/>
          <a:p>
            <a:pPr marL="0" lvl="0" indent="0" algn="l" rtl="0">
              <a:lnSpc>
                <a:spcPct val="80000"/>
              </a:lnSpc>
              <a:spcBef>
                <a:spcPts val="0"/>
              </a:spcBef>
              <a:spcAft>
                <a:spcPts val="0"/>
              </a:spcAft>
              <a:buNone/>
            </a:pPr>
            <a:endParaRPr sz="90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5641d98a01_1_77:notes"/>
          <p:cNvSpPr txBox="1">
            <a:spLocks noGrp="1"/>
          </p:cNvSpPr>
          <p:nvPr>
            <p:ph type="sldNum" idx="12"/>
          </p:nvPr>
        </p:nvSpPr>
        <p:spPr>
          <a:xfrm>
            <a:off x="3885903" y="8687405"/>
            <a:ext cx="2972097" cy="456595"/>
          </a:xfrm>
          <a:prstGeom prst="rect">
            <a:avLst/>
          </a:prstGeom>
          <a:noFill/>
          <a:ln>
            <a:noFill/>
          </a:ln>
        </p:spPr>
        <p:txBody>
          <a:bodyPr spcFirstLastPara="1" wrap="square" lIns="91100" tIns="45550" rIns="91100" bIns="45550" anchor="b" anchorCtr="0">
            <a:noAutofit/>
          </a:bodyPr>
          <a:lstStyle/>
          <a:p>
            <a:pPr marL="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49</a:t>
            </a:fld>
            <a:endParaRPr sz="1200" b="0" i="0" u="none" strike="noStrike" cap="none">
              <a:solidFill>
                <a:schemeClr val="dk1"/>
              </a:solidFill>
              <a:latin typeface="Arial"/>
              <a:ea typeface="Arial"/>
              <a:cs typeface="Arial"/>
              <a:sym typeface="Arial"/>
            </a:endParaRPr>
          </a:p>
        </p:txBody>
      </p:sp>
      <p:sp>
        <p:nvSpPr>
          <p:cNvPr id="677" name="Google Shape;677;g5641d98a01_1_77:notes"/>
          <p:cNvSpPr>
            <a:spLocks noGrp="1" noRot="1" noChangeAspect="1"/>
          </p:cNvSpPr>
          <p:nvPr>
            <p:ph type="sldImg" idx="2"/>
          </p:nvPr>
        </p:nvSpPr>
        <p:spPr>
          <a:xfrm>
            <a:off x="382588"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78" name="Google Shape;678;g5641d98a01_1_77:notes"/>
          <p:cNvSpPr txBox="1">
            <a:spLocks noGrp="1"/>
          </p:cNvSpPr>
          <p:nvPr>
            <p:ph type="body" idx="1"/>
          </p:nvPr>
        </p:nvSpPr>
        <p:spPr>
          <a:xfrm>
            <a:off x="913805" y="4343703"/>
            <a:ext cx="5030390" cy="4113892"/>
          </a:xfrm>
          <a:prstGeom prst="rect">
            <a:avLst/>
          </a:prstGeom>
          <a:noFill/>
          <a:ln>
            <a:noFill/>
          </a:ln>
        </p:spPr>
        <p:txBody>
          <a:bodyPr spcFirstLastPara="1" wrap="square" lIns="91100" tIns="45550" rIns="91100" bIns="45550" anchor="t" anchorCtr="0">
            <a:noAutofit/>
          </a:bodyPr>
          <a:lstStyle/>
          <a:p>
            <a:pPr marL="0" lvl="0" indent="0" algn="l" rtl="0">
              <a:lnSpc>
                <a:spcPct val="80000"/>
              </a:lnSpc>
              <a:spcBef>
                <a:spcPts val="0"/>
              </a:spcBef>
              <a:spcAft>
                <a:spcPts val="0"/>
              </a:spcAft>
              <a:buNone/>
            </a:pPr>
            <a:endParaRPr sz="90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5641d98a01_5_47:notes"/>
          <p:cNvSpPr txBox="1">
            <a:spLocks noGrp="1"/>
          </p:cNvSpPr>
          <p:nvPr>
            <p:ph type="body" idx="1"/>
          </p:nvPr>
        </p:nvSpPr>
        <p:spPr>
          <a:xfrm>
            <a:off x="913805" y="4343703"/>
            <a:ext cx="5030390" cy="4113892"/>
          </a:xfrm>
          <a:prstGeom prst="rect">
            <a:avLst/>
          </a:prstGeom>
        </p:spPr>
        <p:txBody>
          <a:bodyPr spcFirstLastPara="1" wrap="square" lIns="86175" tIns="86175" rIns="86175" bIns="86175" anchor="t" anchorCtr="0">
            <a:noAutofit/>
          </a:bodyPr>
          <a:lstStyle/>
          <a:p>
            <a:pPr marL="0" lvl="0" indent="0" algn="l" rtl="0">
              <a:spcBef>
                <a:spcPts val="0"/>
              </a:spcBef>
              <a:spcAft>
                <a:spcPts val="0"/>
              </a:spcAft>
              <a:buNone/>
            </a:pPr>
            <a:endParaRPr/>
          </a:p>
        </p:txBody>
      </p:sp>
      <p:sp>
        <p:nvSpPr>
          <p:cNvPr id="737" name="Google Shape;737;g5641d98a01_5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5641d98a01_5_61:notes"/>
          <p:cNvSpPr txBox="1">
            <a:spLocks noGrp="1"/>
          </p:cNvSpPr>
          <p:nvPr>
            <p:ph type="sldNum" idx="12"/>
          </p:nvPr>
        </p:nvSpPr>
        <p:spPr>
          <a:xfrm>
            <a:off x="3885903" y="8687405"/>
            <a:ext cx="2972097" cy="456595"/>
          </a:xfrm>
          <a:prstGeom prst="rect">
            <a:avLst/>
          </a:prstGeom>
          <a:noFill/>
          <a:ln>
            <a:noFill/>
          </a:ln>
        </p:spPr>
        <p:txBody>
          <a:bodyPr spcFirstLastPara="1" wrap="square" lIns="91100" tIns="45550" rIns="91100" bIns="45550" anchor="b" anchorCtr="0">
            <a:noAutofit/>
          </a:bodyPr>
          <a:lstStyle/>
          <a:p>
            <a:pPr marL="0" lvl="0" indent="0" algn="r" rtl="0">
              <a:spcBef>
                <a:spcPts val="0"/>
              </a:spcBef>
              <a:spcAft>
                <a:spcPts val="0"/>
              </a:spcAft>
              <a:buNone/>
            </a:pPr>
            <a:fld id="{00000000-1234-1234-1234-123412341234}" type="slidenum">
              <a:rPr lang="en" sz="1200">
                <a:solidFill>
                  <a:schemeClr val="dk1"/>
                </a:solidFill>
                <a:latin typeface="Arial"/>
                <a:ea typeface="Arial"/>
                <a:cs typeface="Arial"/>
                <a:sym typeface="Arial"/>
              </a:rPr>
              <a:t>51</a:t>
            </a:fld>
            <a:endParaRPr sz="1200">
              <a:solidFill>
                <a:schemeClr val="dk1"/>
              </a:solidFill>
              <a:latin typeface="Arial"/>
              <a:ea typeface="Arial"/>
              <a:cs typeface="Arial"/>
              <a:sym typeface="Arial"/>
            </a:endParaRPr>
          </a:p>
        </p:txBody>
      </p:sp>
      <p:sp>
        <p:nvSpPr>
          <p:cNvPr id="751" name="Google Shape;751;g5641d98a01_5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52" name="Google Shape;752;g5641d98a01_5_61:notes"/>
          <p:cNvSpPr txBox="1">
            <a:spLocks noGrp="1"/>
          </p:cNvSpPr>
          <p:nvPr>
            <p:ph type="body" idx="1"/>
          </p:nvPr>
        </p:nvSpPr>
        <p:spPr>
          <a:xfrm>
            <a:off x="913805" y="4343703"/>
            <a:ext cx="5030390" cy="4113892"/>
          </a:xfrm>
          <a:prstGeom prst="rect">
            <a:avLst/>
          </a:prstGeom>
          <a:noFill/>
          <a:ln>
            <a:noFill/>
          </a:ln>
        </p:spPr>
        <p:txBody>
          <a:bodyPr spcFirstLastPara="1" wrap="square" lIns="91100" tIns="45550" rIns="91100" bIns="45550" anchor="t" anchorCtr="0">
            <a:noAutofit/>
          </a:bodyPr>
          <a:lstStyle/>
          <a:p>
            <a:pPr marL="0" lvl="0" indent="0" algn="l" rtl="0">
              <a:lnSpc>
                <a:spcPct val="90000"/>
              </a:lnSpc>
              <a:spcBef>
                <a:spcPts val="0"/>
              </a:spcBef>
              <a:spcAft>
                <a:spcPts val="0"/>
              </a:spcAft>
              <a:buNone/>
            </a:pPr>
            <a:endParaRPr sz="90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5641d98a01_5_67:notes"/>
          <p:cNvSpPr txBox="1">
            <a:spLocks noGrp="1"/>
          </p:cNvSpPr>
          <p:nvPr>
            <p:ph type="sldNum" idx="12"/>
          </p:nvPr>
        </p:nvSpPr>
        <p:spPr>
          <a:xfrm>
            <a:off x="3885903" y="8687405"/>
            <a:ext cx="2972097" cy="456595"/>
          </a:xfrm>
          <a:prstGeom prst="rect">
            <a:avLst/>
          </a:prstGeom>
          <a:noFill/>
          <a:ln>
            <a:noFill/>
          </a:ln>
        </p:spPr>
        <p:txBody>
          <a:bodyPr spcFirstLastPara="1" wrap="square" lIns="91100" tIns="45550" rIns="91100" bIns="45550" anchor="b" anchorCtr="0">
            <a:noAutofit/>
          </a:bodyPr>
          <a:lstStyle/>
          <a:p>
            <a:pPr marL="0" lvl="0" indent="0" algn="r" rtl="0">
              <a:spcBef>
                <a:spcPts val="0"/>
              </a:spcBef>
              <a:spcAft>
                <a:spcPts val="0"/>
              </a:spcAft>
              <a:buNone/>
            </a:pPr>
            <a:fld id="{00000000-1234-1234-1234-123412341234}" type="slidenum">
              <a:rPr lang="en" sz="1200">
                <a:solidFill>
                  <a:schemeClr val="dk1"/>
                </a:solidFill>
                <a:latin typeface="Arial"/>
                <a:ea typeface="Arial"/>
                <a:cs typeface="Arial"/>
                <a:sym typeface="Arial"/>
              </a:rPr>
              <a:t>52</a:t>
            </a:fld>
            <a:endParaRPr sz="1200">
              <a:solidFill>
                <a:schemeClr val="dk1"/>
              </a:solidFill>
              <a:latin typeface="Arial"/>
              <a:ea typeface="Arial"/>
              <a:cs typeface="Arial"/>
              <a:sym typeface="Arial"/>
            </a:endParaRPr>
          </a:p>
        </p:txBody>
      </p:sp>
      <p:sp>
        <p:nvSpPr>
          <p:cNvPr id="758" name="Google Shape;758;g5641d98a01_5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59" name="Google Shape;759;g5641d98a01_5_67:notes"/>
          <p:cNvSpPr txBox="1">
            <a:spLocks noGrp="1"/>
          </p:cNvSpPr>
          <p:nvPr>
            <p:ph type="body" idx="1"/>
          </p:nvPr>
        </p:nvSpPr>
        <p:spPr>
          <a:xfrm>
            <a:off x="913805" y="4343703"/>
            <a:ext cx="5030390" cy="4113892"/>
          </a:xfrm>
          <a:prstGeom prst="rect">
            <a:avLst/>
          </a:prstGeom>
          <a:noFill/>
          <a:ln>
            <a:noFill/>
          </a:ln>
        </p:spPr>
        <p:txBody>
          <a:bodyPr spcFirstLastPara="1" wrap="square" lIns="91100" tIns="45550" rIns="91100" bIns="45550" anchor="t" anchorCtr="0">
            <a:noAutofit/>
          </a:bodyPr>
          <a:lstStyle/>
          <a:p>
            <a:pPr marL="0" lvl="0" indent="0" algn="l" rtl="0">
              <a:lnSpc>
                <a:spcPct val="90000"/>
              </a:lnSpc>
              <a:spcBef>
                <a:spcPts val="0"/>
              </a:spcBef>
              <a:spcAft>
                <a:spcPts val="0"/>
              </a:spcAft>
              <a:buNone/>
            </a:pPr>
            <a:endParaRPr sz="9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5b4779bda_0_7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5b4779bda_0_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5641d98a01_5_73:notes"/>
          <p:cNvSpPr txBox="1">
            <a:spLocks noGrp="1"/>
          </p:cNvSpPr>
          <p:nvPr>
            <p:ph type="sldNum" idx="12"/>
          </p:nvPr>
        </p:nvSpPr>
        <p:spPr>
          <a:xfrm>
            <a:off x="3885903" y="8687405"/>
            <a:ext cx="2972097" cy="456595"/>
          </a:xfrm>
          <a:prstGeom prst="rect">
            <a:avLst/>
          </a:prstGeom>
          <a:noFill/>
          <a:ln>
            <a:noFill/>
          </a:ln>
        </p:spPr>
        <p:txBody>
          <a:bodyPr spcFirstLastPara="1" wrap="square" lIns="91100" tIns="45550" rIns="91100" bIns="45550" anchor="b" anchorCtr="0">
            <a:noAutofit/>
          </a:bodyPr>
          <a:lstStyle/>
          <a:p>
            <a:pPr marL="0" lvl="0" indent="0" algn="r" rtl="0">
              <a:spcBef>
                <a:spcPts val="0"/>
              </a:spcBef>
              <a:spcAft>
                <a:spcPts val="0"/>
              </a:spcAft>
              <a:buNone/>
            </a:pPr>
            <a:fld id="{00000000-1234-1234-1234-123412341234}" type="slidenum">
              <a:rPr lang="en" sz="1200">
                <a:solidFill>
                  <a:schemeClr val="dk1"/>
                </a:solidFill>
                <a:latin typeface="Arial"/>
                <a:ea typeface="Arial"/>
                <a:cs typeface="Arial"/>
                <a:sym typeface="Arial"/>
              </a:rPr>
              <a:t>53</a:t>
            </a:fld>
            <a:endParaRPr sz="1200">
              <a:solidFill>
                <a:schemeClr val="dk1"/>
              </a:solidFill>
              <a:latin typeface="Arial"/>
              <a:ea typeface="Arial"/>
              <a:cs typeface="Arial"/>
              <a:sym typeface="Arial"/>
            </a:endParaRPr>
          </a:p>
        </p:txBody>
      </p:sp>
      <p:sp>
        <p:nvSpPr>
          <p:cNvPr id="765" name="Google Shape;765;g5641d98a01_5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66" name="Google Shape;766;g5641d98a01_5_73:notes"/>
          <p:cNvSpPr txBox="1">
            <a:spLocks noGrp="1"/>
          </p:cNvSpPr>
          <p:nvPr>
            <p:ph type="body" idx="1"/>
          </p:nvPr>
        </p:nvSpPr>
        <p:spPr>
          <a:xfrm>
            <a:off x="913805" y="4343703"/>
            <a:ext cx="5030390" cy="4113892"/>
          </a:xfrm>
          <a:prstGeom prst="rect">
            <a:avLst/>
          </a:prstGeom>
          <a:noFill/>
          <a:ln>
            <a:noFill/>
          </a:ln>
        </p:spPr>
        <p:txBody>
          <a:bodyPr spcFirstLastPara="1" wrap="square" lIns="91100" tIns="45550" rIns="91100" bIns="45550" anchor="t" anchorCtr="0">
            <a:noAutofit/>
          </a:bodyPr>
          <a:lstStyle/>
          <a:p>
            <a:pPr marL="0" lvl="0" indent="0" algn="l" rtl="0">
              <a:lnSpc>
                <a:spcPct val="90000"/>
              </a:lnSpc>
              <a:spcBef>
                <a:spcPts val="0"/>
              </a:spcBef>
              <a:spcAft>
                <a:spcPts val="0"/>
              </a:spcAft>
              <a:buNone/>
            </a:pPr>
            <a:endParaRPr sz="90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5641d98a01_5_79:notes"/>
          <p:cNvSpPr txBox="1">
            <a:spLocks noGrp="1"/>
          </p:cNvSpPr>
          <p:nvPr>
            <p:ph type="sldNum" idx="12"/>
          </p:nvPr>
        </p:nvSpPr>
        <p:spPr>
          <a:xfrm>
            <a:off x="3885903" y="8687405"/>
            <a:ext cx="2972097" cy="456595"/>
          </a:xfrm>
          <a:prstGeom prst="rect">
            <a:avLst/>
          </a:prstGeom>
          <a:noFill/>
          <a:ln>
            <a:noFill/>
          </a:ln>
        </p:spPr>
        <p:txBody>
          <a:bodyPr spcFirstLastPara="1" wrap="square" lIns="91100" tIns="45550" rIns="91100" bIns="45550" anchor="b" anchorCtr="0">
            <a:noAutofit/>
          </a:bodyPr>
          <a:lstStyle/>
          <a:p>
            <a:pPr marL="0" lvl="0" indent="0" algn="r" rtl="0">
              <a:spcBef>
                <a:spcPts val="0"/>
              </a:spcBef>
              <a:spcAft>
                <a:spcPts val="0"/>
              </a:spcAft>
              <a:buNone/>
            </a:pPr>
            <a:fld id="{00000000-1234-1234-1234-123412341234}" type="slidenum">
              <a:rPr lang="en" sz="1200">
                <a:solidFill>
                  <a:schemeClr val="dk1"/>
                </a:solidFill>
                <a:latin typeface="Arial"/>
                <a:ea typeface="Arial"/>
                <a:cs typeface="Arial"/>
                <a:sym typeface="Arial"/>
              </a:rPr>
              <a:t>54</a:t>
            </a:fld>
            <a:endParaRPr sz="1200">
              <a:solidFill>
                <a:schemeClr val="dk1"/>
              </a:solidFill>
              <a:latin typeface="Arial"/>
              <a:ea typeface="Arial"/>
              <a:cs typeface="Arial"/>
              <a:sym typeface="Arial"/>
            </a:endParaRPr>
          </a:p>
        </p:txBody>
      </p:sp>
      <p:sp>
        <p:nvSpPr>
          <p:cNvPr id="772" name="Google Shape;772;g5641d98a01_5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73" name="Google Shape;773;g5641d98a01_5_79:notes"/>
          <p:cNvSpPr txBox="1">
            <a:spLocks noGrp="1"/>
          </p:cNvSpPr>
          <p:nvPr>
            <p:ph type="body" idx="1"/>
          </p:nvPr>
        </p:nvSpPr>
        <p:spPr>
          <a:xfrm>
            <a:off x="913805" y="4343703"/>
            <a:ext cx="5030390" cy="4113892"/>
          </a:xfrm>
          <a:prstGeom prst="rect">
            <a:avLst/>
          </a:prstGeom>
          <a:noFill/>
          <a:ln>
            <a:noFill/>
          </a:ln>
        </p:spPr>
        <p:txBody>
          <a:bodyPr spcFirstLastPara="1" wrap="square" lIns="91100" tIns="45550" rIns="91100" bIns="45550" anchor="t" anchorCtr="0">
            <a:noAutofit/>
          </a:bodyPr>
          <a:lstStyle/>
          <a:p>
            <a:pPr marL="0" lvl="0" indent="0" algn="l" rtl="0">
              <a:lnSpc>
                <a:spcPct val="90000"/>
              </a:lnSpc>
              <a:spcBef>
                <a:spcPts val="0"/>
              </a:spcBef>
              <a:spcAft>
                <a:spcPts val="0"/>
              </a:spcAft>
              <a:buNone/>
            </a:pPr>
            <a:endParaRPr sz="90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5641d98a01_1_131:notes"/>
          <p:cNvSpPr txBox="1">
            <a:spLocks noGrp="1"/>
          </p:cNvSpPr>
          <p:nvPr>
            <p:ph type="body" idx="1"/>
          </p:nvPr>
        </p:nvSpPr>
        <p:spPr>
          <a:xfrm>
            <a:off x="913805" y="4343703"/>
            <a:ext cx="5030390" cy="4113892"/>
          </a:xfrm>
          <a:prstGeom prst="rect">
            <a:avLst/>
          </a:prstGeom>
        </p:spPr>
        <p:txBody>
          <a:bodyPr spcFirstLastPara="1" wrap="square" lIns="86175" tIns="86175" rIns="86175" bIns="86175" anchor="t" anchorCtr="0">
            <a:noAutofit/>
          </a:bodyPr>
          <a:lstStyle/>
          <a:p>
            <a:pPr marL="0" lvl="0" indent="0" algn="l" rtl="0">
              <a:spcBef>
                <a:spcPts val="0"/>
              </a:spcBef>
              <a:spcAft>
                <a:spcPts val="0"/>
              </a:spcAft>
              <a:buNone/>
            </a:pPr>
            <a:endParaRPr/>
          </a:p>
        </p:txBody>
      </p:sp>
      <p:sp>
        <p:nvSpPr>
          <p:cNvPr id="779" name="Google Shape;779;g5641d98a01_1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g5641d98a01_1_136:notes"/>
          <p:cNvSpPr txBox="1">
            <a:spLocks noGrp="1"/>
          </p:cNvSpPr>
          <p:nvPr>
            <p:ph type="sldNum" idx="12"/>
          </p:nvPr>
        </p:nvSpPr>
        <p:spPr>
          <a:xfrm>
            <a:off x="3885903" y="8687405"/>
            <a:ext cx="2972097" cy="456595"/>
          </a:xfrm>
          <a:prstGeom prst="rect">
            <a:avLst/>
          </a:prstGeom>
          <a:noFill/>
          <a:ln>
            <a:noFill/>
          </a:ln>
        </p:spPr>
        <p:txBody>
          <a:bodyPr spcFirstLastPara="1" wrap="square" lIns="91100" tIns="45550" rIns="91100" bIns="45550" anchor="b" anchorCtr="0">
            <a:noAutofit/>
          </a:bodyPr>
          <a:lstStyle/>
          <a:p>
            <a:pPr marL="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56</a:t>
            </a:fld>
            <a:endParaRPr sz="1200" b="0" i="0" u="none" strike="noStrike" cap="none">
              <a:solidFill>
                <a:schemeClr val="dk1"/>
              </a:solidFill>
              <a:latin typeface="Arial"/>
              <a:ea typeface="Arial"/>
              <a:cs typeface="Arial"/>
              <a:sym typeface="Arial"/>
            </a:endParaRPr>
          </a:p>
        </p:txBody>
      </p:sp>
      <p:sp>
        <p:nvSpPr>
          <p:cNvPr id="785" name="Google Shape;785;g5641d98a01_1_136:notes"/>
          <p:cNvSpPr>
            <a:spLocks noGrp="1" noRot="1" noChangeAspect="1"/>
          </p:cNvSpPr>
          <p:nvPr>
            <p:ph type="sldImg" idx="2"/>
          </p:nvPr>
        </p:nvSpPr>
        <p:spPr>
          <a:xfrm>
            <a:off x="382588"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6" name="Google Shape;786;g5641d98a01_1_136:notes"/>
          <p:cNvSpPr txBox="1">
            <a:spLocks noGrp="1"/>
          </p:cNvSpPr>
          <p:nvPr>
            <p:ph type="body" idx="1"/>
          </p:nvPr>
        </p:nvSpPr>
        <p:spPr>
          <a:xfrm>
            <a:off x="913805" y="4343703"/>
            <a:ext cx="5030390" cy="4113892"/>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sz="130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g5641d98a01_1_143:notes"/>
          <p:cNvSpPr txBox="1">
            <a:spLocks noGrp="1"/>
          </p:cNvSpPr>
          <p:nvPr>
            <p:ph type="body" idx="1"/>
          </p:nvPr>
        </p:nvSpPr>
        <p:spPr>
          <a:xfrm>
            <a:off x="913805" y="4343703"/>
            <a:ext cx="5030390" cy="4113892"/>
          </a:xfrm>
          <a:prstGeom prst="rect">
            <a:avLst/>
          </a:prstGeom>
        </p:spPr>
        <p:txBody>
          <a:bodyPr spcFirstLastPara="1" wrap="square" lIns="86175" tIns="86175" rIns="86175" bIns="86175" anchor="t" anchorCtr="0">
            <a:noAutofit/>
          </a:bodyPr>
          <a:lstStyle/>
          <a:p>
            <a:pPr marL="0" lvl="0" indent="0" algn="l" rtl="0">
              <a:spcBef>
                <a:spcPts val="0"/>
              </a:spcBef>
              <a:spcAft>
                <a:spcPts val="0"/>
              </a:spcAft>
              <a:buNone/>
            </a:pPr>
            <a:endParaRPr/>
          </a:p>
        </p:txBody>
      </p:sp>
      <p:sp>
        <p:nvSpPr>
          <p:cNvPr id="793" name="Google Shape;793;g5641d98a01_1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55b4779bd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5" name="Google Shape;365;g55b4779bd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55b4779bda_0_4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g55b4779bda_0_4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55b4779bda_0_1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7" name="Google Shape;417;g55b4779bda_0_14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55b4779bda_0_8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3" name="Google Shape;423;g55b4779bda_0_8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102"/>
        <p:cNvGrpSpPr/>
        <p:nvPr/>
      </p:nvGrpSpPr>
      <p:grpSpPr>
        <a:xfrm>
          <a:off x="0" y="0"/>
          <a:ext cx="0" cy="0"/>
          <a:chOff x="0" y="0"/>
          <a:chExt cx="0" cy="0"/>
        </a:xfrm>
      </p:grpSpPr>
      <p:grpSp>
        <p:nvGrpSpPr>
          <p:cNvPr id="103" name="Google Shape;103;p28"/>
          <p:cNvGrpSpPr/>
          <p:nvPr/>
        </p:nvGrpSpPr>
        <p:grpSpPr>
          <a:xfrm>
            <a:off x="6098378" y="5"/>
            <a:ext cx="3045625" cy="2030570"/>
            <a:chOff x="6098378" y="5"/>
            <a:chExt cx="3045625" cy="2030570"/>
          </a:xfrm>
        </p:grpSpPr>
        <p:sp>
          <p:nvSpPr>
            <p:cNvPr id="104" name="Google Shape;104;p28"/>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28"/>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28"/>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8"/>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9" name="Google Shape;109;p28"/>
          <p:cNvSpPr txBox="1">
            <a:spLocks noGrp="1"/>
          </p:cNvSpPr>
          <p:nvPr>
            <p:ph type="ctrTitle"/>
          </p:nvPr>
        </p:nvSpPr>
        <p:spPr>
          <a:xfrm>
            <a:off x="598100" y="1775222"/>
            <a:ext cx="8222100" cy="8388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Clr>
                <a:schemeClr val="lt1"/>
              </a:buClr>
              <a:buSzPts val="4200"/>
              <a:buNone/>
              <a:defRPr sz="4200">
                <a:solidFill>
                  <a:schemeClr val="lt1"/>
                </a:solidFill>
              </a:defRPr>
            </a:lvl1pPr>
            <a:lvl2pPr lvl="1" algn="l" rtl="0">
              <a:lnSpc>
                <a:spcPct val="100000"/>
              </a:lnSpc>
              <a:spcBef>
                <a:spcPts val="0"/>
              </a:spcBef>
              <a:spcAft>
                <a:spcPts val="0"/>
              </a:spcAft>
              <a:buClr>
                <a:schemeClr val="lt1"/>
              </a:buClr>
              <a:buSzPts val="4200"/>
              <a:buNone/>
              <a:defRPr sz="4200">
                <a:solidFill>
                  <a:schemeClr val="lt1"/>
                </a:solidFill>
              </a:defRPr>
            </a:lvl2pPr>
            <a:lvl3pPr lvl="2" algn="l" rtl="0">
              <a:lnSpc>
                <a:spcPct val="100000"/>
              </a:lnSpc>
              <a:spcBef>
                <a:spcPts val="0"/>
              </a:spcBef>
              <a:spcAft>
                <a:spcPts val="0"/>
              </a:spcAft>
              <a:buClr>
                <a:schemeClr val="lt1"/>
              </a:buClr>
              <a:buSzPts val="4200"/>
              <a:buNone/>
              <a:defRPr sz="4200">
                <a:solidFill>
                  <a:schemeClr val="lt1"/>
                </a:solidFill>
              </a:defRPr>
            </a:lvl3pPr>
            <a:lvl4pPr lvl="3" algn="l" rtl="0">
              <a:lnSpc>
                <a:spcPct val="100000"/>
              </a:lnSpc>
              <a:spcBef>
                <a:spcPts val="0"/>
              </a:spcBef>
              <a:spcAft>
                <a:spcPts val="0"/>
              </a:spcAft>
              <a:buClr>
                <a:schemeClr val="lt1"/>
              </a:buClr>
              <a:buSzPts val="4200"/>
              <a:buNone/>
              <a:defRPr sz="4200">
                <a:solidFill>
                  <a:schemeClr val="lt1"/>
                </a:solidFill>
              </a:defRPr>
            </a:lvl4pPr>
            <a:lvl5pPr lvl="4" algn="l" rtl="0">
              <a:lnSpc>
                <a:spcPct val="100000"/>
              </a:lnSpc>
              <a:spcBef>
                <a:spcPts val="0"/>
              </a:spcBef>
              <a:spcAft>
                <a:spcPts val="0"/>
              </a:spcAft>
              <a:buClr>
                <a:schemeClr val="lt1"/>
              </a:buClr>
              <a:buSzPts val="4200"/>
              <a:buNone/>
              <a:defRPr sz="4200">
                <a:solidFill>
                  <a:schemeClr val="lt1"/>
                </a:solidFill>
              </a:defRPr>
            </a:lvl5pPr>
            <a:lvl6pPr lvl="5" algn="l" rtl="0">
              <a:lnSpc>
                <a:spcPct val="100000"/>
              </a:lnSpc>
              <a:spcBef>
                <a:spcPts val="0"/>
              </a:spcBef>
              <a:spcAft>
                <a:spcPts val="0"/>
              </a:spcAft>
              <a:buClr>
                <a:schemeClr val="lt1"/>
              </a:buClr>
              <a:buSzPts val="4200"/>
              <a:buNone/>
              <a:defRPr sz="4200">
                <a:solidFill>
                  <a:schemeClr val="lt1"/>
                </a:solidFill>
              </a:defRPr>
            </a:lvl6pPr>
            <a:lvl7pPr lvl="6" algn="l" rtl="0">
              <a:lnSpc>
                <a:spcPct val="100000"/>
              </a:lnSpc>
              <a:spcBef>
                <a:spcPts val="0"/>
              </a:spcBef>
              <a:spcAft>
                <a:spcPts val="0"/>
              </a:spcAft>
              <a:buClr>
                <a:schemeClr val="lt1"/>
              </a:buClr>
              <a:buSzPts val="4200"/>
              <a:buNone/>
              <a:defRPr sz="4200">
                <a:solidFill>
                  <a:schemeClr val="lt1"/>
                </a:solidFill>
              </a:defRPr>
            </a:lvl7pPr>
            <a:lvl8pPr lvl="7" algn="l" rtl="0">
              <a:lnSpc>
                <a:spcPct val="100000"/>
              </a:lnSpc>
              <a:spcBef>
                <a:spcPts val="0"/>
              </a:spcBef>
              <a:spcAft>
                <a:spcPts val="0"/>
              </a:spcAft>
              <a:buClr>
                <a:schemeClr val="lt1"/>
              </a:buClr>
              <a:buSzPts val="4200"/>
              <a:buNone/>
              <a:defRPr sz="4200">
                <a:solidFill>
                  <a:schemeClr val="lt1"/>
                </a:solidFill>
              </a:defRPr>
            </a:lvl8pPr>
            <a:lvl9pPr lvl="8" algn="l" rtl="0">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110" name="Google Shape;110;p28"/>
          <p:cNvSpPr txBox="1">
            <a:spLocks noGrp="1"/>
          </p:cNvSpPr>
          <p:nvPr>
            <p:ph type="subTitle" idx="1"/>
          </p:nvPr>
        </p:nvSpPr>
        <p:spPr>
          <a:xfrm>
            <a:off x="598088" y="2715913"/>
            <a:ext cx="8222100" cy="4329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lt1"/>
              </a:buClr>
              <a:buSzPts val="2100"/>
              <a:buNone/>
              <a:defRPr sz="2100">
                <a:solidFill>
                  <a:schemeClr val="lt1"/>
                </a:solidFill>
              </a:defRPr>
            </a:lvl1pPr>
            <a:lvl2pPr lvl="1" algn="l" rtl="0">
              <a:lnSpc>
                <a:spcPct val="100000"/>
              </a:lnSpc>
              <a:spcBef>
                <a:spcPts val="0"/>
              </a:spcBef>
              <a:spcAft>
                <a:spcPts val="0"/>
              </a:spcAft>
              <a:buClr>
                <a:schemeClr val="lt1"/>
              </a:buClr>
              <a:buSzPts val="2100"/>
              <a:buNone/>
              <a:defRPr sz="2100">
                <a:solidFill>
                  <a:schemeClr val="lt1"/>
                </a:solidFill>
              </a:defRPr>
            </a:lvl2pPr>
            <a:lvl3pPr lvl="2" algn="l" rtl="0">
              <a:lnSpc>
                <a:spcPct val="100000"/>
              </a:lnSpc>
              <a:spcBef>
                <a:spcPts val="0"/>
              </a:spcBef>
              <a:spcAft>
                <a:spcPts val="0"/>
              </a:spcAft>
              <a:buClr>
                <a:schemeClr val="lt1"/>
              </a:buClr>
              <a:buSzPts val="2100"/>
              <a:buNone/>
              <a:defRPr sz="2100">
                <a:solidFill>
                  <a:schemeClr val="lt1"/>
                </a:solidFill>
              </a:defRPr>
            </a:lvl3pPr>
            <a:lvl4pPr lvl="3" algn="l" rtl="0">
              <a:lnSpc>
                <a:spcPct val="100000"/>
              </a:lnSpc>
              <a:spcBef>
                <a:spcPts val="0"/>
              </a:spcBef>
              <a:spcAft>
                <a:spcPts val="0"/>
              </a:spcAft>
              <a:buClr>
                <a:schemeClr val="lt1"/>
              </a:buClr>
              <a:buSzPts val="2100"/>
              <a:buNone/>
              <a:defRPr sz="2100">
                <a:solidFill>
                  <a:schemeClr val="lt1"/>
                </a:solidFill>
              </a:defRPr>
            </a:lvl4pPr>
            <a:lvl5pPr lvl="4" algn="l" rtl="0">
              <a:lnSpc>
                <a:spcPct val="100000"/>
              </a:lnSpc>
              <a:spcBef>
                <a:spcPts val="0"/>
              </a:spcBef>
              <a:spcAft>
                <a:spcPts val="0"/>
              </a:spcAft>
              <a:buClr>
                <a:schemeClr val="lt1"/>
              </a:buClr>
              <a:buSzPts val="2100"/>
              <a:buNone/>
              <a:defRPr sz="2100">
                <a:solidFill>
                  <a:schemeClr val="lt1"/>
                </a:solidFill>
              </a:defRPr>
            </a:lvl5pPr>
            <a:lvl6pPr lvl="5" algn="l" rtl="0">
              <a:lnSpc>
                <a:spcPct val="100000"/>
              </a:lnSpc>
              <a:spcBef>
                <a:spcPts val="0"/>
              </a:spcBef>
              <a:spcAft>
                <a:spcPts val="0"/>
              </a:spcAft>
              <a:buClr>
                <a:schemeClr val="lt1"/>
              </a:buClr>
              <a:buSzPts val="2100"/>
              <a:buNone/>
              <a:defRPr sz="2100">
                <a:solidFill>
                  <a:schemeClr val="lt1"/>
                </a:solidFill>
              </a:defRPr>
            </a:lvl6pPr>
            <a:lvl7pPr lvl="6" algn="l" rtl="0">
              <a:lnSpc>
                <a:spcPct val="100000"/>
              </a:lnSpc>
              <a:spcBef>
                <a:spcPts val="0"/>
              </a:spcBef>
              <a:spcAft>
                <a:spcPts val="0"/>
              </a:spcAft>
              <a:buClr>
                <a:schemeClr val="lt1"/>
              </a:buClr>
              <a:buSzPts val="2100"/>
              <a:buNone/>
              <a:defRPr sz="2100">
                <a:solidFill>
                  <a:schemeClr val="lt1"/>
                </a:solidFill>
              </a:defRPr>
            </a:lvl7pPr>
            <a:lvl8pPr lvl="7" algn="l" rtl="0">
              <a:lnSpc>
                <a:spcPct val="100000"/>
              </a:lnSpc>
              <a:spcBef>
                <a:spcPts val="0"/>
              </a:spcBef>
              <a:spcAft>
                <a:spcPts val="0"/>
              </a:spcAft>
              <a:buClr>
                <a:schemeClr val="lt1"/>
              </a:buClr>
              <a:buSzPts val="2100"/>
              <a:buNone/>
              <a:defRPr sz="2100">
                <a:solidFill>
                  <a:schemeClr val="lt1"/>
                </a:solidFill>
              </a:defRPr>
            </a:lvl8pPr>
            <a:lvl9pPr lvl="8" algn="l"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11" name="Google Shape;111;p2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2"/>
        <p:cNvGrpSpPr/>
        <p:nvPr/>
      </p:nvGrpSpPr>
      <p:grpSpPr>
        <a:xfrm>
          <a:off x="0" y="0"/>
          <a:ext cx="0" cy="0"/>
          <a:chOff x="0" y="0"/>
          <a:chExt cx="0" cy="0"/>
        </a:xfrm>
      </p:grpSpPr>
      <p:grpSp>
        <p:nvGrpSpPr>
          <p:cNvPr id="113" name="Google Shape;113;p29"/>
          <p:cNvGrpSpPr/>
          <p:nvPr/>
        </p:nvGrpSpPr>
        <p:grpSpPr>
          <a:xfrm>
            <a:off x="0" y="3903669"/>
            <a:ext cx="9144000" cy="1239925"/>
            <a:chOff x="0" y="3903669"/>
            <a:chExt cx="9144000" cy="1239925"/>
          </a:xfrm>
        </p:grpSpPr>
        <p:sp>
          <p:nvSpPr>
            <p:cNvPr id="114" name="Google Shape;114;p29"/>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9"/>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29"/>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29"/>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29"/>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9" name="Google Shape;119;p29"/>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3000"/>
              <a:buNone/>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
        <p:nvSpPr>
          <p:cNvPr id="120" name="Google Shape;120;p29"/>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121" name="Google Shape;121;p29"/>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22"/>
        <p:cNvGrpSpPr/>
        <p:nvPr/>
      </p:nvGrpSpPr>
      <p:grpSpPr>
        <a:xfrm>
          <a:off x="0" y="0"/>
          <a:ext cx="0" cy="0"/>
          <a:chOff x="0" y="0"/>
          <a:chExt cx="0" cy="0"/>
        </a:xfrm>
      </p:grpSpPr>
      <p:grpSp>
        <p:nvGrpSpPr>
          <p:cNvPr id="123" name="Google Shape;123;p30"/>
          <p:cNvGrpSpPr/>
          <p:nvPr/>
        </p:nvGrpSpPr>
        <p:grpSpPr>
          <a:xfrm>
            <a:off x="6098378" y="5"/>
            <a:ext cx="3045625" cy="2030570"/>
            <a:chOff x="6098378" y="5"/>
            <a:chExt cx="3045625" cy="2030570"/>
          </a:xfrm>
        </p:grpSpPr>
        <p:sp>
          <p:nvSpPr>
            <p:cNvPr id="124" name="Google Shape;124;p30"/>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30"/>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0"/>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30"/>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30"/>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9" name="Google Shape;129;p30"/>
          <p:cNvSpPr txBox="1">
            <a:spLocks noGrp="1"/>
          </p:cNvSpPr>
          <p:nvPr>
            <p:ph type="title"/>
          </p:nvPr>
        </p:nvSpPr>
        <p:spPr>
          <a:xfrm>
            <a:off x="598100" y="2152347"/>
            <a:ext cx="8222100" cy="838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lt1"/>
              </a:buClr>
              <a:buSzPts val="4200"/>
              <a:buNone/>
              <a:defRPr sz="4200">
                <a:solidFill>
                  <a:schemeClr val="lt1"/>
                </a:solidFill>
              </a:defRPr>
            </a:lvl1pPr>
            <a:lvl2pPr lvl="1" algn="l" rtl="0">
              <a:lnSpc>
                <a:spcPct val="100000"/>
              </a:lnSpc>
              <a:spcBef>
                <a:spcPts val="0"/>
              </a:spcBef>
              <a:spcAft>
                <a:spcPts val="0"/>
              </a:spcAft>
              <a:buClr>
                <a:schemeClr val="lt1"/>
              </a:buClr>
              <a:buSzPts val="4200"/>
              <a:buNone/>
              <a:defRPr sz="4200">
                <a:solidFill>
                  <a:schemeClr val="lt1"/>
                </a:solidFill>
              </a:defRPr>
            </a:lvl2pPr>
            <a:lvl3pPr lvl="2" algn="l" rtl="0">
              <a:lnSpc>
                <a:spcPct val="100000"/>
              </a:lnSpc>
              <a:spcBef>
                <a:spcPts val="0"/>
              </a:spcBef>
              <a:spcAft>
                <a:spcPts val="0"/>
              </a:spcAft>
              <a:buClr>
                <a:schemeClr val="lt1"/>
              </a:buClr>
              <a:buSzPts val="4200"/>
              <a:buNone/>
              <a:defRPr sz="4200">
                <a:solidFill>
                  <a:schemeClr val="lt1"/>
                </a:solidFill>
              </a:defRPr>
            </a:lvl3pPr>
            <a:lvl4pPr lvl="3" algn="l" rtl="0">
              <a:lnSpc>
                <a:spcPct val="100000"/>
              </a:lnSpc>
              <a:spcBef>
                <a:spcPts val="0"/>
              </a:spcBef>
              <a:spcAft>
                <a:spcPts val="0"/>
              </a:spcAft>
              <a:buClr>
                <a:schemeClr val="lt1"/>
              </a:buClr>
              <a:buSzPts val="4200"/>
              <a:buNone/>
              <a:defRPr sz="4200">
                <a:solidFill>
                  <a:schemeClr val="lt1"/>
                </a:solidFill>
              </a:defRPr>
            </a:lvl4pPr>
            <a:lvl5pPr lvl="4" algn="l" rtl="0">
              <a:lnSpc>
                <a:spcPct val="100000"/>
              </a:lnSpc>
              <a:spcBef>
                <a:spcPts val="0"/>
              </a:spcBef>
              <a:spcAft>
                <a:spcPts val="0"/>
              </a:spcAft>
              <a:buClr>
                <a:schemeClr val="lt1"/>
              </a:buClr>
              <a:buSzPts val="4200"/>
              <a:buNone/>
              <a:defRPr sz="4200">
                <a:solidFill>
                  <a:schemeClr val="lt1"/>
                </a:solidFill>
              </a:defRPr>
            </a:lvl5pPr>
            <a:lvl6pPr lvl="5" algn="l" rtl="0">
              <a:lnSpc>
                <a:spcPct val="100000"/>
              </a:lnSpc>
              <a:spcBef>
                <a:spcPts val="0"/>
              </a:spcBef>
              <a:spcAft>
                <a:spcPts val="0"/>
              </a:spcAft>
              <a:buClr>
                <a:schemeClr val="lt1"/>
              </a:buClr>
              <a:buSzPts val="4200"/>
              <a:buNone/>
              <a:defRPr sz="4200">
                <a:solidFill>
                  <a:schemeClr val="lt1"/>
                </a:solidFill>
              </a:defRPr>
            </a:lvl6pPr>
            <a:lvl7pPr lvl="6" algn="l" rtl="0">
              <a:lnSpc>
                <a:spcPct val="100000"/>
              </a:lnSpc>
              <a:spcBef>
                <a:spcPts val="0"/>
              </a:spcBef>
              <a:spcAft>
                <a:spcPts val="0"/>
              </a:spcAft>
              <a:buClr>
                <a:schemeClr val="lt1"/>
              </a:buClr>
              <a:buSzPts val="4200"/>
              <a:buNone/>
              <a:defRPr sz="4200">
                <a:solidFill>
                  <a:schemeClr val="lt1"/>
                </a:solidFill>
              </a:defRPr>
            </a:lvl7pPr>
            <a:lvl8pPr lvl="7" algn="l" rtl="0">
              <a:lnSpc>
                <a:spcPct val="100000"/>
              </a:lnSpc>
              <a:spcBef>
                <a:spcPts val="0"/>
              </a:spcBef>
              <a:spcAft>
                <a:spcPts val="0"/>
              </a:spcAft>
              <a:buClr>
                <a:schemeClr val="lt1"/>
              </a:buClr>
              <a:buSzPts val="4200"/>
              <a:buNone/>
              <a:defRPr sz="4200">
                <a:solidFill>
                  <a:schemeClr val="lt1"/>
                </a:solidFill>
              </a:defRPr>
            </a:lvl8pPr>
            <a:lvl9pPr lvl="8" algn="l" rtl="0">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130" name="Google Shape;130;p30"/>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1"/>
        <p:cNvGrpSpPr/>
        <p:nvPr/>
      </p:nvGrpSpPr>
      <p:grpSpPr>
        <a:xfrm>
          <a:off x="0" y="0"/>
          <a:ext cx="0" cy="0"/>
          <a:chOff x="0" y="0"/>
          <a:chExt cx="0" cy="0"/>
        </a:xfrm>
      </p:grpSpPr>
      <p:sp>
        <p:nvSpPr>
          <p:cNvPr id="132" name="Google Shape;132;p3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3000"/>
              <a:buNone/>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
        <p:nvSpPr>
          <p:cNvPr id="133" name="Google Shape;133;p31"/>
          <p:cNvSpPr txBox="1">
            <a:spLocks noGrp="1"/>
          </p:cNvSpPr>
          <p:nvPr>
            <p:ph type="body" idx="1"/>
          </p:nvPr>
        </p:nvSpPr>
        <p:spPr>
          <a:xfrm>
            <a:off x="311700" y="1229975"/>
            <a:ext cx="3999900" cy="33390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134" name="Google Shape;134;p31"/>
          <p:cNvSpPr txBox="1">
            <a:spLocks noGrp="1"/>
          </p:cNvSpPr>
          <p:nvPr>
            <p:ph type="body" idx="2"/>
          </p:nvPr>
        </p:nvSpPr>
        <p:spPr>
          <a:xfrm>
            <a:off x="4832400" y="1229975"/>
            <a:ext cx="3999900" cy="33390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135" name="Google Shape;135;p3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6"/>
        <p:cNvGrpSpPr/>
        <p:nvPr/>
      </p:nvGrpSpPr>
      <p:grpSpPr>
        <a:xfrm>
          <a:off x="0" y="0"/>
          <a:ext cx="0" cy="0"/>
          <a:chOff x="0" y="0"/>
          <a:chExt cx="0" cy="0"/>
        </a:xfrm>
      </p:grpSpPr>
      <p:sp>
        <p:nvSpPr>
          <p:cNvPr id="137" name="Google Shape;137;p32"/>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3000"/>
              <a:buNone/>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
        <p:nvSpPr>
          <p:cNvPr id="138" name="Google Shape;138;p32"/>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9"/>
        <p:cNvGrpSpPr/>
        <p:nvPr/>
      </p:nvGrpSpPr>
      <p:grpSpPr>
        <a:xfrm>
          <a:off x="0" y="0"/>
          <a:ext cx="0" cy="0"/>
          <a:chOff x="0" y="0"/>
          <a:chExt cx="0" cy="0"/>
        </a:xfrm>
      </p:grpSpPr>
      <p:sp>
        <p:nvSpPr>
          <p:cNvPr id="140" name="Google Shape;140;p3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141" name="Google Shape;141;p33"/>
          <p:cNvSpPr txBox="1">
            <a:spLocks noGrp="1"/>
          </p:cNvSpPr>
          <p:nvPr>
            <p:ph type="body" idx="1"/>
          </p:nvPr>
        </p:nvSpPr>
        <p:spPr>
          <a:xfrm>
            <a:off x="311700" y="1465804"/>
            <a:ext cx="2808000" cy="31032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142" name="Google Shape;142;p33"/>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143"/>
        <p:cNvGrpSpPr/>
        <p:nvPr/>
      </p:nvGrpSpPr>
      <p:grpSpPr>
        <a:xfrm>
          <a:off x="0" y="0"/>
          <a:ext cx="0" cy="0"/>
          <a:chOff x="0" y="0"/>
          <a:chExt cx="0" cy="0"/>
        </a:xfrm>
      </p:grpSpPr>
      <p:grpSp>
        <p:nvGrpSpPr>
          <p:cNvPr id="144" name="Google Shape;144;p34"/>
          <p:cNvGrpSpPr/>
          <p:nvPr/>
        </p:nvGrpSpPr>
        <p:grpSpPr>
          <a:xfrm>
            <a:off x="6098378" y="5"/>
            <a:ext cx="3045625" cy="2030570"/>
            <a:chOff x="6098378" y="5"/>
            <a:chExt cx="3045625" cy="2030570"/>
          </a:xfrm>
        </p:grpSpPr>
        <p:sp>
          <p:nvSpPr>
            <p:cNvPr id="145" name="Google Shape;145;p34"/>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34"/>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34"/>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34"/>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0" name="Google Shape;150;p34"/>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lt1"/>
              </a:buClr>
              <a:buSzPts val="4800"/>
              <a:buNone/>
              <a:defRPr sz="4800">
                <a:solidFill>
                  <a:schemeClr val="lt1"/>
                </a:solidFill>
              </a:defRPr>
            </a:lvl1pPr>
            <a:lvl2pPr lvl="1" algn="l" rtl="0">
              <a:lnSpc>
                <a:spcPct val="100000"/>
              </a:lnSpc>
              <a:spcBef>
                <a:spcPts val="0"/>
              </a:spcBef>
              <a:spcAft>
                <a:spcPts val="0"/>
              </a:spcAft>
              <a:buClr>
                <a:schemeClr val="lt1"/>
              </a:buClr>
              <a:buSzPts val="4800"/>
              <a:buNone/>
              <a:defRPr sz="4800">
                <a:solidFill>
                  <a:schemeClr val="lt1"/>
                </a:solidFill>
              </a:defRPr>
            </a:lvl2pPr>
            <a:lvl3pPr lvl="2" algn="l" rtl="0">
              <a:lnSpc>
                <a:spcPct val="100000"/>
              </a:lnSpc>
              <a:spcBef>
                <a:spcPts val="0"/>
              </a:spcBef>
              <a:spcAft>
                <a:spcPts val="0"/>
              </a:spcAft>
              <a:buClr>
                <a:schemeClr val="lt1"/>
              </a:buClr>
              <a:buSzPts val="4800"/>
              <a:buNone/>
              <a:defRPr sz="4800">
                <a:solidFill>
                  <a:schemeClr val="lt1"/>
                </a:solidFill>
              </a:defRPr>
            </a:lvl3pPr>
            <a:lvl4pPr lvl="3" algn="l" rtl="0">
              <a:lnSpc>
                <a:spcPct val="100000"/>
              </a:lnSpc>
              <a:spcBef>
                <a:spcPts val="0"/>
              </a:spcBef>
              <a:spcAft>
                <a:spcPts val="0"/>
              </a:spcAft>
              <a:buClr>
                <a:schemeClr val="lt1"/>
              </a:buClr>
              <a:buSzPts val="4800"/>
              <a:buNone/>
              <a:defRPr sz="4800">
                <a:solidFill>
                  <a:schemeClr val="lt1"/>
                </a:solidFill>
              </a:defRPr>
            </a:lvl4pPr>
            <a:lvl5pPr lvl="4" algn="l" rtl="0">
              <a:lnSpc>
                <a:spcPct val="100000"/>
              </a:lnSpc>
              <a:spcBef>
                <a:spcPts val="0"/>
              </a:spcBef>
              <a:spcAft>
                <a:spcPts val="0"/>
              </a:spcAft>
              <a:buClr>
                <a:schemeClr val="lt1"/>
              </a:buClr>
              <a:buSzPts val="4800"/>
              <a:buNone/>
              <a:defRPr sz="4800">
                <a:solidFill>
                  <a:schemeClr val="lt1"/>
                </a:solidFill>
              </a:defRPr>
            </a:lvl5pPr>
            <a:lvl6pPr lvl="5" algn="l" rtl="0">
              <a:lnSpc>
                <a:spcPct val="100000"/>
              </a:lnSpc>
              <a:spcBef>
                <a:spcPts val="0"/>
              </a:spcBef>
              <a:spcAft>
                <a:spcPts val="0"/>
              </a:spcAft>
              <a:buClr>
                <a:schemeClr val="lt1"/>
              </a:buClr>
              <a:buSzPts val="4800"/>
              <a:buNone/>
              <a:defRPr sz="4800">
                <a:solidFill>
                  <a:schemeClr val="lt1"/>
                </a:solidFill>
              </a:defRPr>
            </a:lvl6pPr>
            <a:lvl7pPr lvl="6" algn="l" rtl="0">
              <a:lnSpc>
                <a:spcPct val="100000"/>
              </a:lnSpc>
              <a:spcBef>
                <a:spcPts val="0"/>
              </a:spcBef>
              <a:spcAft>
                <a:spcPts val="0"/>
              </a:spcAft>
              <a:buClr>
                <a:schemeClr val="lt1"/>
              </a:buClr>
              <a:buSzPts val="4800"/>
              <a:buNone/>
              <a:defRPr sz="4800">
                <a:solidFill>
                  <a:schemeClr val="lt1"/>
                </a:solidFill>
              </a:defRPr>
            </a:lvl7pPr>
            <a:lvl8pPr lvl="7" algn="l" rtl="0">
              <a:lnSpc>
                <a:spcPct val="100000"/>
              </a:lnSpc>
              <a:spcBef>
                <a:spcPts val="0"/>
              </a:spcBef>
              <a:spcAft>
                <a:spcPts val="0"/>
              </a:spcAft>
              <a:buClr>
                <a:schemeClr val="lt1"/>
              </a:buClr>
              <a:buSzPts val="4800"/>
              <a:buNone/>
              <a:defRPr sz="4800">
                <a:solidFill>
                  <a:schemeClr val="lt1"/>
                </a:solidFill>
              </a:defRPr>
            </a:lvl8pPr>
            <a:lvl9pPr lvl="8" algn="l" rtl="0">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51" name="Google Shape;151;p34"/>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2"/>
        <p:cNvGrpSpPr/>
        <p:nvPr/>
      </p:nvGrpSpPr>
      <p:grpSpPr>
        <a:xfrm>
          <a:off x="0" y="0"/>
          <a:ext cx="0" cy="0"/>
          <a:chOff x="0" y="0"/>
          <a:chExt cx="0" cy="0"/>
        </a:xfrm>
      </p:grpSpPr>
      <p:sp>
        <p:nvSpPr>
          <p:cNvPr id="153" name="Google Shape;153;p35"/>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54" name="Google Shape;154;p35"/>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155" name="Google Shape;155;p35"/>
          <p:cNvSpPr txBox="1">
            <a:spLocks noGrp="1"/>
          </p:cNvSpPr>
          <p:nvPr>
            <p:ph type="title"/>
          </p:nvPr>
        </p:nvSpPr>
        <p:spPr>
          <a:xfrm>
            <a:off x="265500" y="1151100"/>
            <a:ext cx="4045200" cy="15645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156" name="Google Shape;156;p35"/>
          <p:cNvSpPr txBox="1">
            <a:spLocks noGrp="1"/>
          </p:cNvSpPr>
          <p:nvPr>
            <p:ph type="subTitle" idx="1"/>
          </p:nvPr>
        </p:nvSpPr>
        <p:spPr>
          <a:xfrm>
            <a:off x="265500" y="2769001"/>
            <a:ext cx="4045200" cy="12693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7" name="Google Shape;157;p35"/>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rtl="0">
              <a:lnSpc>
                <a:spcPct val="115000"/>
              </a:lnSpc>
              <a:spcBef>
                <a:spcPts val="0"/>
              </a:spcBef>
              <a:spcAft>
                <a:spcPts val="0"/>
              </a:spcAft>
              <a:buClr>
                <a:schemeClr val="lt1"/>
              </a:buClr>
              <a:buSzPts val="1800"/>
              <a:buChar char="●"/>
              <a:defRPr>
                <a:solidFill>
                  <a:schemeClr val="lt1"/>
                </a:solidFill>
              </a:defRPr>
            </a:lvl1pPr>
            <a:lvl2pPr marL="914400" lvl="1" indent="-317500" algn="l" rtl="0">
              <a:lnSpc>
                <a:spcPct val="115000"/>
              </a:lnSpc>
              <a:spcBef>
                <a:spcPts val="1600"/>
              </a:spcBef>
              <a:spcAft>
                <a:spcPts val="0"/>
              </a:spcAft>
              <a:buClr>
                <a:schemeClr val="lt1"/>
              </a:buClr>
              <a:buSzPts val="1400"/>
              <a:buChar char="○"/>
              <a:defRPr>
                <a:solidFill>
                  <a:schemeClr val="lt1"/>
                </a:solidFill>
              </a:defRPr>
            </a:lvl2pPr>
            <a:lvl3pPr marL="1371600" lvl="2" indent="-317500" algn="l" rtl="0">
              <a:lnSpc>
                <a:spcPct val="115000"/>
              </a:lnSpc>
              <a:spcBef>
                <a:spcPts val="1600"/>
              </a:spcBef>
              <a:spcAft>
                <a:spcPts val="0"/>
              </a:spcAft>
              <a:buClr>
                <a:schemeClr val="lt1"/>
              </a:buClr>
              <a:buSzPts val="1400"/>
              <a:buChar char="■"/>
              <a:defRPr>
                <a:solidFill>
                  <a:schemeClr val="lt1"/>
                </a:solidFill>
              </a:defRPr>
            </a:lvl3pPr>
            <a:lvl4pPr marL="1828800" lvl="3" indent="-317500" algn="l" rtl="0">
              <a:lnSpc>
                <a:spcPct val="115000"/>
              </a:lnSpc>
              <a:spcBef>
                <a:spcPts val="1600"/>
              </a:spcBef>
              <a:spcAft>
                <a:spcPts val="0"/>
              </a:spcAft>
              <a:buClr>
                <a:schemeClr val="lt1"/>
              </a:buClr>
              <a:buSzPts val="1400"/>
              <a:buChar char="●"/>
              <a:defRPr>
                <a:solidFill>
                  <a:schemeClr val="lt1"/>
                </a:solidFill>
              </a:defRPr>
            </a:lvl4pPr>
            <a:lvl5pPr marL="2286000" lvl="4" indent="-317500" algn="l" rtl="0">
              <a:lnSpc>
                <a:spcPct val="115000"/>
              </a:lnSpc>
              <a:spcBef>
                <a:spcPts val="1600"/>
              </a:spcBef>
              <a:spcAft>
                <a:spcPts val="0"/>
              </a:spcAft>
              <a:buClr>
                <a:schemeClr val="lt1"/>
              </a:buClr>
              <a:buSzPts val="1400"/>
              <a:buChar char="○"/>
              <a:defRPr>
                <a:solidFill>
                  <a:schemeClr val="lt1"/>
                </a:solidFill>
              </a:defRPr>
            </a:lvl5pPr>
            <a:lvl6pPr marL="2743200" lvl="5" indent="-317500" algn="l" rtl="0">
              <a:lnSpc>
                <a:spcPct val="115000"/>
              </a:lnSpc>
              <a:spcBef>
                <a:spcPts val="1600"/>
              </a:spcBef>
              <a:spcAft>
                <a:spcPts val="0"/>
              </a:spcAft>
              <a:buClr>
                <a:schemeClr val="lt1"/>
              </a:buClr>
              <a:buSzPts val="1400"/>
              <a:buChar char="■"/>
              <a:defRPr>
                <a:solidFill>
                  <a:schemeClr val="lt1"/>
                </a:solidFill>
              </a:defRPr>
            </a:lvl6pPr>
            <a:lvl7pPr marL="3200400" lvl="6" indent="-317500" algn="l" rtl="0">
              <a:lnSpc>
                <a:spcPct val="115000"/>
              </a:lnSpc>
              <a:spcBef>
                <a:spcPts val="1600"/>
              </a:spcBef>
              <a:spcAft>
                <a:spcPts val="0"/>
              </a:spcAft>
              <a:buClr>
                <a:schemeClr val="lt1"/>
              </a:buClr>
              <a:buSzPts val="1400"/>
              <a:buChar char="●"/>
              <a:defRPr>
                <a:solidFill>
                  <a:schemeClr val="lt1"/>
                </a:solidFill>
              </a:defRPr>
            </a:lvl7pPr>
            <a:lvl8pPr marL="3657600" lvl="7" indent="-317500" algn="l" rtl="0">
              <a:lnSpc>
                <a:spcPct val="115000"/>
              </a:lnSpc>
              <a:spcBef>
                <a:spcPts val="1600"/>
              </a:spcBef>
              <a:spcAft>
                <a:spcPts val="0"/>
              </a:spcAft>
              <a:buClr>
                <a:schemeClr val="lt1"/>
              </a:buClr>
              <a:buSzPts val="1400"/>
              <a:buChar char="○"/>
              <a:defRPr>
                <a:solidFill>
                  <a:schemeClr val="lt1"/>
                </a:solidFill>
              </a:defRPr>
            </a:lvl8pPr>
            <a:lvl9pPr marL="4114800" lvl="8" indent="-317500" algn="l" rtl="0">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158" name="Google Shape;158;p35"/>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9"/>
        <p:cNvGrpSpPr/>
        <p:nvPr/>
      </p:nvGrpSpPr>
      <p:grpSpPr>
        <a:xfrm>
          <a:off x="0" y="0"/>
          <a:ext cx="0" cy="0"/>
          <a:chOff x="0" y="0"/>
          <a:chExt cx="0" cy="0"/>
        </a:xfrm>
      </p:grpSpPr>
      <p:sp>
        <p:nvSpPr>
          <p:cNvPr id="160" name="Google Shape;160;p36"/>
          <p:cNvSpPr txBox="1">
            <a:spLocks noGrp="1"/>
          </p:cNvSpPr>
          <p:nvPr>
            <p:ph type="body" idx="1"/>
          </p:nvPr>
        </p:nvSpPr>
        <p:spPr>
          <a:xfrm>
            <a:off x="319500" y="4230575"/>
            <a:ext cx="5998800" cy="598800"/>
          </a:xfrm>
          <a:prstGeom prst="rect">
            <a:avLst/>
          </a:prstGeom>
          <a:noFill/>
          <a:ln>
            <a:noFill/>
          </a:ln>
        </p:spPr>
        <p:txBody>
          <a:bodyPr spcFirstLastPara="1" wrap="square" lIns="91425" tIns="91425" rIns="91425" bIns="91425" anchor="ctr" anchorCtr="0">
            <a:noAutofit/>
          </a:bodyPr>
          <a:lstStyle>
            <a:lvl1pPr marL="457200" lvl="0" indent="-228600" algn="l" rtl="0">
              <a:lnSpc>
                <a:spcPct val="100000"/>
              </a:lnSpc>
              <a:spcBef>
                <a:spcPts val="0"/>
              </a:spcBef>
              <a:spcAft>
                <a:spcPts val="0"/>
              </a:spcAft>
              <a:buSzPts val="1800"/>
              <a:buNone/>
              <a:defRPr/>
            </a:lvl1pPr>
          </a:lstStyle>
          <a:p>
            <a:endParaRPr/>
          </a:p>
        </p:txBody>
      </p:sp>
      <p:sp>
        <p:nvSpPr>
          <p:cNvPr id="161" name="Google Shape;161;p36"/>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62"/>
        <p:cNvGrpSpPr/>
        <p:nvPr/>
      </p:nvGrpSpPr>
      <p:grpSpPr>
        <a:xfrm>
          <a:off x="0" y="0"/>
          <a:ext cx="0" cy="0"/>
          <a:chOff x="0" y="0"/>
          <a:chExt cx="0" cy="0"/>
        </a:xfrm>
      </p:grpSpPr>
      <p:grpSp>
        <p:nvGrpSpPr>
          <p:cNvPr id="163" name="Google Shape;163;p37"/>
          <p:cNvGrpSpPr/>
          <p:nvPr/>
        </p:nvGrpSpPr>
        <p:grpSpPr>
          <a:xfrm>
            <a:off x="6098378" y="5"/>
            <a:ext cx="3045625" cy="2030570"/>
            <a:chOff x="6098378" y="5"/>
            <a:chExt cx="3045625" cy="2030570"/>
          </a:xfrm>
        </p:grpSpPr>
        <p:sp>
          <p:nvSpPr>
            <p:cNvPr id="164" name="Google Shape;164;p37"/>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37"/>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37"/>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37"/>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37"/>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9" name="Google Shape;169;p37"/>
          <p:cNvSpPr txBox="1">
            <a:spLocks noGrp="1"/>
          </p:cNvSpPr>
          <p:nvPr>
            <p:ph type="title" hasCustomPrompt="1"/>
          </p:nvPr>
        </p:nvSpPr>
        <p:spPr>
          <a:xfrm>
            <a:off x="311700" y="1256050"/>
            <a:ext cx="8520600" cy="20307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2000"/>
              <a:buNone/>
              <a:defRPr sz="12000">
                <a:solidFill>
                  <a:schemeClr val="lt1"/>
                </a:solidFill>
              </a:defRPr>
            </a:lvl1pPr>
            <a:lvl2pPr lvl="1" algn="ctr" rtl="0">
              <a:lnSpc>
                <a:spcPct val="100000"/>
              </a:lnSpc>
              <a:spcBef>
                <a:spcPts val="0"/>
              </a:spcBef>
              <a:spcAft>
                <a:spcPts val="0"/>
              </a:spcAft>
              <a:buClr>
                <a:schemeClr val="lt1"/>
              </a:buClr>
              <a:buSzPts val="12000"/>
              <a:buNone/>
              <a:defRPr sz="12000">
                <a:solidFill>
                  <a:schemeClr val="lt1"/>
                </a:solidFill>
              </a:defRPr>
            </a:lvl2pPr>
            <a:lvl3pPr lvl="2" algn="ctr" rtl="0">
              <a:lnSpc>
                <a:spcPct val="100000"/>
              </a:lnSpc>
              <a:spcBef>
                <a:spcPts val="0"/>
              </a:spcBef>
              <a:spcAft>
                <a:spcPts val="0"/>
              </a:spcAft>
              <a:buClr>
                <a:schemeClr val="lt1"/>
              </a:buClr>
              <a:buSzPts val="12000"/>
              <a:buNone/>
              <a:defRPr sz="12000">
                <a:solidFill>
                  <a:schemeClr val="lt1"/>
                </a:solidFill>
              </a:defRPr>
            </a:lvl3pPr>
            <a:lvl4pPr lvl="3" algn="ctr" rtl="0">
              <a:lnSpc>
                <a:spcPct val="100000"/>
              </a:lnSpc>
              <a:spcBef>
                <a:spcPts val="0"/>
              </a:spcBef>
              <a:spcAft>
                <a:spcPts val="0"/>
              </a:spcAft>
              <a:buClr>
                <a:schemeClr val="lt1"/>
              </a:buClr>
              <a:buSzPts val="12000"/>
              <a:buNone/>
              <a:defRPr sz="12000">
                <a:solidFill>
                  <a:schemeClr val="lt1"/>
                </a:solidFill>
              </a:defRPr>
            </a:lvl4pPr>
            <a:lvl5pPr lvl="4" algn="ctr" rtl="0">
              <a:lnSpc>
                <a:spcPct val="100000"/>
              </a:lnSpc>
              <a:spcBef>
                <a:spcPts val="0"/>
              </a:spcBef>
              <a:spcAft>
                <a:spcPts val="0"/>
              </a:spcAft>
              <a:buClr>
                <a:schemeClr val="lt1"/>
              </a:buClr>
              <a:buSzPts val="12000"/>
              <a:buNone/>
              <a:defRPr sz="12000">
                <a:solidFill>
                  <a:schemeClr val="lt1"/>
                </a:solidFill>
              </a:defRPr>
            </a:lvl5pPr>
            <a:lvl6pPr lvl="5" algn="ctr" rtl="0">
              <a:lnSpc>
                <a:spcPct val="100000"/>
              </a:lnSpc>
              <a:spcBef>
                <a:spcPts val="0"/>
              </a:spcBef>
              <a:spcAft>
                <a:spcPts val="0"/>
              </a:spcAft>
              <a:buClr>
                <a:schemeClr val="lt1"/>
              </a:buClr>
              <a:buSzPts val="12000"/>
              <a:buNone/>
              <a:defRPr sz="12000">
                <a:solidFill>
                  <a:schemeClr val="lt1"/>
                </a:solidFill>
              </a:defRPr>
            </a:lvl6pPr>
            <a:lvl7pPr lvl="6" algn="ctr" rtl="0">
              <a:lnSpc>
                <a:spcPct val="100000"/>
              </a:lnSpc>
              <a:spcBef>
                <a:spcPts val="0"/>
              </a:spcBef>
              <a:spcAft>
                <a:spcPts val="0"/>
              </a:spcAft>
              <a:buClr>
                <a:schemeClr val="lt1"/>
              </a:buClr>
              <a:buSzPts val="12000"/>
              <a:buNone/>
              <a:defRPr sz="12000">
                <a:solidFill>
                  <a:schemeClr val="lt1"/>
                </a:solidFill>
              </a:defRPr>
            </a:lvl7pPr>
            <a:lvl8pPr lvl="7" algn="ctr" rtl="0">
              <a:lnSpc>
                <a:spcPct val="100000"/>
              </a:lnSpc>
              <a:spcBef>
                <a:spcPts val="0"/>
              </a:spcBef>
              <a:spcAft>
                <a:spcPts val="0"/>
              </a:spcAft>
              <a:buClr>
                <a:schemeClr val="lt1"/>
              </a:buClr>
              <a:buSzPts val="12000"/>
              <a:buNone/>
              <a:defRPr sz="12000">
                <a:solidFill>
                  <a:schemeClr val="lt1"/>
                </a:solidFill>
              </a:defRPr>
            </a:lvl8pPr>
            <a:lvl9pPr lvl="8" algn="ctr" rtl="0">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170" name="Google Shape;170;p37"/>
          <p:cNvSpPr txBox="1">
            <a:spLocks noGrp="1"/>
          </p:cNvSpPr>
          <p:nvPr>
            <p:ph type="body" idx="1"/>
          </p:nvPr>
        </p:nvSpPr>
        <p:spPr>
          <a:xfrm>
            <a:off x="311700" y="3369225"/>
            <a:ext cx="8520600" cy="1281900"/>
          </a:xfrm>
          <a:prstGeom prst="rect">
            <a:avLst/>
          </a:prstGeom>
          <a:noFill/>
          <a:ln>
            <a:noFill/>
          </a:ln>
        </p:spPr>
        <p:txBody>
          <a:bodyPr spcFirstLastPara="1" wrap="square" lIns="91425" tIns="91425" rIns="91425" bIns="91425" anchor="t" anchorCtr="0">
            <a:noAutofit/>
          </a:bodyPr>
          <a:lstStyle>
            <a:lvl1pPr marL="457200" lvl="0" indent="-342900" algn="ctr" rtl="0">
              <a:lnSpc>
                <a:spcPct val="115000"/>
              </a:lnSpc>
              <a:spcBef>
                <a:spcPts val="0"/>
              </a:spcBef>
              <a:spcAft>
                <a:spcPts val="0"/>
              </a:spcAft>
              <a:buClr>
                <a:schemeClr val="lt1"/>
              </a:buClr>
              <a:buSzPts val="1800"/>
              <a:buChar char="●"/>
              <a:defRPr>
                <a:solidFill>
                  <a:schemeClr val="lt1"/>
                </a:solidFill>
              </a:defRPr>
            </a:lvl1pPr>
            <a:lvl2pPr marL="914400" lvl="1" indent="-317500" algn="ctr" rtl="0">
              <a:lnSpc>
                <a:spcPct val="115000"/>
              </a:lnSpc>
              <a:spcBef>
                <a:spcPts val="1600"/>
              </a:spcBef>
              <a:spcAft>
                <a:spcPts val="0"/>
              </a:spcAft>
              <a:buClr>
                <a:schemeClr val="lt1"/>
              </a:buClr>
              <a:buSzPts val="1400"/>
              <a:buChar char="○"/>
              <a:defRPr>
                <a:solidFill>
                  <a:schemeClr val="lt1"/>
                </a:solidFill>
              </a:defRPr>
            </a:lvl2pPr>
            <a:lvl3pPr marL="1371600" lvl="2" indent="-317500" algn="ctr" rtl="0">
              <a:lnSpc>
                <a:spcPct val="115000"/>
              </a:lnSpc>
              <a:spcBef>
                <a:spcPts val="1600"/>
              </a:spcBef>
              <a:spcAft>
                <a:spcPts val="0"/>
              </a:spcAft>
              <a:buClr>
                <a:schemeClr val="lt1"/>
              </a:buClr>
              <a:buSzPts val="1400"/>
              <a:buChar char="■"/>
              <a:defRPr>
                <a:solidFill>
                  <a:schemeClr val="lt1"/>
                </a:solidFill>
              </a:defRPr>
            </a:lvl3pPr>
            <a:lvl4pPr marL="1828800" lvl="3" indent="-317500" algn="ctr" rtl="0">
              <a:lnSpc>
                <a:spcPct val="115000"/>
              </a:lnSpc>
              <a:spcBef>
                <a:spcPts val="1600"/>
              </a:spcBef>
              <a:spcAft>
                <a:spcPts val="0"/>
              </a:spcAft>
              <a:buClr>
                <a:schemeClr val="lt1"/>
              </a:buClr>
              <a:buSzPts val="1400"/>
              <a:buChar char="●"/>
              <a:defRPr>
                <a:solidFill>
                  <a:schemeClr val="lt1"/>
                </a:solidFill>
              </a:defRPr>
            </a:lvl4pPr>
            <a:lvl5pPr marL="2286000" lvl="4" indent="-317500" algn="ctr" rtl="0">
              <a:lnSpc>
                <a:spcPct val="115000"/>
              </a:lnSpc>
              <a:spcBef>
                <a:spcPts val="1600"/>
              </a:spcBef>
              <a:spcAft>
                <a:spcPts val="0"/>
              </a:spcAft>
              <a:buClr>
                <a:schemeClr val="lt1"/>
              </a:buClr>
              <a:buSzPts val="1400"/>
              <a:buChar char="○"/>
              <a:defRPr>
                <a:solidFill>
                  <a:schemeClr val="lt1"/>
                </a:solidFill>
              </a:defRPr>
            </a:lvl5pPr>
            <a:lvl6pPr marL="2743200" lvl="5" indent="-317500" algn="ctr" rtl="0">
              <a:lnSpc>
                <a:spcPct val="115000"/>
              </a:lnSpc>
              <a:spcBef>
                <a:spcPts val="1600"/>
              </a:spcBef>
              <a:spcAft>
                <a:spcPts val="0"/>
              </a:spcAft>
              <a:buClr>
                <a:schemeClr val="lt1"/>
              </a:buClr>
              <a:buSzPts val="1400"/>
              <a:buChar char="■"/>
              <a:defRPr>
                <a:solidFill>
                  <a:schemeClr val="lt1"/>
                </a:solidFill>
              </a:defRPr>
            </a:lvl6pPr>
            <a:lvl7pPr marL="3200400" lvl="6" indent="-317500" algn="ctr" rtl="0">
              <a:lnSpc>
                <a:spcPct val="115000"/>
              </a:lnSpc>
              <a:spcBef>
                <a:spcPts val="1600"/>
              </a:spcBef>
              <a:spcAft>
                <a:spcPts val="0"/>
              </a:spcAft>
              <a:buClr>
                <a:schemeClr val="lt1"/>
              </a:buClr>
              <a:buSzPts val="1400"/>
              <a:buChar char="●"/>
              <a:defRPr>
                <a:solidFill>
                  <a:schemeClr val="lt1"/>
                </a:solidFill>
              </a:defRPr>
            </a:lvl7pPr>
            <a:lvl8pPr marL="3657600" lvl="7" indent="-317500" algn="ctr" rtl="0">
              <a:lnSpc>
                <a:spcPct val="115000"/>
              </a:lnSpc>
              <a:spcBef>
                <a:spcPts val="1600"/>
              </a:spcBef>
              <a:spcAft>
                <a:spcPts val="0"/>
              </a:spcAft>
              <a:buClr>
                <a:schemeClr val="lt1"/>
              </a:buClr>
              <a:buSzPts val="1400"/>
              <a:buChar char="○"/>
              <a:defRPr>
                <a:solidFill>
                  <a:schemeClr val="lt1"/>
                </a:solidFill>
              </a:defRPr>
            </a:lvl8pPr>
            <a:lvl9pPr marL="4114800" lvl="8" indent="-317500" algn="ctr" rtl="0">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171" name="Google Shape;171;p37"/>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2"/>
        <p:cNvGrpSpPr/>
        <p:nvPr/>
      </p:nvGrpSpPr>
      <p:grpSpPr>
        <a:xfrm>
          <a:off x="0" y="0"/>
          <a:ext cx="0" cy="0"/>
          <a:chOff x="0" y="0"/>
          <a:chExt cx="0" cy="0"/>
        </a:xfrm>
      </p:grpSpPr>
      <p:sp>
        <p:nvSpPr>
          <p:cNvPr id="173" name="Google Shape;173;p3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7"/>
        <p:cNvGrpSpPr/>
        <p:nvPr/>
      </p:nvGrpSpPr>
      <p:grpSpPr>
        <a:xfrm>
          <a:off x="0" y="0"/>
          <a:ext cx="0" cy="0"/>
          <a:chOff x="0" y="0"/>
          <a:chExt cx="0" cy="0"/>
        </a:xfrm>
      </p:grpSpPr>
      <p:sp>
        <p:nvSpPr>
          <p:cNvPr id="178" name="Google Shape;178;p40"/>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179" name="Google Shape;179;p40"/>
          <p:cNvSpPr txBox="1">
            <a:spLocks noGrp="1"/>
          </p:cNvSpPr>
          <p:nvPr>
            <p:ph type="body" idx="1"/>
          </p:nvPr>
        </p:nvSpPr>
        <p:spPr>
          <a:xfrm>
            <a:off x="247650" y="1257300"/>
            <a:ext cx="8624888" cy="3657600"/>
          </a:xfrm>
          <a:prstGeom prst="rect">
            <a:avLst/>
          </a:prstGeom>
          <a:noFill/>
          <a:ln>
            <a:noFill/>
          </a:ln>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F3300"/>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110000"/>
              </a:lnSpc>
              <a:spcBef>
                <a:spcPts val="600"/>
              </a:spcBef>
              <a:spcAft>
                <a:spcPts val="0"/>
              </a:spcAft>
              <a:buSzPts val="1800"/>
              <a:buChar char="–"/>
              <a:defRPr/>
            </a:lvl3pPr>
            <a:lvl4pPr marL="1828800" lvl="3" indent="-342900" algn="l">
              <a:lnSpc>
                <a:spcPct val="110000"/>
              </a:lnSpc>
              <a:spcBef>
                <a:spcPts val="600"/>
              </a:spcBef>
              <a:spcAft>
                <a:spcPts val="0"/>
              </a:spcAft>
              <a:buSzPts val="1800"/>
              <a:buChar char="²"/>
              <a:defRPr/>
            </a:lvl4pPr>
            <a:lvl5pPr marL="2286000" lvl="4" indent="-342900" algn="l">
              <a:lnSpc>
                <a:spcPct val="110000"/>
              </a:lnSpc>
              <a:spcBef>
                <a:spcPts val="600"/>
              </a:spcBef>
              <a:spcAft>
                <a:spcPts val="0"/>
              </a:spcAft>
              <a:buSzPts val="1800"/>
              <a:buChar char="³"/>
              <a:defRPr/>
            </a:lvl5pPr>
            <a:lvl6pPr marL="2743200" lvl="5" indent="-342900" algn="l">
              <a:lnSpc>
                <a:spcPct val="110000"/>
              </a:lnSpc>
              <a:spcBef>
                <a:spcPts val="600"/>
              </a:spcBef>
              <a:spcAft>
                <a:spcPts val="0"/>
              </a:spcAft>
              <a:buSzPts val="1800"/>
              <a:buChar char="³"/>
              <a:defRPr/>
            </a:lvl6pPr>
            <a:lvl7pPr marL="3200400" lvl="6" indent="-342900" algn="l">
              <a:lnSpc>
                <a:spcPct val="110000"/>
              </a:lnSpc>
              <a:spcBef>
                <a:spcPts val="600"/>
              </a:spcBef>
              <a:spcAft>
                <a:spcPts val="0"/>
              </a:spcAft>
              <a:buSzPts val="1800"/>
              <a:buChar char="³"/>
              <a:defRPr/>
            </a:lvl7pPr>
            <a:lvl8pPr marL="3657600" lvl="7" indent="-342900" algn="l">
              <a:lnSpc>
                <a:spcPct val="110000"/>
              </a:lnSpc>
              <a:spcBef>
                <a:spcPts val="600"/>
              </a:spcBef>
              <a:spcAft>
                <a:spcPts val="0"/>
              </a:spcAft>
              <a:buSzPts val="1800"/>
              <a:buChar char="³"/>
              <a:defRPr/>
            </a:lvl8pPr>
            <a:lvl9pPr marL="4114800" lvl="8" indent="-342900" algn="l">
              <a:lnSpc>
                <a:spcPct val="110000"/>
              </a:lnSpc>
              <a:spcBef>
                <a:spcPts val="600"/>
              </a:spcBef>
              <a:spcAft>
                <a:spcPts val="600"/>
              </a:spcAft>
              <a:buSzPts val="1800"/>
              <a:buChar char="³"/>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Text and Clip Art" type="txAndClipArt">
  <p:cSld name="TEXT_AND_CLIPART">
    <p:spTree>
      <p:nvGrpSpPr>
        <p:cNvPr id="1" name="Shape 180"/>
        <p:cNvGrpSpPr/>
        <p:nvPr/>
      </p:nvGrpSpPr>
      <p:grpSpPr>
        <a:xfrm>
          <a:off x="0" y="0"/>
          <a:ext cx="0" cy="0"/>
          <a:chOff x="0" y="0"/>
          <a:chExt cx="0" cy="0"/>
        </a:xfrm>
      </p:grpSpPr>
      <p:sp>
        <p:nvSpPr>
          <p:cNvPr id="181" name="Google Shape;181;p41"/>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182" name="Google Shape;182;p41"/>
          <p:cNvSpPr txBox="1">
            <a:spLocks noGrp="1"/>
          </p:cNvSpPr>
          <p:nvPr>
            <p:ph type="body" idx="1"/>
          </p:nvPr>
        </p:nvSpPr>
        <p:spPr>
          <a:xfrm>
            <a:off x="247650" y="1257300"/>
            <a:ext cx="4235450" cy="3657600"/>
          </a:xfrm>
          <a:prstGeom prst="rect">
            <a:avLst/>
          </a:prstGeom>
          <a:noFill/>
          <a:ln>
            <a:noFill/>
          </a:ln>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F3300"/>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110000"/>
              </a:lnSpc>
              <a:spcBef>
                <a:spcPts val="600"/>
              </a:spcBef>
              <a:spcAft>
                <a:spcPts val="0"/>
              </a:spcAft>
              <a:buSzPts val="1800"/>
              <a:buChar char="–"/>
              <a:defRPr/>
            </a:lvl3pPr>
            <a:lvl4pPr marL="1828800" lvl="3" indent="-342900" algn="l">
              <a:lnSpc>
                <a:spcPct val="110000"/>
              </a:lnSpc>
              <a:spcBef>
                <a:spcPts val="600"/>
              </a:spcBef>
              <a:spcAft>
                <a:spcPts val="0"/>
              </a:spcAft>
              <a:buSzPts val="1800"/>
              <a:buChar char="²"/>
              <a:defRPr/>
            </a:lvl4pPr>
            <a:lvl5pPr marL="2286000" lvl="4" indent="-342900" algn="l">
              <a:lnSpc>
                <a:spcPct val="110000"/>
              </a:lnSpc>
              <a:spcBef>
                <a:spcPts val="600"/>
              </a:spcBef>
              <a:spcAft>
                <a:spcPts val="0"/>
              </a:spcAft>
              <a:buSzPts val="1800"/>
              <a:buChar char="³"/>
              <a:defRPr/>
            </a:lvl5pPr>
            <a:lvl6pPr marL="2743200" lvl="5" indent="-342900" algn="l">
              <a:lnSpc>
                <a:spcPct val="110000"/>
              </a:lnSpc>
              <a:spcBef>
                <a:spcPts val="600"/>
              </a:spcBef>
              <a:spcAft>
                <a:spcPts val="0"/>
              </a:spcAft>
              <a:buSzPts val="1800"/>
              <a:buChar char="³"/>
              <a:defRPr/>
            </a:lvl6pPr>
            <a:lvl7pPr marL="3200400" lvl="6" indent="-342900" algn="l">
              <a:lnSpc>
                <a:spcPct val="110000"/>
              </a:lnSpc>
              <a:spcBef>
                <a:spcPts val="600"/>
              </a:spcBef>
              <a:spcAft>
                <a:spcPts val="0"/>
              </a:spcAft>
              <a:buSzPts val="1800"/>
              <a:buChar char="³"/>
              <a:defRPr/>
            </a:lvl7pPr>
            <a:lvl8pPr marL="3657600" lvl="7" indent="-342900" algn="l">
              <a:lnSpc>
                <a:spcPct val="110000"/>
              </a:lnSpc>
              <a:spcBef>
                <a:spcPts val="600"/>
              </a:spcBef>
              <a:spcAft>
                <a:spcPts val="0"/>
              </a:spcAft>
              <a:buSzPts val="1800"/>
              <a:buChar char="³"/>
              <a:defRPr/>
            </a:lvl8pPr>
            <a:lvl9pPr marL="4114800" lvl="8" indent="-342900" algn="l">
              <a:lnSpc>
                <a:spcPct val="110000"/>
              </a:lnSpc>
              <a:spcBef>
                <a:spcPts val="600"/>
              </a:spcBef>
              <a:spcAft>
                <a:spcPts val="600"/>
              </a:spcAft>
              <a:buSzPts val="1800"/>
              <a:buChar char="³"/>
              <a:defRPr/>
            </a:lvl9pPr>
          </a:lstStyle>
          <a:p>
            <a:endParaRPr/>
          </a:p>
        </p:txBody>
      </p:sp>
      <p:sp>
        <p:nvSpPr>
          <p:cNvPr id="183" name="Google Shape;183;p41"/>
          <p:cNvSpPr>
            <a:spLocks noGrp="1"/>
          </p:cNvSpPr>
          <p:nvPr>
            <p:ph type="clipArt" idx="2"/>
          </p:nvPr>
        </p:nvSpPr>
        <p:spPr>
          <a:xfrm>
            <a:off x="4635500" y="1257300"/>
            <a:ext cx="4237038" cy="3657600"/>
          </a:xfrm>
          <a:prstGeom prst="rect">
            <a:avLst/>
          </a:prstGeom>
          <a:noFill/>
          <a:ln>
            <a:noFill/>
          </a:ln>
        </p:spPr>
        <p:txBody>
          <a:bodyPr spcFirstLastPara="1" wrap="square" lIns="92075" tIns="46025" rIns="92075" bIns="46025" anchor="t" anchorCtr="0">
            <a:noAutofit/>
          </a:bodyPr>
          <a:lstStyle>
            <a:lvl1pPr marR="0" lvl="0" algn="l" rtl="0">
              <a:lnSpc>
                <a:spcPct val="110000"/>
              </a:lnSpc>
              <a:spcBef>
                <a:spcPts val="600"/>
              </a:spcBef>
              <a:spcAft>
                <a:spcPts val="0"/>
              </a:spcAft>
              <a:buClr>
                <a:srgbClr val="FF3300"/>
              </a:buClr>
              <a:buSzPts val="3100"/>
              <a:buFont typeface="Arial"/>
              <a:buChar char="•"/>
              <a:defRPr sz="3100" b="1" i="1" u="none" strike="noStrike" cap="none">
                <a:solidFill>
                  <a:srgbClr val="FF3300"/>
                </a:solidFill>
                <a:latin typeface="Arial"/>
                <a:ea typeface="Arial"/>
                <a:cs typeface="Arial"/>
                <a:sym typeface="Arial"/>
              </a:defRPr>
            </a:lvl1pPr>
            <a:lvl2pPr marR="0" lvl="1" algn="l" rtl="0">
              <a:lnSpc>
                <a:spcPct val="110000"/>
              </a:lnSpc>
              <a:spcBef>
                <a:spcPts val="600"/>
              </a:spcBef>
              <a:spcAft>
                <a:spcPts val="0"/>
              </a:spcAft>
              <a:buClr>
                <a:srgbClr val="60C900"/>
              </a:buClr>
              <a:buSzPts val="2600"/>
              <a:buFont typeface="Arial"/>
              <a:buChar char="•"/>
              <a:defRPr sz="2600" b="0" i="0" u="none" strike="noStrike" cap="none">
                <a:solidFill>
                  <a:schemeClr val="dk1"/>
                </a:solidFill>
                <a:latin typeface="Arial"/>
                <a:ea typeface="Arial"/>
                <a:cs typeface="Arial"/>
                <a:sym typeface="Arial"/>
              </a:defRPr>
            </a:lvl2pPr>
            <a:lvl3pPr marR="0" lvl="2" algn="l" rtl="0">
              <a:lnSpc>
                <a:spcPct val="110000"/>
              </a:lnSpc>
              <a:spcBef>
                <a:spcPts val="600"/>
              </a:spcBef>
              <a:spcAft>
                <a:spcPts val="0"/>
              </a:spcAft>
              <a:buClr>
                <a:srgbClr val="60C900"/>
              </a:buClr>
              <a:buSzPts val="2600"/>
              <a:buFont typeface="Arial"/>
              <a:buChar char="–"/>
              <a:defRPr sz="2600" b="0" i="1" u="none" strike="noStrike" cap="none">
                <a:solidFill>
                  <a:schemeClr val="dk2"/>
                </a:solidFill>
                <a:latin typeface="Arial"/>
                <a:ea typeface="Arial"/>
                <a:cs typeface="Arial"/>
                <a:sym typeface="Arial"/>
              </a:defRPr>
            </a:lvl3pPr>
            <a:lvl4pPr marR="0" lvl="3" algn="l" rtl="0">
              <a:lnSpc>
                <a:spcPct val="110000"/>
              </a:lnSpc>
              <a:spcBef>
                <a:spcPts val="600"/>
              </a:spcBef>
              <a:spcAft>
                <a:spcPts val="0"/>
              </a:spcAft>
              <a:buClr>
                <a:srgbClr val="60C900"/>
              </a:buClr>
              <a:buSzPts val="2600"/>
              <a:buFont typeface="Arial"/>
              <a:buChar char="²"/>
              <a:defRPr sz="2600" b="0" i="0" u="none" strike="noStrike" cap="none">
                <a:solidFill>
                  <a:srgbClr val="777777"/>
                </a:solidFill>
                <a:latin typeface="Arial"/>
                <a:ea typeface="Arial"/>
                <a:cs typeface="Arial"/>
                <a:sym typeface="Arial"/>
              </a:defRPr>
            </a:lvl4pPr>
            <a:lvl5pPr marR="0" lvl="4" algn="l" rtl="0">
              <a:lnSpc>
                <a:spcPct val="110000"/>
              </a:lnSpc>
              <a:spcBef>
                <a:spcPts val="600"/>
              </a:spcBef>
              <a:spcAft>
                <a:spcPts val="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5pPr>
            <a:lvl6pPr marR="0" lvl="5" algn="l" rtl="0">
              <a:lnSpc>
                <a:spcPct val="110000"/>
              </a:lnSpc>
              <a:spcBef>
                <a:spcPts val="600"/>
              </a:spcBef>
              <a:spcAft>
                <a:spcPts val="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6pPr>
            <a:lvl7pPr marR="0" lvl="6" algn="l" rtl="0">
              <a:lnSpc>
                <a:spcPct val="110000"/>
              </a:lnSpc>
              <a:spcBef>
                <a:spcPts val="600"/>
              </a:spcBef>
              <a:spcAft>
                <a:spcPts val="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7pPr>
            <a:lvl8pPr marR="0" lvl="7" algn="l" rtl="0">
              <a:lnSpc>
                <a:spcPct val="110000"/>
              </a:lnSpc>
              <a:spcBef>
                <a:spcPts val="600"/>
              </a:spcBef>
              <a:spcAft>
                <a:spcPts val="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8pPr>
            <a:lvl9pPr marR="0" lvl="8" algn="l" rtl="0">
              <a:lnSpc>
                <a:spcPct val="110000"/>
              </a:lnSpc>
              <a:spcBef>
                <a:spcPts val="600"/>
              </a:spcBef>
              <a:spcAft>
                <a:spcPts val="60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4"/>
        <p:cNvGrpSpPr/>
        <p:nvPr/>
      </p:nvGrpSpPr>
      <p:grpSpPr>
        <a:xfrm>
          <a:off x="0" y="0"/>
          <a:ext cx="0" cy="0"/>
          <a:chOff x="0" y="0"/>
          <a:chExt cx="0" cy="0"/>
        </a:xfrm>
      </p:grpSpPr>
      <p:sp>
        <p:nvSpPr>
          <p:cNvPr id="185" name="Google Shape;185;p42"/>
          <p:cNvSpPr txBox="1">
            <a:spLocks noGrp="1"/>
          </p:cNvSpPr>
          <p:nvPr>
            <p:ph type="ctrTitle"/>
          </p:nvPr>
        </p:nvSpPr>
        <p:spPr>
          <a:xfrm>
            <a:off x="685800" y="1597819"/>
            <a:ext cx="7772400" cy="1102519"/>
          </a:xfrm>
          <a:prstGeom prst="rect">
            <a:avLst/>
          </a:prstGeom>
          <a:noFill/>
          <a:ln>
            <a:noFill/>
          </a:ln>
        </p:spPr>
        <p:txBody>
          <a:bodyPr spcFirstLastPara="1" wrap="square" lIns="90475" tIns="44450" rIns="90475" bIns="44450" anchor="b"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186" name="Google Shape;186;p42"/>
          <p:cNvSpPr txBox="1">
            <a:spLocks noGrp="1"/>
          </p:cNvSpPr>
          <p:nvPr>
            <p:ph type="subTitle" idx="1"/>
          </p:nvPr>
        </p:nvSpPr>
        <p:spPr>
          <a:xfrm>
            <a:off x="1371600" y="2914650"/>
            <a:ext cx="6400800" cy="1314450"/>
          </a:xfrm>
          <a:prstGeom prst="rect">
            <a:avLst/>
          </a:prstGeom>
          <a:noFill/>
          <a:ln>
            <a:noFill/>
          </a:ln>
        </p:spPr>
        <p:txBody>
          <a:bodyPr spcFirstLastPara="1" wrap="square" lIns="92075" tIns="46025" rIns="92075" bIns="46025" anchor="t" anchorCtr="0">
            <a:noAutofit/>
          </a:bodyPr>
          <a:lstStyle>
            <a:lvl1pPr lvl="0" algn="ctr">
              <a:lnSpc>
                <a:spcPct val="110000"/>
              </a:lnSpc>
              <a:spcBef>
                <a:spcPts val="600"/>
              </a:spcBef>
              <a:spcAft>
                <a:spcPts val="0"/>
              </a:spcAft>
              <a:buClr>
                <a:srgbClr val="FF3300"/>
              </a:buClr>
              <a:buSzPts val="3100"/>
              <a:buFont typeface="Arial"/>
              <a:buNone/>
              <a:defRPr/>
            </a:lvl1pPr>
            <a:lvl2pPr lvl="1" algn="ctr">
              <a:lnSpc>
                <a:spcPct val="110000"/>
              </a:lnSpc>
              <a:spcBef>
                <a:spcPts val="600"/>
              </a:spcBef>
              <a:spcAft>
                <a:spcPts val="0"/>
              </a:spcAft>
              <a:buSzPts val="2600"/>
              <a:buFont typeface="Arial"/>
              <a:buNone/>
              <a:defRPr/>
            </a:lvl2pPr>
            <a:lvl3pPr lvl="2" algn="ctr">
              <a:lnSpc>
                <a:spcPct val="110000"/>
              </a:lnSpc>
              <a:spcBef>
                <a:spcPts val="600"/>
              </a:spcBef>
              <a:spcAft>
                <a:spcPts val="0"/>
              </a:spcAft>
              <a:buSzPts val="2600"/>
              <a:buFont typeface="Arial"/>
              <a:buNone/>
              <a:defRPr/>
            </a:lvl3pPr>
            <a:lvl4pPr lvl="3" algn="ctr">
              <a:lnSpc>
                <a:spcPct val="110000"/>
              </a:lnSpc>
              <a:spcBef>
                <a:spcPts val="600"/>
              </a:spcBef>
              <a:spcAft>
                <a:spcPts val="0"/>
              </a:spcAft>
              <a:buSzPts val="2600"/>
              <a:buFont typeface="Arial"/>
              <a:buNone/>
              <a:defRPr/>
            </a:lvl4pPr>
            <a:lvl5pPr lvl="4" algn="ctr">
              <a:lnSpc>
                <a:spcPct val="110000"/>
              </a:lnSpc>
              <a:spcBef>
                <a:spcPts val="600"/>
              </a:spcBef>
              <a:spcAft>
                <a:spcPts val="0"/>
              </a:spcAft>
              <a:buSzPts val="2600"/>
              <a:buNone/>
              <a:defRPr/>
            </a:lvl5pPr>
            <a:lvl6pPr lvl="5" algn="ctr">
              <a:lnSpc>
                <a:spcPct val="110000"/>
              </a:lnSpc>
              <a:spcBef>
                <a:spcPts val="600"/>
              </a:spcBef>
              <a:spcAft>
                <a:spcPts val="0"/>
              </a:spcAft>
              <a:buSzPts val="2600"/>
              <a:buNone/>
              <a:defRPr/>
            </a:lvl6pPr>
            <a:lvl7pPr lvl="6" algn="ctr">
              <a:lnSpc>
                <a:spcPct val="110000"/>
              </a:lnSpc>
              <a:spcBef>
                <a:spcPts val="600"/>
              </a:spcBef>
              <a:spcAft>
                <a:spcPts val="0"/>
              </a:spcAft>
              <a:buSzPts val="2600"/>
              <a:buNone/>
              <a:defRPr/>
            </a:lvl7pPr>
            <a:lvl8pPr lvl="7" algn="ctr">
              <a:lnSpc>
                <a:spcPct val="110000"/>
              </a:lnSpc>
              <a:spcBef>
                <a:spcPts val="600"/>
              </a:spcBef>
              <a:spcAft>
                <a:spcPts val="0"/>
              </a:spcAft>
              <a:buSzPts val="2600"/>
              <a:buNone/>
              <a:defRPr/>
            </a:lvl8pPr>
            <a:lvl9pPr lvl="8" algn="ctr">
              <a:lnSpc>
                <a:spcPct val="110000"/>
              </a:lnSpc>
              <a:spcBef>
                <a:spcPts val="600"/>
              </a:spcBef>
              <a:spcAft>
                <a:spcPts val="600"/>
              </a:spcAft>
              <a:buSzPts val="26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7"/>
        <p:cNvGrpSpPr/>
        <p:nvPr/>
      </p:nvGrpSpPr>
      <p:grpSpPr>
        <a:xfrm>
          <a:off x="0" y="0"/>
          <a:ext cx="0" cy="0"/>
          <a:chOff x="0" y="0"/>
          <a:chExt cx="0" cy="0"/>
        </a:xfrm>
      </p:grpSpPr>
      <p:sp>
        <p:nvSpPr>
          <p:cNvPr id="188" name="Google Shape;188;p43"/>
          <p:cNvSpPr txBox="1">
            <a:spLocks noGrp="1"/>
          </p:cNvSpPr>
          <p:nvPr>
            <p:ph type="title"/>
          </p:nvPr>
        </p:nvSpPr>
        <p:spPr>
          <a:xfrm>
            <a:off x="722313" y="3305175"/>
            <a:ext cx="7772400" cy="1021556"/>
          </a:xfrm>
          <a:prstGeom prst="rect">
            <a:avLst/>
          </a:prstGeom>
          <a:noFill/>
          <a:ln>
            <a:noFill/>
          </a:ln>
        </p:spPr>
        <p:txBody>
          <a:bodyPr spcFirstLastPara="1" wrap="square" lIns="90475" tIns="44450" rIns="90475" bIns="44450" anchor="t" anchorCtr="0">
            <a:noAutofit/>
          </a:bodyPr>
          <a:lstStyle>
            <a:lvl1pPr lvl="0" algn="l">
              <a:lnSpc>
                <a:spcPct val="104000"/>
              </a:lnSpc>
              <a:spcBef>
                <a:spcPts val="0"/>
              </a:spcBef>
              <a:spcAft>
                <a:spcPts val="0"/>
              </a:spcAft>
              <a:buSzPts val="1400"/>
              <a:buNone/>
              <a:defRPr sz="4000" b="1" cap="none"/>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189" name="Google Shape;189;p43"/>
          <p:cNvSpPr txBox="1">
            <a:spLocks noGrp="1"/>
          </p:cNvSpPr>
          <p:nvPr>
            <p:ph type="body" idx="1"/>
          </p:nvPr>
        </p:nvSpPr>
        <p:spPr>
          <a:xfrm>
            <a:off x="722313" y="2180035"/>
            <a:ext cx="7772400" cy="1125140"/>
          </a:xfrm>
          <a:prstGeom prst="rect">
            <a:avLst/>
          </a:prstGeom>
          <a:noFill/>
          <a:ln>
            <a:noFill/>
          </a:ln>
        </p:spPr>
        <p:txBody>
          <a:bodyPr spcFirstLastPara="1" wrap="square" lIns="92075" tIns="46025" rIns="92075" bIns="46025" anchor="b" anchorCtr="0">
            <a:noAutofit/>
          </a:bodyPr>
          <a:lstStyle>
            <a:lvl1pPr marL="457200" lvl="0" indent="-228600" algn="l">
              <a:lnSpc>
                <a:spcPct val="110000"/>
              </a:lnSpc>
              <a:spcBef>
                <a:spcPts val="600"/>
              </a:spcBef>
              <a:spcAft>
                <a:spcPts val="0"/>
              </a:spcAft>
              <a:buClr>
                <a:srgbClr val="FF3300"/>
              </a:buClr>
              <a:buSzPts val="2000"/>
              <a:buFont typeface="Arial"/>
              <a:buNone/>
              <a:defRPr sz="2000"/>
            </a:lvl1pPr>
            <a:lvl2pPr marL="914400" lvl="1" indent="-228600" algn="l">
              <a:lnSpc>
                <a:spcPct val="110000"/>
              </a:lnSpc>
              <a:spcBef>
                <a:spcPts val="600"/>
              </a:spcBef>
              <a:spcAft>
                <a:spcPts val="0"/>
              </a:spcAft>
              <a:buSzPts val="1800"/>
              <a:buFont typeface="Arial"/>
              <a:buNone/>
              <a:defRPr sz="1800"/>
            </a:lvl2pPr>
            <a:lvl3pPr marL="1371600" lvl="2" indent="-228600" algn="l">
              <a:lnSpc>
                <a:spcPct val="110000"/>
              </a:lnSpc>
              <a:spcBef>
                <a:spcPts val="600"/>
              </a:spcBef>
              <a:spcAft>
                <a:spcPts val="0"/>
              </a:spcAft>
              <a:buSzPts val="1600"/>
              <a:buFont typeface="Arial"/>
              <a:buNone/>
              <a:defRPr sz="1600"/>
            </a:lvl3pPr>
            <a:lvl4pPr marL="1828800" lvl="3" indent="-228600" algn="l">
              <a:lnSpc>
                <a:spcPct val="110000"/>
              </a:lnSpc>
              <a:spcBef>
                <a:spcPts val="600"/>
              </a:spcBef>
              <a:spcAft>
                <a:spcPts val="0"/>
              </a:spcAft>
              <a:buSzPts val="1400"/>
              <a:buFont typeface="Arial"/>
              <a:buNone/>
              <a:defRPr sz="1400"/>
            </a:lvl4pPr>
            <a:lvl5pPr marL="2286000" lvl="4" indent="-228600" algn="l">
              <a:lnSpc>
                <a:spcPct val="110000"/>
              </a:lnSpc>
              <a:spcBef>
                <a:spcPts val="600"/>
              </a:spcBef>
              <a:spcAft>
                <a:spcPts val="0"/>
              </a:spcAft>
              <a:buSzPts val="1400"/>
              <a:buNone/>
              <a:defRPr sz="1400"/>
            </a:lvl5pPr>
            <a:lvl6pPr marL="2743200" lvl="5" indent="-228600" algn="l">
              <a:lnSpc>
                <a:spcPct val="110000"/>
              </a:lnSpc>
              <a:spcBef>
                <a:spcPts val="600"/>
              </a:spcBef>
              <a:spcAft>
                <a:spcPts val="0"/>
              </a:spcAft>
              <a:buSzPts val="1400"/>
              <a:buNone/>
              <a:defRPr sz="1400"/>
            </a:lvl6pPr>
            <a:lvl7pPr marL="3200400" lvl="6" indent="-228600" algn="l">
              <a:lnSpc>
                <a:spcPct val="110000"/>
              </a:lnSpc>
              <a:spcBef>
                <a:spcPts val="600"/>
              </a:spcBef>
              <a:spcAft>
                <a:spcPts val="0"/>
              </a:spcAft>
              <a:buSzPts val="1400"/>
              <a:buNone/>
              <a:defRPr sz="1400"/>
            </a:lvl7pPr>
            <a:lvl8pPr marL="3657600" lvl="7" indent="-228600" algn="l">
              <a:lnSpc>
                <a:spcPct val="110000"/>
              </a:lnSpc>
              <a:spcBef>
                <a:spcPts val="600"/>
              </a:spcBef>
              <a:spcAft>
                <a:spcPts val="0"/>
              </a:spcAft>
              <a:buSzPts val="1400"/>
              <a:buNone/>
              <a:defRPr sz="1400"/>
            </a:lvl8pPr>
            <a:lvl9pPr marL="4114800" lvl="8" indent="-228600" algn="l">
              <a:lnSpc>
                <a:spcPct val="110000"/>
              </a:lnSpc>
              <a:spcBef>
                <a:spcPts val="600"/>
              </a:spcBef>
              <a:spcAft>
                <a:spcPts val="600"/>
              </a:spcAft>
              <a:buSzPts val="1400"/>
              <a:buNone/>
              <a:defRPr sz="14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90"/>
        <p:cNvGrpSpPr/>
        <p:nvPr/>
      </p:nvGrpSpPr>
      <p:grpSpPr>
        <a:xfrm>
          <a:off x="0" y="0"/>
          <a:ext cx="0" cy="0"/>
          <a:chOff x="0" y="0"/>
          <a:chExt cx="0" cy="0"/>
        </a:xfrm>
      </p:grpSpPr>
      <p:sp>
        <p:nvSpPr>
          <p:cNvPr id="191" name="Google Shape;191;p44"/>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192" name="Google Shape;192;p44"/>
          <p:cNvSpPr txBox="1">
            <a:spLocks noGrp="1"/>
          </p:cNvSpPr>
          <p:nvPr>
            <p:ph type="body" idx="1"/>
          </p:nvPr>
        </p:nvSpPr>
        <p:spPr>
          <a:xfrm>
            <a:off x="247650" y="1257300"/>
            <a:ext cx="4235450" cy="3657600"/>
          </a:xfrm>
          <a:prstGeom prst="rect">
            <a:avLst/>
          </a:prstGeom>
          <a:noFill/>
          <a:ln>
            <a:noFill/>
          </a:ln>
        </p:spPr>
        <p:txBody>
          <a:bodyPr spcFirstLastPara="1" wrap="square" lIns="92075" tIns="46025" rIns="92075" bIns="46025" anchor="t" anchorCtr="0">
            <a:noAutofit/>
          </a:bodyPr>
          <a:lstStyle>
            <a:lvl1pPr marL="457200" lvl="0" indent="-406400" algn="l">
              <a:lnSpc>
                <a:spcPct val="110000"/>
              </a:lnSpc>
              <a:spcBef>
                <a:spcPts val="600"/>
              </a:spcBef>
              <a:spcAft>
                <a:spcPts val="0"/>
              </a:spcAft>
              <a:buClr>
                <a:srgbClr val="FF3300"/>
              </a:buClr>
              <a:buSzPts val="2800"/>
              <a:buFont typeface="Arial"/>
              <a:buChar char="•"/>
              <a:defRPr sz="2800"/>
            </a:lvl1pPr>
            <a:lvl2pPr marL="914400" lvl="1" indent="-381000" algn="l">
              <a:lnSpc>
                <a:spcPct val="110000"/>
              </a:lnSpc>
              <a:spcBef>
                <a:spcPts val="600"/>
              </a:spcBef>
              <a:spcAft>
                <a:spcPts val="0"/>
              </a:spcAft>
              <a:buSzPts val="2400"/>
              <a:buFont typeface="Arial"/>
              <a:buChar char="•"/>
              <a:defRPr sz="2400"/>
            </a:lvl2pPr>
            <a:lvl3pPr marL="1371600" lvl="2" indent="-355600" algn="l">
              <a:lnSpc>
                <a:spcPct val="110000"/>
              </a:lnSpc>
              <a:spcBef>
                <a:spcPts val="600"/>
              </a:spcBef>
              <a:spcAft>
                <a:spcPts val="0"/>
              </a:spcAft>
              <a:buSzPts val="2000"/>
              <a:buFont typeface="Arial"/>
              <a:buChar char="–"/>
              <a:defRPr sz="2000"/>
            </a:lvl3pPr>
            <a:lvl4pPr marL="1828800" lvl="3" indent="-342900" algn="l">
              <a:lnSpc>
                <a:spcPct val="110000"/>
              </a:lnSpc>
              <a:spcBef>
                <a:spcPts val="600"/>
              </a:spcBef>
              <a:spcAft>
                <a:spcPts val="0"/>
              </a:spcAft>
              <a:buSzPts val="1800"/>
              <a:buFont typeface="Arial"/>
              <a:buChar char="²"/>
              <a:defRPr sz="1800"/>
            </a:lvl4pPr>
            <a:lvl5pPr marL="2286000" lvl="4" indent="-342900" algn="l">
              <a:lnSpc>
                <a:spcPct val="110000"/>
              </a:lnSpc>
              <a:spcBef>
                <a:spcPts val="600"/>
              </a:spcBef>
              <a:spcAft>
                <a:spcPts val="0"/>
              </a:spcAft>
              <a:buSzPts val="1800"/>
              <a:buChar char="³"/>
              <a:defRPr sz="1800"/>
            </a:lvl5pPr>
            <a:lvl6pPr marL="2743200" lvl="5" indent="-342900" algn="l">
              <a:lnSpc>
                <a:spcPct val="110000"/>
              </a:lnSpc>
              <a:spcBef>
                <a:spcPts val="600"/>
              </a:spcBef>
              <a:spcAft>
                <a:spcPts val="0"/>
              </a:spcAft>
              <a:buSzPts val="1800"/>
              <a:buChar char="³"/>
              <a:defRPr sz="1800"/>
            </a:lvl6pPr>
            <a:lvl7pPr marL="3200400" lvl="6" indent="-342900" algn="l">
              <a:lnSpc>
                <a:spcPct val="110000"/>
              </a:lnSpc>
              <a:spcBef>
                <a:spcPts val="600"/>
              </a:spcBef>
              <a:spcAft>
                <a:spcPts val="0"/>
              </a:spcAft>
              <a:buSzPts val="1800"/>
              <a:buChar char="³"/>
              <a:defRPr sz="1800"/>
            </a:lvl7pPr>
            <a:lvl8pPr marL="3657600" lvl="7" indent="-342900" algn="l">
              <a:lnSpc>
                <a:spcPct val="110000"/>
              </a:lnSpc>
              <a:spcBef>
                <a:spcPts val="600"/>
              </a:spcBef>
              <a:spcAft>
                <a:spcPts val="0"/>
              </a:spcAft>
              <a:buSzPts val="1800"/>
              <a:buChar char="³"/>
              <a:defRPr sz="1800"/>
            </a:lvl8pPr>
            <a:lvl9pPr marL="4114800" lvl="8" indent="-342900" algn="l">
              <a:lnSpc>
                <a:spcPct val="110000"/>
              </a:lnSpc>
              <a:spcBef>
                <a:spcPts val="600"/>
              </a:spcBef>
              <a:spcAft>
                <a:spcPts val="600"/>
              </a:spcAft>
              <a:buSzPts val="1800"/>
              <a:buChar char="³"/>
              <a:defRPr sz="1800"/>
            </a:lvl9pPr>
          </a:lstStyle>
          <a:p>
            <a:endParaRPr/>
          </a:p>
        </p:txBody>
      </p:sp>
      <p:sp>
        <p:nvSpPr>
          <p:cNvPr id="193" name="Google Shape;193;p44"/>
          <p:cNvSpPr txBox="1">
            <a:spLocks noGrp="1"/>
          </p:cNvSpPr>
          <p:nvPr>
            <p:ph type="body" idx="2"/>
          </p:nvPr>
        </p:nvSpPr>
        <p:spPr>
          <a:xfrm>
            <a:off x="4635500" y="1257300"/>
            <a:ext cx="4237038" cy="3657600"/>
          </a:xfrm>
          <a:prstGeom prst="rect">
            <a:avLst/>
          </a:prstGeom>
          <a:noFill/>
          <a:ln>
            <a:noFill/>
          </a:ln>
        </p:spPr>
        <p:txBody>
          <a:bodyPr spcFirstLastPara="1" wrap="square" lIns="92075" tIns="46025" rIns="92075" bIns="46025" anchor="t" anchorCtr="0">
            <a:noAutofit/>
          </a:bodyPr>
          <a:lstStyle>
            <a:lvl1pPr marL="457200" lvl="0" indent="-406400" algn="l">
              <a:lnSpc>
                <a:spcPct val="110000"/>
              </a:lnSpc>
              <a:spcBef>
                <a:spcPts val="600"/>
              </a:spcBef>
              <a:spcAft>
                <a:spcPts val="0"/>
              </a:spcAft>
              <a:buClr>
                <a:srgbClr val="FF3300"/>
              </a:buClr>
              <a:buSzPts val="2800"/>
              <a:buFont typeface="Arial"/>
              <a:buChar char="•"/>
              <a:defRPr sz="2800"/>
            </a:lvl1pPr>
            <a:lvl2pPr marL="914400" lvl="1" indent="-381000" algn="l">
              <a:lnSpc>
                <a:spcPct val="110000"/>
              </a:lnSpc>
              <a:spcBef>
                <a:spcPts val="600"/>
              </a:spcBef>
              <a:spcAft>
                <a:spcPts val="0"/>
              </a:spcAft>
              <a:buSzPts val="2400"/>
              <a:buFont typeface="Arial"/>
              <a:buChar char="•"/>
              <a:defRPr sz="2400"/>
            </a:lvl2pPr>
            <a:lvl3pPr marL="1371600" lvl="2" indent="-355600" algn="l">
              <a:lnSpc>
                <a:spcPct val="110000"/>
              </a:lnSpc>
              <a:spcBef>
                <a:spcPts val="600"/>
              </a:spcBef>
              <a:spcAft>
                <a:spcPts val="0"/>
              </a:spcAft>
              <a:buSzPts val="2000"/>
              <a:buFont typeface="Arial"/>
              <a:buChar char="–"/>
              <a:defRPr sz="2000"/>
            </a:lvl3pPr>
            <a:lvl4pPr marL="1828800" lvl="3" indent="-342900" algn="l">
              <a:lnSpc>
                <a:spcPct val="110000"/>
              </a:lnSpc>
              <a:spcBef>
                <a:spcPts val="600"/>
              </a:spcBef>
              <a:spcAft>
                <a:spcPts val="0"/>
              </a:spcAft>
              <a:buSzPts val="1800"/>
              <a:buFont typeface="Arial"/>
              <a:buChar char="²"/>
              <a:defRPr sz="1800"/>
            </a:lvl4pPr>
            <a:lvl5pPr marL="2286000" lvl="4" indent="-342900" algn="l">
              <a:lnSpc>
                <a:spcPct val="110000"/>
              </a:lnSpc>
              <a:spcBef>
                <a:spcPts val="600"/>
              </a:spcBef>
              <a:spcAft>
                <a:spcPts val="0"/>
              </a:spcAft>
              <a:buSzPts val="1800"/>
              <a:buChar char="³"/>
              <a:defRPr sz="1800"/>
            </a:lvl5pPr>
            <a:lvl6pPr marL="2743200" lvl="5" indent="-342900" algn="l">
              <a:lnSpc>
                <a:spcPct val="110000"/>
              </a:lnSpc>
              <a:spcBef>
                <a:spcPts val="600"/>
              </a:spcBef>
              <a:spcAft>
                <a:spcPts val="0"/>
              </a:spcAft>
              <a:buSzPts val="1800"/>
              <a:buChar char="³"/>
              <a:defRPr sz="1800"/>
            </a:lvl6pPr>
            <a:lvl7pPr marL="3200400" lvl="6" indent="-342900" algn="l">
              <a:lnSpc>
                <a:spcPct val="110000"/>
              </a:lnSpc>
              <a:spcBef>
                <a:spcPts val="600"/>
              </a:spcBef>
              <a:spcAft>
                <a:spcPts val="0"/>
              </a:spcAft>
              <a:buSzPts val="1800"/>
              <a:buChar char="³"/>
              <a:defRPr sz="1800"/>
            </a:lvl7pPr>
            <a:lvl8pPr marL="3657600" lvl="7" indent="-342900" algn="l">
              <a:lnSpc>
                <a:spcPct val="110000"/>
              </a:lnSpc>
              <a:spcBef>
                <a:spcPts val="600"/>
              </a:spcBef>
              <a:spcAft>
                <a:spcPts val="0"/>
              </a:spcAft>
              <a:buSzPts val="1800"/>
              <a:buChar char="³"/>
              <a:defRPr sz="1800"/>
            </a:lvl8pPr>
            <a:lvl9pPr marL="4114800" lvl="8" indent="-342900" algn="l">
              <a:lnSpc>
                <a:spcPct val="110000"/>
              </a:lnSpc>
              <a:spcBef>
                <a:spcPts val="600"/>
              </a:spcBef>
              <a:spcAft>
                <a:spcPts val="600"/>
              </a:spcAft>
              <a:buSzPts val="1800"/>
              <a:buChar char="³"/>
              <a:defRPr sz="18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94"/>
        <p:cNvGrpSpPr/>
        <p:nvPr/>
      </p:nvGrpSpPr>
      <p:grpSpPr>
        <a:xfrm>
          <a:off x="0" y="0"/>
          <a:ext cx="0" cy="0"/>
          <a:chOff x="0" y="0"/>
          <a:chExt cx="0" cy="0"/>
        </a:xfrm>
      </p:grpSpPr>
      <p:sp>
        <p:nvSpPr>
          <p:cNvPr id="195" name="Google Shape;195;p45"/>
          <p:cNvSpPr txBox="1">
            <a:spLocks noGrp="1"/>
          </p:cNvSpPr>
          <p:nvPr>
            <p:ph type="title"/>
          </p:nvPr>
        </p:nvSpPr>
        <p:spPr>
          <a:xfrm>
            <a:off x="457200" y="205978"/>
            <a:ext cx="8229600" cy="857250"/>
          </a:xfrm>
          <a:prstGeom prst="rect">
            <a:avLst/>
          </a:prstGeom>
          <a:noFill/>
          <a:ln>
            <a:noFill/>
          </a:ln>
        </p:spPr>
        <p:txBody>
          <a:bodyPr spcFirstLastPara="1" wrap="square" lIns="90475" tIns="44450" rIns="90475" bIns="44450" anchor="b"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196" name="Google Shape;196;p45"/>
          <p:cNvSpPr txBox="1">
            <a:spLocks noGrp="1"/>
          </p:cNvSpPr>
          <p:nvPr>
            <p:ph type="body" idx="1"/>
          </p:nvPr>
        </p:nvSpPr>
        <p:spPr>
          <a:xfrm>
            <a:off x="457200" y="1151335"/>
            <a:ext cx="4040188" cy="479822"/>
          </a:xfrm>
          <a:prstGeom prst="rect">
            <a:avLst/>
          </a:prstGeom>
          <a:noFill/>
          <a:ln>
            <a:noFill/>
          </a:ln>
        </p:spPr>
        <p:txBody>
          <a:bodyPr spcFirstLastPara="1" wrap="square" lIns="92075" tIns="46025" rIns="92075" bIns="46025" anchor="b" anchorCtr="0">
            <a:noAutofit/>
          </a:bodyPr>
          <a:lstStyle>
            <a:lvl1pPr marL="457200" lvl="0" indent="-228600" algn="l">
              <a:lnSpc>
                <a:spcPct val="110000"/>
              </a:lnSpc>
              <a:spcBef>
                <a:spcPts val="600"/>
              </a:spcBef>
              <a:spcAft>
                <a:spcPts val="0"/>
              </a:spcAft>
              <a:buClr>
                <a:srgbClr val="FF3300"/>
              </a:buClr>
              <a:buSzPts val="2400"/>
              <a:buFont typeface="Arial"/>
              <a:buNone/>
              <a:defRPr sz="2400" b="1"/>
            </a:lvl1pPr>
            <a:lvl2pPr marL="914400" lvl="1" indent="-228600" algn="l">
              <a:lnSpc>
                <a:spcPct val="110000"/>
              </a:lnSpc>
              <a:spcBef>
                <a:spcPts val="600"/>
              </a:spcBef>
              <a:spcAft>
                <a:spcPts val="0"/>
              </a:spcAft>
              <a:buSzPts val="2000"/>
              <a:buFont typeface="Arial"/>
              <a:buNone/>
              <a:defRPr sz="2000" b="1"/>
            </a:lvl2pPr>
            <a:lvl3pPr marL="1371600" lvl="2" indent="-228600" algn="l">
              <a:lnSpc>
                <a:spcPct val="110000"/>
              </a:lnSpc>
              <a:spcBef>
                <a:spcPts val="600"/>
              </a:spcBef>
              <a:spcAft>
                <a:spcPts val="0"/>
              </a:spcAft>
              <a:buSzPts val="1800"/>
              <a:buFont typeface="Arial"/>
              <a:buNone/>
              <a:defRPr sz="1800" b="1"/>
            </a:lvl3pPr>
            <a:lvl4pPr marL="1828800" lvl="3" indent="-228600" algn="l">
              <a:lnSpc>
                <a:spcPct val="110000"/>
              </a:lnSpc>
              <a:spcBef>
                <a:spcPts val="600"/>
              </a:spcBef>
              <a:spcAft>
                <a:spcPts val="0"/>
              </a:spcAft>
              <a:buSzPts val="1600"/>
              <a:buFont typeface="Arial"/>
              <a:buNone/>
              <a:defRPr sz="1600" b="1"/>
            </a:lvl4pPr>
            <a:lvl5pPr marL="2286000" lvl="4" indent="-228600" algn="l">
              <a:lnSpc>
                <a:spcPct val="110000"/>
              </a:lnSpc>
              <a:spcBef>
                <a:spcPts val="600"/>
              </a:spcBef>
              <a:spcAft>
                <a:spcPts val="0"/>
              </a:spcAft>
              <a:buSzPts val="1600"/>
              <a:buNone/>
              <a:defRPr sz="1600" b="1"/>
            </a:lvl5pPr>
            <a:lvl6pPr marL="2743200" lvl="5" indent="-228600" algn="l">
              <a:lnSpc>
                <a:spcPct val="110000"/>
              </a:lnSpc>
              <a:spcBef>
                <a:spcPts val="600"/>
              </a:spcBef>
              <a:spcAft>
                <a:spcPts val="0"/>
              </a:spcAft>
              <a:buSzPts val="1600"/>
              <a:buNone/>
              <a:defRPr sz="1600" b="1"/>
            </a:lvl6pPr>
            <a:lvl7pPr marL="3200400" lvl="6" indent="-228600" algn="l">
              <a:lnSpc>
                <a:spcPct val="110000"/>
              </a:lnSpc>
              <a:spcBef>
                <a:spcPts val="600"/>
              </a:spcBef>
              <a:spcAft>
                <a:spcPts val="0"/>
              </a:spcAft>
              <a:buSzPts val="1600"/>
              <a:buNone/>
              <a:defRPr sz="1600" b="1"/>
            </a:lvl7pPr>
            <a:lvl8pPr marL="3657600" lvl="7" indent="-228600" algn="l">
              <a:lnSpc>
                <a:spcPct val="110000"/>
              </a:lnSpc>
              <a:spcBef>
                <a:spcPts val="600"/>
              </a:spcBef>
              <a:spcAft>
                <a:spcPts val="0"/>
              </a:spcAft>
              <a:buSzPts val="1600"/>
              <a:buNone/>
              <a:defRPr sz="1600" b="1"/>
            </a:lvl8pPr>
            <a:lvl9pPr marL="4114800" lvl="8" indent="-228600" algn="l">
              <a:lnSpc>
                <a:spcPct val="110000"/>
              </a:lnSpc>
              <a:spcBef>
                <a:spcPts val="600"/>
              </a:spcBef>
              <a:spcAft>
                <a:spcPts val="600"/>
              </a:spcAft>
              <a:buSzPts val="1600"/>
              <a:buNone/>
              <a:defRPr sz="1600" b="1"/>
            </a:lvl9pPr>
          </a:lstStyle>
          <a:p>
            <a:endParaRPr/>
          </a:p>
        </p:txBody>
      </p:sp>
      <p:sp>
        <p:nvSpPr>
          <p:cNvPr id="197" name="Google Shape;197;p45"/>
          <p:cNvSpPr txBox="1">
            <a:spLocks noGrp="1"/>
          </p:cNvSpPr>
          <p:nvPr>
            <p:ph type="body" idx="2"/>
          </p:nvPr>
        </p:nvSpPr>
        <p:spPr>
          <a:xfrm>
            <a:off x="457200" y="1631156"/>
            <a:ext cx="4040188" cy="2963466"/>
          </a:xfrm>
          <a:prstGeom prst="rect">
            <a:avLst/>
          </a:prstGeom>
          <a:noFill/>
          <a:ln>
            <a:noFill/>
          </a:ln>
        </p:spPr>
        <p:txBody>
          <a:bodyPr spcFirstLastPara="1" wrap="square" lIns="92075" tIns="46025" rIns="92075" bIns="46025" anchor="t" anchorCtr="0">
            <a:noAutofit/>
          </a:bodyPr>
          <a:lstStyle>
            <a:lvl1pPr marL="457200" lvl="0" indent="-381000" algn="l">
              <a:lnSpc>
                <a:spcPct val="110000"/>
              </a:lnSpc>
              <a:spcBef>
                <a:spcPts val="600"/>
              </a:spcBef>
              <a:spcAft>
                <a:spcPts val="0"/>
              </a:spcAft>
              <a:buClr>
                <a:srgbClr val="FF3300"/>
              </a:buClr>
              <a:buSzPts val="2400"/>
              <a:buFont typeface="Arial"/>
              <a:buChar char="•"/>
              <a:defRPr sz="2400"/>
            </a:lvl1pPr>
            <a:lvl2pPr marL="914400" lvl="1" indent="-355600" algn="l">
              <a:lnSpc>
                <a:spcPct val="110000"/>
              </a:lnSpc>
              <a:spcBef>
                <a:spcPts val="600"/>
              </a:spcBef>
              <a:spcAft>
                <a:spcPts val="0"/>
              </a:spcAft>
              <a:buSzPts val="2000"/>
              <a:buFont typeface="Arial"/>
              <a:buChar char="•"/>
              <a:defRPr sz="2000"/>
            </a:lvl2pPr>
            <a:lvl3pPr marL="1371600" lvl="2" indent="-342900" algn="l">
              <a:lnSpc>
                <a:spcPct val="110000"/>
              </a:lnSpc>
              <a:spcBef>
                <a:spcPts val="600"/>
              </a:spcBef>
              <a:spcAft>
                <a:spcPts val="0"/>
              </a:spcAft>
              <a:buSzPts val="1800"/>
              <a:buFont typeface="Arial"/>
              <a:buChar char="–"/>
              <a:defRPr sz="1800"/>
            </a:lvl3pPr>
            <a:lvl4pPr marL="1828800" lvl="3" indent="-330200" algn="l">
              <a:lnSpc>
                <a:spcPct val="110000"/>
              </a:lnSpc>
              <a:spcBef>
                <a:spcPts val="600"/>
              </a:spcBef>
              <a:spcAft>
                <a:spcPts val="0"/>
              </a:spcAft>
              <a:buSzPts val="1600"/>
              <a:buFont typeface="Arial"/>
              <a:buChar char="²"/>
              <a:defRPr sz="1600"/>
            </a:lvl4pPr>
            <a:lvl5pPr marL="2286000" lvl="4" indent="-330200" algn="l">
              <a:lnSpc>
                <a:spcPct val="110000"/>
              </a:lnSpc>
              <a:spcBef>
                <a:spcPts val="600"/>
              </a:spcBef>
              <a:spcAft>
                <a:spcPts val="0"/>
              </a:spcAft>
              <a:buSzPts val="1600"/>
              <a:buChar char="³"/>
              <a:defRPr sz="1600"/>
            </a:lvl5pPr>
            <a:lvl6pPr marL="2743200" lvl="5" indent="-330200" algn="l">
              <a:lnSpc>
                <a:spcPct val="110000"/>
              </a:lnSpc>
              <a:spcBef>
                <a:spcPts val="600"/>
              </a:spcBef>
              <a:spcAft>
                <a:spcPts val="0"/>
              </a:spcAft>
              <a:buSzPts val="1600"/>
              <a:buChar char="³"/>
              <a:defRPr sz="1600"/>
            </a:lvl6pPr>
            <a:lvl7pPr marL="3200400" lvl="6" indent="-330200" algn="l">
              <a:lnSpc>
                <a:spcPct val="110000"/>
              </a:lnSpc>
              <a:spcBef>
                <a:spcPts val="600"/>
              </a:spcBef>
              <a:spcAft>
                <a:spcPts val="0"/>
              </a:spcAft>
              <a:buSzPts val="1600"/>
              <a:buChar char="³"/>
              <a:defRPr sz="1600"/>
            </a:lvl7pPr>
            <a:lvl8pPr marL="3657600" lvl="7" indent="-330200" algn="l">
              <a:lnSpc>
                <a:spcPct val="110000"/>
              </a:lnSpc>
              <a:spcBef>
                <a:spcPts val="600"/>
              </a:spcBef>
              <a:spcAft>
                <a:spcPts val="0"/>
              </a:spcAft>
              <a:buSzPts val="1600"/>
              <a:buChar char="³"/>
              <a:defRPr sz="1600"/>
            </a:lvl8pPr>
            <a:lvl9pPr marL="4114800" lvl="8" indent="-330200" algn="l">
              <a:lnSpc>
                <a:spcPct val="110000"/>
              </a:lnSpc>
              <a:spcBef>
                <a:spcPts val="600"/>
              </a:spcBef>
              <a:spcAft>
                <a:spcPts val="600"/>
              </a:spcAft>
              <a:buSzPts val="1600"/>
              <a:buChar char="³"/>
              <a:defRPr sz="1600"/>
            </a:lvl9pPr>
          </a:lstStyle>
          <a:p>
            <a:endParaRPr/>
          </a:p>
        </p:txBody>
      </p:sp>
      <p:sp>
        <p:nvSpPr>
          <p:cNvPr id="198" name="Google Shape;198;p45"/>
          <p:cNvSpPr txBox="1">
            <a:spLocks noGrp="1"/>
          </p:cNvSpPr>
          <p:nvPr>
            <p:ph type="body" idx="3"/>
          </p:nvPr>
        </p:nvSpPr>
        <p:spPr>
          <a:xfrm>
            <a:off x="4645025" y="1151335"/>
            <a:ext cx="4041775" cy="479822"/>
          </a:xfrm>
          <a:prstGeom prst="rect">
            <a:avLst/>
          </a:prstGeom>
          <a:noFill/>
          <a:ln>
            <a:noFill/>
          </a:ln>
        </p:spPr>
        <p:txBody>
          <a:bodyPr spcFirstLastPara="1" wrap="square" lIns="92075" tIns="46025" rIns="92075" bIns="46025" anchor="b" anchorCtr="0">
            <a:noAutofit/>
          </a:bodyPr>
          <a:lstStyle>
            <a:lvl1pPr marL="457200" lvl="0" indent="-228600" algn="l">
              <a:lnSpc>
                <a:spcPct val="110000"/>
              </a:lnSpc>
              <a:spcBef>
                <a:spcPts val="600"/>
              </a:spcBef>
              <a:spcAft>
                <a:spcPts val="0"/>
              </a:spcAft>
              <a:buClr>
                <a:srgbClr val="FF3300"/>
              </a:buClr>
              <a:buSzPts val="2400"/>
              <a:buFont typeface="Arial"/>
              <a:buNone/>
              <a:defRPr sz="2400" b="1"/>
            </a:lvl1pPr>
            <a:lvl2pPr marL="914400" lvl="1" indent="-228600" algn="l">
              <a:lnSpc>
                <a:spcPct val="110000"/>
              </a:lnSpc>
              <a:spcBef>
                <a:spcPts val="600"/>
              </a:spcBef>
              <a:spcAft>
                <a:spcPts val="0"/>
              </a:spcAft>
              <a:buSzPts val="2000"/>
              <a:buFont typeface="Arial"/>
              <a:buNone/>
              <a:defRPr sz="2000" b="1"/>
            </a:lvl2pPr>
            <a:lvl3pPr marL="1371600" lvl="2" indent="-228600" algn="l">
              <a:lnSpc>
                <a:spcPct val="110000"/>
              </a:lnSpc>
              <a:spcBef>
                <a:spcPts val="600"/>
              </a:spcBef>
              <a:spcAft>
                <a:spcPts val="0"/>
              </a:spcAft>
              <a:buSzPts val="1800"/>
              <a:buFont typeface="Arial"/>
              <a:buNone/>
              <a:defRPr sz="1800" b="1"/>
            </a:lvl3pPr>
            <a:lvl4pPr marL="1828800" lvl="3" indent="-228600" algn="l">
              <a:lnSpc>
                <a:spcPct val="110000"/>
              </a:lnSpc>
              <a:spcBef>
                <a:spcPts val="600"/>
              </a:spcBef>
              <a:spcAft>
                <a:spcPts val="0"/>
              </a:spcAft>
              <a:buSzPts val="1600"/>
              <a:buFont typeface="Arial"/>
              <a:buNone/>
              <a:defRPr sz="1600" b="1"/>
            </a:lvl4pPr>
            <a:lvl5pPr marL="2286000" lvl="4" indent="-228600" algn="l">
              <a:lnSpc>
                <a:spcPct val="110000"/>
              </a:lnSpc>
              <a:spcBef>
                <a:spcPts val="600"/>
              </a:spcBef>
              <a:spcAft>
                <a:spcPts val="0"/>
              </a:spcAft>
              <a:buSzPts val="1600"/>
              <a:buNone/>
              <a:defRPr sz="1600" b="1"/>
            </a:lvl5pPr>
            <a:lvl6pPr marL="2743200" lvl="5" indent="-228600" algn="l">
              <a:lnSpc>
                <a:spcPct val="110000"/>
              </a:lnSpc>
              <a:spcBef>
                <a:spcPts val="600"/>
              </a:spcBef>
              <a:spcAft>
                <a:spcPts val="0"/>
              </a:spcAft>
              <a:buSzPts val="1600"/>
              <a:buNone/>
              <a:defRPr sz="1600" b="1"/>
            </a:lvl6pPr>
            <a:lvl7pPr marL="3200400" lvl="6" indent="-228600" algn="l">
              <a:lnSpc>
                <a:spcPct val="110000"/>
              </a:lnSpc>
              <a:spcBef>
                <a:spcPts val="600"/>
              </a:spcBef>
              <a:spcAft>
                <a:spcPts val="0"/>
              </a:spcAft>
              <a:buSzPts val="1600"/>
              <a:buNone/>
              <a:defRPr sz="1600" b="1"/>
            </a:lvl7pPr>
            <a:lvl8pPr marL="3657600" lvl="7" indent="-228600" algn="l">
              <a:lnSpc>
                <a:spcPct val="110000"/>
              </a:lnSpc>
              <a:spcBef>
                <a:spcPts val="600"/>
              </a:spcBef>
              <a:spcAft>
                <a:spcPts val="0"/>
              </a:spcAft>
              <a:buSzPts val="1600"/>
              <a:buNone/>
              <a:defRPr sz="1600" b="1"/>
            </a:lvl8pPr>
            <a:lvl9pPr marL="4114800" lvl="8" indent="-228600" algn="l">
              <a:lnSpc>
                <a:spcPct val="110000"/>
              </a:lnSpc>
              <a:spcBef>
                <a:spcPts val="600"/>
              </a:spcBef>
              <a:spcAft>
                <a:spcPts val="600"/>
              </a:spcAft>
              <a:buSzPts val="1600"/>
              <a:buNone/>
              <a:defRPr sz="1600" b="1"/>
            </a:lvl9pPr>
          </a:lstStyle>
          <a:p>
            <a:endParaRPr/>
          </a:p>
        </p:txBody>
      </p:sp>
      <p:sp>
        <p:nvSpPr>
          <p:cNvPr id="199" name="Google Shape;199;p45"/>
          <p:cNvSpPr txBox="1">
            <a:spLocks noGrp="1"/>
          </p:cNvSpPr>
          <p:nvPr>
            <p:ph type="body" idx="4"/>
          </p:nvPr>
        </p:nvSpPr>
        <p:spPr>
          <a:xfrm>
            <a:off x="4645025" y="1631156"/>
            <a:ext cx="4041775" cy="2963466"/>
          </a:xfrm>
          <a:prstGeom prst="rect">
            <a:avLst/>
          </a:prstGeom>
          <a:noFill/>
          <a:ln>
            <a:noFill/>
          </a:ln>
        </p:spPr>
        <p:txBody>
          <a:bodyPr spcFirstLastPara="1" wrap="square" lIns="92075" tIns="46025" rIns="92075" bIns="46025" anchor="t" anchorCtr="0">
            <a:noAutofit/>
          </a:bodyPr>
          <a:lstStyle>
            <a:lvl1pPr marL="457200" lvl="0" indent="-381000" algn="l">
              <a:lnSpc>
                <a:spcPct val="110000"/>
              </a:lnSpc>
              <a:spcBef>
                <a:spcPts val="600"/>
              </a:spcBef>
              <a:spcAft>
                <a:spcPts val="0"/>
              </a:spcAft>
              <a:buClr>
                <a:srgbClr val="FF3300"/>
              </a:buClr>
              <a:buSzPts val="2400"/>
              <a:buFont typeface="Arial"/>
              <a:buChar char="•"/>
              <a:defRPr sz="2400"/>
            </a:lvl1pPr>
            <a:lvl2pPr marL="914400" lvl="1" indent="-355600" algn="l">
              <a:lnSpc>
                <a:spcPct val="110000"/>
              </a:lnSpc>
              <a:spcBef>
                <a:spcPts val="600"/>
              </a:spcBef>
              <a:spcAft>
                <a:spcPts val="0"/>
              </a:spcAft>
              <a:buSzPts val="2000"/>
              <a:buFont typeface="Arial"/>
              <a:buChar char="•"/>
              <a:defRPr sz="2000"/>
            </a:lvl2pPr>
            <a:lvl3pPr marL="1371600" lvl="2" indent="-342900" algn="l">
              <a:lnSpc>
                <a:spcPct val="110000"/>
              </a:lnSpc>
              <a:spcBef>
                <a:spcPts val="600"/>
              </a:spcBef>
              <a:spcAft>
                <a:spcPts val="0"/>
              </a:spcAft>
              <a:buSzPts val="1800"/>
              <a:buFont typeface="Arial"/>
              <a:buChar char="–"/>
              <a:defRPr sz="1800"/>
            </a:lvl3pPr>
            <a:lvl4pPr marL="1828800" lvl="3" indent="-330200" algn="l">
              <a:lnSpc>
                <a:spcPct val="110000"/>
              </a:lnSpc>
              <a:spcBef>
                <a:spcPts val="600"/>
              </a:spcBef>
              <a:spcAft>
                <a:spcPts val="0"/>
              </a:spcAft>
              <a:buSzPts val="1600"/>
              <a:buFont typeface="Arial"/>
              <a:buChar char="²"/>
              <a:defRPr sz="1600"/>
            </a:lvl4pPr>
            <a:lvl5pPr marL="2286000" lvl="4" indent="-330200" algn="l">
              <a:lnSpc>
                <a:spcPct val="110000"/>
              </a:lnSpc>
              <a:spcBef>
                <a:spcPts val="600"/>
              </a:spcBef>
              <a:spcAft>
                <a:spcPts val="0"/>
              </a:spcAft>
              <a:buSzPts val="1600"/>
              <a:buChar char="³"/>
              <a:defRPr sz="1600"/>
            </a:lvl5pPr>
            <a:lvl6pPr marL="2743200" lvl="5" indent="-330200" algn="l">
              <a:lnSpc>
                <a:spcPct val="110000"/>
              </a:lnSpc>
              <a:spcBef>
                <a:spcPts val="600"/>
              </a:spcBef>
              <a:spcAft>
                <a:spcPts val="0"/>
              </a:spcAft>
              <a:buSzPts val="1600"/>
              <a:buChar char="³"/>
              <a:defRPr sz="1600"/>
            </a:lvl6pPr>
            <a:lvl7pPr marL="3200400" lvl="6" indent="-330200" algn="l">
              <a:lnSpc>
                <a:spcPct val="110000"/>
              </a:lnSpc>
              <a:spcBef>
                <a:spcPts val="600"/>
              </a:spcBef>
              <a:spcAft>
                <a:spcPts val="0"/>
              </a:spcAft>
              <a:buSzPts val="1600"/>
              <a:buChar char="³"/>
              <a:defRPr sz="1600"/>
            </a:lvl7pPr>
            <a:lvl8pPr marL="3657600" lvl="7" indent="-330200" algn="l">
              <a:lnSpc>
                <a:spcPct val="110000"/>
              </a:lnSpc>
              <a:spcBef>
                <a:spcPts val="600"/>
              </a:spcBef>
              <a:spcAft>
                <a:spcPts val="0"/>
              </a:spcAft>
              <a:buSzPts val="1600"/>
              <a:buChar char="³"/>
              <a:defRPr sz="1600"/>
            </a:lvl8pPr>
            <a:lvl9pPr marL="4114800" lvl="8" indent="-330200" algn="l">
              <a:lnSpc>
                <a:spcPct val="110000"/>
              </a:lnSpc>
              <a:spcBef>
                <a:spcPts val="600"/>
              </a:spcBef>
              <a:spcAft>
                <a:spcPts val="600"/>
              </a:spcAft>
              <a:buSzPts val="1600"/>
              <a:buChar char="³"/>
              <a:defRPr sz="16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0"/>
        <p:cNvGrpSpPr/>
        <p:nvPr/>
      </p:nvGrpSpPr>
      <p:grpSpPr>
        <a:xfrm>
          <a:off x="0" y="0"/>
          <a:ext cx="0" cy="0"/>
          <a:chOff x="0" y="0"/>
          <a:chExt cx="0" cy="0"/>
        </a:xfrm>
      </p:grpSpPr>
      <p:sp>
        <p:nvSpPr>
          <p:cNvPr id="201" name="Google Shape;201;p46"/>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2"/>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03"/>
        <p:cNvGrpSpPr/>
        <p:nvPr/>
      </p:nvGrpSpPr>
      <p:grpSpPr>
        <a:xfrm>
          <a:off x="0" y="0"/>
          <a:ext cx="0" cy="0"/>
          <a:chOff x="0" y="0"/>
          <a:chExt cx="0" cy="0"/>
        </a:xfrm>
      </p:grpSpPr>
      <p:sp>
        <p:nvSpPr>
          <p:cNvPr id="204" name="Google Shape;204;p48"/>
          <p:cNvSpPr txBox="1">
            <a:spLocks noGrp="1"/>
          </p:cNvSpPr>
          <p:nvPr>
            <p:ph type="title"/>
          </p:nvPr>
        </p:nvSpPr>
        <p:spPr>
          <a:xfrm>
            <a:off x="457200" y="204788"/>
            <a:ext cx="3008313" cy="871537"/>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sz="2000" b="1"/>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205" name="Google Shape;205;p48"/>
          <p:cNvSpPr txBox="1">
            <a:spLocks noGrp="1"/>
          </p:cNvSpPr>
          <p:nvPr>
            <p:ph type="body" idx="1"/>
          </p:nvPr>
        </p:nvSpPr>
        <p:spPr>
          <a:xfrm>
            <a:off x="3575050" y="204788"/>
            <a:ext cx="5111750" cy="4389835"/>
          </a:xfrm>
          <a:prstGeom prst="rect">
            <a:avLst/>
          </a:prstGeom>
          <a:noFill/>
          <a:ln>
            <a:noFill/>
          </a:ln>
        </p:spPr>
        <p:txBody>
          <a:bodyPr spcFirstLastPara="1" wrap="square" lIns="92075" tIns="46025" rIns="92075" bIns="46025" anchor="t" anchorCtr="0">
            <a:noAutofit/>
          </a:bodyPr>
          <a:lstStyle>
            <a:lvl1pPr marL="457200" lvl="0" indent="-431800" algn="l">
              <a:lnSpc>
                <a:spcPct val="110000"/>
              </a:lnSpc>
              <a:spcBef>
                <a:spcPts val="600"/>
              </a:spcBef>
              <a:spcAft>
                <a:spcPts val="0"/>
              </a:spcAft>
              <a:buClr>
                <a:srgbClr val="FF3300"/>
              </a:buClr>
              <a:buSzPts val="3200"/>
              <a:buFont typeface="Arial"/>
              <a:buChar char="•"/>
              <a:defRPr sz="3200"/>
            </a:lvl1pPr>
            <a:lvl2pPr marL="914400" lvl="1" indent="-406400" algn="l">
              <a:lnSpc>
                <a:spcPct val="110000"/>
              </a:lnSpc>
              <a:spcBef>
                <a:spcPts val="600"/>
              </a:spcBef>
              <a:spcAft>
                <a:spcPts val="0"/>
              </a:spcAft>
              <a:buSzPts val="2800"/>
              <a:buFont typeface="Arial"/>
              <a:buChar char="•"/>
              <a:defRPr sz="2800"/>
            </a:lvl2pPr>
            <a:lvl3pPr marL="1371600" lvl="2" indent="-381000" algn="l">
              <a:lnSpc>
                <a:spcPct val="110000"/>
              </a:lnSpc>
              <a:spcBef>
                <a:spcPts val="600"/>
              </a:spcBef>
              <a:spcAft>
                <a:spcPts val="0"/>
              </a:spcAft>
              <a:buSzPts val="2400"/>
              <a:buFont typeface="Arial"/>
              <a:buChar char="–"/>
              <a:defRPr sz="2400"/>
            </a:lvl3pPr>
            <a:lvl4pPr marL="1828800" lvl="3" indent="-355600" algn="l">
              <a:lnSpc>
                <a:spcPct val="110000"/>
              </a:lnSpc>
              <a:spcBef>
                <a:spcPts val="600"/>
              </a:spcBef>
              <a:spcAft>
                <a:spcPts val="0"/>
              </a:spcAft>
              <a:buSzPts val="2000"/>
              <a:buFont typeface="Arial"/>
              <a:buChar char="²"/>
              <a:defRPr sz="2000"/>
            </a:lvl4pPr>
            <a:lvl5pPr marL="2286000" lvl="4" indent="-355600" algn="l">
              <a:lnSpc>
                <a:spcPct val="110000"/>
              </a:lnSpc>
              <a:spcBef>
                <a:spcPts val="600"/>
              </a:spcBef>
              <a:spcAft>
                <a:spcPts val="0"/>
              </a:spcAft>
              <a:buSzPts val="2000"/>
              <a:buChar char="³"/>
              <a:defRPr sz="2000"/>
            </a:lvl5pPr>
            <a:lvl6pPr marL="2743200" lvl="5" indent="-355600" algn="l">
              <a:lnSpc>
                <a:spcPct val="110000"/>
              </a:lnSpc>
              <a:spcBef>
                <a:spcPts val="600"/>
              </a:spcBef>
              <a:spcAft>
                <a:spcPts val="0"/>
              </a:spcAft>
              <a:buSzPts val="2000"/>
              <a:buChar char="³"/>
              <a:defRPr sz="2000"/>
            </a:lvl6pPr>
            <a:lvl7pPr marL="3200400" lvl="6" indent="-355600" algn="l">
              <a:lnSpc>
                <a:spcPct val="110000"/>
              </a:lnSpc>
              <a:spcBef>
                <a:spcPts val="600"/>
              </a:spcBef>
              <a:spcAft>
                <a:spcPts val="0"/>
              </a:spcAft>
              <a:buSzPts val="2000"/>
              <a:buChar char="³"/>
              <a:defRPr sz="2000"/>
            </a:lvl7pPr>
            <a:lvl8pPr marL="3657600" lvl="7" indent="-355600" algn="l">
              <a:lnSpc>
                <a:spcPct val="110000"/>
              </a:lnSpc>
              <a:spcBef>
                <a:spcPts val="600"/>
              </a:spcBef>
              <a:spcAft>
                <a:spcPts val="0"/>
              </a:spcAft>
              <a:buSzPts val="2000"/>
              <a:buChar char="³"/>
              <a:defRPr sz="2000"/>
            </a:lvl8pPr>
            <a:lvl9pPr marL="4114800" lvl="8" indent="-355600" algn="l">
              <a:lnSpc>
                <a:spcPct val="110000"/>
              </a:lnSpc>
              <a:spcBef>
                <a:spcPts val="600"/>
              </a:spcBef>
              <a:spcAft>
                <a:spcPts val="600"/>
              </a:spcAft>
              <a:buSzPts val="2000"/>
              <a:buChar char="³"/>
              <a:defRPr sz="2000"/>
            </a:lvl9pPr>
          </a:lstStyle>
          <a:p>
            <a:endParaRPr/>
          </a:p>
        </p:txBody>
      </p:sp>
      <p:sp>
        <p:nvSpPr>
          <p:cNvPr id="206" name="Google Shape;206;p48"/>
          <p:cNvSpPr txBox="1">
            <a:spLocks noGrp="1"/>
          </p:cNvSpPr>
          <p:nvPr>
            <p:ph type="body" idx="2"/>
          </p:nvPr>
        </p:nvSpPr>
        <p:spPr>
          <a:xfrm>
            <a:off x="457200" y="1076325"/>
            <a:ext cx="3008313" cy="3518297"/>
          </a:xfrm>
          <a:prstGeom prst="rect">
            <a:avLst/>
          </a:prstGeom>
          <a:noFill/>
          <a:ln>
            <a:noFill/>
          </a:ln>
        </p:spPr>
        <p:txBody>
          <a:bodyPr spcFirstLastPara="1" wrap="square" lIns="92075" tIns="46025" rIns="92075" bIns="46025" anchor="t" anchorCtr="0">
            <a:noAutofit/>
          </a:bodyPr>
          <a:lstStyle>
            <a:lvl1pPr marL="457200" lvl="0" indent="-228600" algn="l">
              <a:lnSpc>
                <a:spcPct val="110000"/>
              </a:lnSpc>
              <a:spcBef>
                <a:spcPts val="600"/>
              </a:spcBef>
              <a:spcAft>
                <a:spcPts val="0"/>
              </a:spcAft>
              <a:buClr>
                <a:srgbClr val="FF3300"/>
              </a:buClr>
              <a:buSzPts val="1400"/>
              <a:buFont typeface="Arial"/>
              <a:buNone/>
              <a:defRPr sz="1400"/>
            </a:lvl1pPr>
            <a:lvl2pPr marL="914400" lvl="1" indent="-228600" algn="l">
              <a:lnSpc>
                <a:spcPct val="110000"/>
              </a:lnSpc>
              <a:spcBef>
                <a:spcPts val="600"/>
              </a:spcBef>
              <a:spcAft>
                <a:spcPts val="0"/>
              </a:spcAft>
              <a:buSzPts val="1200"/>
              <a:buFont typeface="Arial"/>
              <a:buNone/>
              <a:defRPr sz="1200"/>
            </a:lvl2pPr>
            <a:lvl3pPr marL="1371600" lvl="2" indent="-228600" algn="l">
              <a:lnSpc>
                <a:spcPct val="110000"/>
              </a:lnSpc>
              <a:spcBef>
                <a:spcPts val="600"/>
              </a:spcBef>
              <a:spcAft>
                <a:spcPts val="0"/>
              </a:spcAft>
              <a:buSzPts val="1000"/>
              <a:buFont typeface="Arial"/>
              <a:buNone/>
              <a:defRPr sz="1000"/>
            </a:lvl3pPr>
            <a:lvl4pPr marL="1828800" lvl="3" indent="-228600" algn="l">
              <a:lnSpc>
                <a:spcPct val="110000"/>
              </a:lnSpc>
              <a:spcBef>
                <a:spcPts val="600"/>
              </a:spcBef>
              <a:spcAft>
                <a:spcPts val="0"/>
              </a:spcAft>
              <a:buSzPts val="900"/>
              <a:buFont typeface="Arial"/>
              <a:buNone/>
              <a:defRPr sz="900"/>
            </a:lvl4pPr>
            <a:lvl5pPr marL="2286000" lvl="4" indent="-228600" algn="l">
              <a:lnSpc>
                <a:spcPct val="110000"/>
              </a:lnSpc>
              <a:spcBef>
                <a:spcPts val="600"/>
              </a:spcBef>
              <a:spcAft>
                <a:spcPts val="0"/>
              </a:spcAft>
              <a:buSzPts val="900"/>
              <a:buNone/>
              <a:defRPr sz="900"/>
            </a:lvl5pPr>
            <a:lvl6pPr marL="2743200" lvl="5" indent="-228600" algn="l">
              <a:lnSpc>
                <a:spcPct val="110000"/>
              </a:lnSpc>
              <a:spcBef>
                <a:spcPts val="600"/>
              </a:spcBef>
              <a:spcAft>
                <a:spcPts val="0"/>
              </a:spcAft>
              <a:buSzPts val="900"/>
              <a:buNone/>
              <a:defRPr sz="900"/>
            </a:lvl6pPr>
            <a:lvl7pPr marL="3200400" lvl="6" indent="-228600" algn="l">
              <a:lnSpc>
                <a:spcPct val="110000"/>
              </a:lnSpc>
              <a:spcBef>
                <a:spcPts val="600"/>
              </a:spcBef>
              <a:spcAft>
                <a:spcPts val="0"/>
              </a:spcAft>
              <a:buSzPts val="900"/>
              <a:buNone/>
              <a:defRPr sz="900"/>
            </a:lvl7pPr>
            <a:lvl8pPr marL="3657600" lvl="7" indent="-228600" algn="l">
              <a:lnSpc>
                <a:spcPct val="110000"/>
              </a:lnSpc>
              <a:spcBef>
                <a:spcPts val="600"/>
              </a:spcBef>
              <a:spcAft>
                <a:spcPts val="0"/>
              </a:spcAft>
              <a:buSzPts val="900"/>
              <a:buNone/>
              <a:defRPr sz="900"/>
            </a:lvl8pPr>
            <a:lvl9pPr marL="4114800" lvl="8" indent="-228600" algn="l">
              <a:lnSpc>
                <a:spcPct val="110000"/>
              </a:lnSpc>
              <a:spcBef>
                <a:spcPts val="600"/>
              </a:spcBef>
              <a:spcAft>
                <a:spcPts val="600"/>
              </a:spcAft>
              <a:buSzPts val="900"/>
              <a:buNone/>
              <a:defRPr sz="9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7"/>
        <p:cNvGrpSpPr/>
        <p:nvPr/>
      </p:nvGrpSpPr>
      <p:grpSpPr>
        <a:xfrm>
          <a:off x="0" y="0"/>
          <a:ext cx="0" cy="0"/>
          <a:chOff x="0" y="0"/>
          <a:chExt cx="0" cy="0"/>
        </a:xfrm>
      </p:grpSpPr>
      <p:sp>
        <p:nvSpPr>
          <p:cNvPr id="208" name="Google Shape;208;p49"/>
          <p:cNvSpPr txBox="1">
            <a:spLocks noGrp="1"/>
          </p:cNvSpPr>
          <p:nvPr>
            <p:ph type="title"/>
          </p:nvPr>
        </p:nvSpPr>
        <p:spPr>
          <a:xfrm>
            <a:off x="1792288" y="3600450"/>
            <a:ext cx="5486400" cy="425053"/>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sz="2000" b="1"/>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209" name="Google Shape;209;p49"/>
          <p:cNvSpPr>
            <a:spLocks noGrp="1"/>
          </p:cNvSpPr>
          <p:nvPr>
            <p:ph type="pic" idx="2"/>
          </p:nvPr>
        </p:nvSpPr>
        <p:spPr>
          <a:xfrm>
            <a:off x="1792288" y="459581"/>
            <a:ext cx="5486400" cy="3086100"/>
          </a:xfrm>
          <a:prstGeom prst="rect">
            <a:avLst/>
          </a:prstGeom>
          <a:noFill/>
          <a:ln>
            <a:noFill/>
          </a:ln>
        </p:spPr>
        <p:txBody>
          <a:bodyPr spcFirstLastPara="1" wrap="square" lIns="92075" tIns="46025" rIns="92075" bIns="46025" anchor="t" anchorCtr="0">
            <a:noAutofit/>
          </a:bodyPr>
          <a:lstStyle>
            <a:lvl1pPr marR="0" lvl="0" algn="l" rtl="0">
              <a:lnSpc>
                <a:spcPct val="110000"/>
              </a:lnSpc>
              <a:spcBef>
                <a:spcPts val="600"/>
              </a:spcBef>
              <a:spcAft>
                <a:spcPts val="0"/>
              </a:spcAft>
              <a:buClr>
                <a:srgbClr val="FF3300"/>
              </a:buClr>
              <a:buSzPts val="3200"/>
              <a:buFont typeface="Arial"/>
              <a:buNone/>
              <a:defRPr sz="3200" b="1" i="1" u="none" strike="noStrike" cap="none">
                <a:solidFill>
                  <a:srgbClr val="FF3300"/>
                </a:solidFill>
                <a:latin typeface="Arial"/>
                <a:ea typeface="Arial"/>
                <a:cs typeface="Arial"/>
                <a:sym typeface="Arial"/>
              </a:defRPr>
            </a:lvl1pPr>
            <a:lvl2pPr marR="0" lvl="1" algn="l" rtl="0">
              <a:lnSpc>
                <a:spcPct val="110000"/>
              </a:lnSpc>
              <a:spcBef>
                <a:spcPts val="600"/>
              </a:spcBef>
              <a:spcAft>
                <a:spcPts val="0"/>
              </a:spcAft>
              <a:buClr>
                <a:srgbClr val="60C900"/>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10000"/>
              </a:lnSpc>
              <a:spcBef>
                <a:spcPts val="600"/>
              </a:spcBef>
              <a:spcAft>
                <a:spcPts val="0"/>
              </a:spcAft>
              <a:buClr>
                <a:srgbClr val="60C900"/>
              </a:buClr>
              <a:buSzPts val="2400"/>
              <a:buFont typeface="Arial"/>
              <a:buNone/>
              <a:defRPr sz="2400" b="0" i="1" u="none" strike="noStrike" cap="none">
                <a:solidFill>
                  <a:schemeClr val="dk2"/>
                </a:solidFill>
                <a:latin typeface="Arial"/>
                <a:ea typeface="Arial"/>
                <a:cs typeface="Arial"/>
                <a:sym typeface="Arial"/>
              </a:defRPr>
            </a:lvl3pPr>
            <a:lvl4pPr marR="0" lvl="3" algn="l" rtl="0">
              <a:lnSpc>
                <a:spcPct val="110000"/>
              </a:lnSpc>
              <a:spcBef>
                <a:spcPts val="600"/>
              </a:spcBef>
              <a:spcAft>
                <a:spcPts val="0"/>
              </a:spcAft>
              <a:buClr>
                <a:srgbClr val="60C900"/>
              </a:buClr>
              <a:buSzPts val="2000"/>
              <a:buFont typeface="Arial"/>
              <a:buNone/>
              <a:defRPr sz="2000" b="0" i="0" u="none" strike="noStrike" cap="none">
                <a:solidFill>
                  <a:srgbClr val="777777"/>
                </a:solidFill>
                <a:latin typeface="Arial"/>
                <a:ea typeface="Arial"/>
                <a:cs typeface="Arial"/>
                <a:sym typeface="Arial"/>
              </a:defRPr>
            </a:lvl4pPr>
            <a:lvl5pPr marR="0" lvl="4" algn="l" rtl="0">
              <a:lnSpc>
                <a:spcPct val="110000"/>
              </a:lnSpc>
              <a:spcBef>
                <a:spcPts val="600"/>
              </a:spcBef>
              <a:spcAft>
                <a:spcPts val="0"/>
              </a:spcAft>
              <a:buClr>
                <a:srgbClr val="60C900"/>
              </a:buClr>
              <a:buSzPts val="2000"/>
              <a:buFont typeface="Book Antiqua"/>
              <a:buNone/>
              <a:defRPr sz="2000" b="0" i="0" u="none" strike="noStrike" cap="none">
                <a:solidFill>
                  <a:srgbClr val="777777"/>
                </a:solidFill>
                <a:latin typeface="Arial"/>
                <a:ea typeface="Arial"/>
                <a:cs typeface="Arial"/>
                <a:sym typeface="Arial"/>
              </a:defRPr>
            </a:lvl5pPr>
            <a:lvl6pPr marR="0" lvl="5" algn="l" rtl="0">
              <a:lnSpc>
                <a:spcPct val="110000"/>
              </a:lnSpc>
              <a:spcBef>
                <a:spcPts val="600"/>
              </a:spcBef>
              <a:spcAft>
                <a:spcPts val="0"/>
              </a:spcAft>
              <a:buClr>
                <a:srgbClr val="60C900"/>
              </a:buClr>
              <a:buSzPts val="2000"/>
              <a:buFont typeface="Book Antiqua"/>
              <a:buNone/>
              <a:defRPr sz="2000" b="0" i="0" u="none" strike="noStrike" cap="none">
                <a:solidFill>
                  <a:srgbClr val="777777"/>
                </a:solidFill>
                <a:latin typeface="Arial"/>
                <a:ea typeface="Arial"/>
                <a:cs typeface="Arial"/>
                <a:sym typeface="Arial"/>
              </a:defRPr>
            </a:lvl6pPr>
            <a:lvl7pPr marR="0" lvl="6" algn="l" rtl="0">
              <a:lnSpc>
                <a:spcPct val="110000"/>
              </a:lnSpc>
              <a:spcBef>
                <a:spcPts val="600"/>
              </a:spcBef>
              <a:spcAft>
                <a:spcPts val="0"/>
              </a:spcAft>
              <a:buClr>
                <a:srgbClr val="60C900"/>
              </a:buClr>
              <a:buSzPts val="2000"/>
              <a:buFont typeface="Book Antiqua"/>
              <a:buNone/>
              <a:defRPr sz="2000" b="0" i="0" u="none" strike="noStrike" cap="none">
                <a:solidFill>
                  <a:srgbClr val="777777"/>
                </a:solidFill>
                <a:latin typeface="Arial"/>
                <a:ea typeface="Arial"/>
                <a:cs typeface="Arial"/>
                <a:sym typeface="Arial"/>
              </a:defRPr>
            </a:lvl7pPr>
            <a:lvl8pPr marR="0" lvl="7" algn="l" rtl="0">
              <a:lnSpc>
                <a:spcPct val="110000"/>
              </a:lnSpc>
              <a:spcBef>
                <a:spcPts val="600"/>
              </a:spcBef>
              <a:spcAft>
                <a:spcPts val="0"/>
              </a:spcAft>
              <a:buClr>
                <a:srgbClr val="60C900"/>
              </a:buClr>
              <a:buSzPts val="2000"/>
              <a:buFont typeface="Book Antiqua"/>
              <a:buNone/>
              <a:defRPr sz="2000" b="0" i="0" u="none" strike="noStrike" cap="none">
                <a:solidFill>
                  <a:srgbClr val="777777"/>
                </a:solidFill>
                <a:latin typeface="Arial"/>
                <a:ea typeface="Arial"/>
                <a:cs typeface="Arial"/>
                <a:sym typeface="Arial"/>
              </a:defRPr>
            </a:lvl8pPr>
            <a:lvl9pPr marR="0" lvl="8" algn="l" rtl="0">
              <a:lnSpc>
                <a:spcPct val="110000"/>
              </a:lnSpc>
              <a:spcBef>
                <a:spcPts val="600"/>
              </a:spcBef>
              <a:spcAft>
                <a:spcPts val="600"/>
              </a:spcAft>
              <a:buClr>
                <a:srgbClr val="60C900"/>
              </a:buClr>
              <a:buSzPts val="2000"/>
              <a:buFont typeface="Book Antiqua"/>
              <a:buNone/>
              <a:defRPr sz="2000" b="0" i="0" u="none" strike="noStrike" cap="none">
                <a:solidFill>
                  <a:srgbClr val="777777"/>
                </a:solidFill>
                <a:latin typeface="Arial"/>
                <a:ea typeface="Arial"/>
                <a:cs typeface="Arial"/>
                <a:sym typeface="Arial"/>
              </a:defRPr>
            </a:lvl9pPr>
          </a:lstStyle>
          <a:p>
            <a:endParaRPr/>
          </a:p>
        </p:txBody>
      </p:sp>
      <p:sp>
        <p:nvSpPr>
          <p:cNvPr id="210" name="Google Shape;210;p49"/>
          <p:cNvSpPr txBox="1">
            <a:spLocks noGrp="1"/>
          </p:cNvSpPr>
          <p:nvPr>
            <p:ph type="body" idx="1"/>
          </p:nvPr>
        </p:nvSpPr>
        <p:spPr>
          <a:xfrm>
            <a:off x="1792288" y="4025503"/>
            <a:ext cx="5486400" cy="603646"/>
          </a:xfrm>
          <a:prstGeom prst="rect">
            <a:avLst/>
          </a:prstGeom>
          <a:noFill/>
          <a:ln>
            <a:noFill/>
          </a:ln>
        </p:spPr>
        <p:txBody>
          <a:bodyPr spcFirstLastPara="1" wrap="square" lIns="92075" tIns="46025" rIns="92075" bIns="46025" anchor="t" anchorCtr="0">
            <a:noAutofit/>
          </a:bodyPr>
          <a:lstStyle>
            <a:lvl1pPr marL="457200" lvl="0" indent="-228600" algn="l">
              <a:lnSpc>
                <a:spcPct val="110000"/>
              </a:lnSpc>
              <a:spcBef>
                <a:spcPts val="600"/>
              </a:spcBef>
              <a:spcAft>
                <a:spcPts val="0"/>
              </a:spcAft>
              <a:buClr>
                <a:srgbClr val="FF3300"/>
              </a:buClr>
              <a:buSzPts val="1400"/>
              <a:buFont typeface="Arial"/>
              <a:buNone/>
              <a:defRPr sz="1400"/>
            </a:lvl1pPr>
            <a:lvl2pPr marL="914400" lvl="1" indent="-228600" algn="l">
              <a:lnSpc>
                <a:spcPct val="110000"/>
              </a:lnSpc>
              <a:spcBef>
                <a:spcPts val="600"/>
              </a:spcBef>
              <a:spcAft>
                <a:spcPts val="0"/>
              </a:spcAft>
              <a:buSzPts val="1200"/>
              <a:buFont typeface="Arial"/>
              <a:buNone/>
              <a:defRPr sz="1200"/>
            </a:lvl2pPr>
            <a:lvl3pPr marL="1371600" lvl="2" indent="-228600" algn="l">
              <a:lnSpc>
                <a:spcPct val="110000"/>
              </a:lnSpc>
              <a:spcBef>
                <a:spcPts val="600"/>
              </a:spcBef>
              <a:spcAft>
                <a:spcPts val="0"/>
              </a:spcAft>
              <a:buSzPts val="1000"/>
              <a:buFont typeface="Arial"/>
              <a:buNone/>
              <a:defRPr sz="1000"/>
            </a:lvl3pPr>
            <a:lvl4pPr marL="1828800" lvl="3" indent="-228600" algn="l">
              <a:lnSpc>
                <a:spcPct val="110000"/>
              </a:lnSpc>
              <a:spcBef>
                <a:spcPts val="600"/>
              </a:spcBef>
              <a:spcAft>
                <a:spcPts val="0"/>
              </a:spcAft>
              <a:buSzPts val="900"/>
              <a:buFont typeface="Arial"/>
              <a:buNone/>
              <a:defRPr sz="900"/>
            </a:lvl4pPr>
            <a:lvl5pPr marL="2286000" lvl="4" indent="-228600" algn="l">
              <a:lnSpc>
                <a:spcPct val="110000"/>
              </a:lnSpc>
              <a:spcBef>
                <a:spcPts val="600"/>
              </a:spcBef>
              <a:spcAft>
                <a:spcPts val="0"/>
              </a:spcAft>
              <a:buSzPts val="900"/>
              <a:buNone/>
              <a:defRPr sz="900"/>
            </a:lvl5pPr>
            <a:lvl6pPr marL="2743200" lvl="5" indent="-228600" algn="l">
              <a:lnSpc>
                <a:spcPct val="110000"/>
              </a:lnSpc>
              <a:spcBef>
                <a:spcPts val="600"/>
              </a:spcBef>
              <a:spcAft>
                <a:spcPts val="0"/>
              </a:spcAft>
              <a:buSzPts val="900"/>
              <a:buNone/>
              <a:defRPr sz="900"/>
            </a:lvl6pPr>
            <a:lvl7pPr marL="3200400" lvl="6" indent="-228600" algn="l">
              <a:lnSpc>
                <a:spcPct val="110000"/>
              </a:lnSpc>
              <a:spcBef>
                <a:spcPts val="600"/>
              </a:spcBef>
              <a:spcAft>
                <a:spcPts val="0"/>
              </a:spcAft>
              <a:buSzPts val="900"/>
              <a:buNone/>
              <a:defRPr sz="900"/>
            </a:lvl7pPr>
            <a:lvl8pPr marL="3657600" lvl="7" indent="-228600" algn="l">
              <a:lnSpc>
                <a:spcPct val="110000"/>
              </a:lnSpc>
              <a:spcBef>
                <a:spcPts val="600"/>
              </a:spcBef>
              <a:spcAft>
                <a:spcPts val="0"/>
              </a:spcAft>
              <a:buSzPts val="900"/>
              <a:buNone/>
              <a:defRPr sz="900"/>
            </a:lvl8pPr>
            <a:lvl9pPr marL="4114800" lvl="8" indent="-228600" algn="l">
              <a:lnSpc>
                <a:spcPct val="110000"/>
              </a:lnSpc>
              <a:spcBef>
                <a:spcPts val="600"/>
              </a:spcBef>
              <a:spcAft>
                <a:spcPts val="600"/>
              </a:spcAft>
              <a:buSzPts val="900"/>
              <a:buNone/>
              <a:defRPr sz="900"/>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1"/>
        <p:cNvGrpSpPr/>
        <p:nvPr/>
      </p:nvGrpSpPr>
      <p:grpSpPr>
        <a:xfrm>
          <a:off x="0" y="0"/>
          <a:ext cx="0" cy="0"/>
          <a:chOff x="0" y="0"/>
          <a:chExt cx="0" cy="0"/>
        </a:xfrm>
      </p:grpSpPr>
      <p:sp>
        <p:nvSpPr>
          <p:cNvPr id="212" name="Google Shape;212;p50"/>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213" name="Google Shape;213;p50"/>
          <p:cNvSpPr txBox="1">
            <a:spLocks noGrp="1"/>
          </p:cNvSpPr>
          <p:nvPr>
            <p:ph type="body" idx="1"/>
          </p:nvPr>
        </p:nvSpPr>
        <p:spPr>
          <a:xfrm rot="5400000">
            <a:off x="2731294" y="-1226344"/>
            <a:ext cx="3657600" cy="8624888"/>
          </a:xfrm>
          <a:prstGeom prst="rect">
            <a:avLst/>
          </a:prstGeom>
          <a:noFill/>
          <a:ln>
            <a:noFill/>
          </a:ln>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F3300"/>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110000"/>
              </a:lnSpc>
              <a:spcBef>
                <a:spcPts val="600"/>
              </a:spcBef>
              <a:spcAft>
                <a:spcPts val="0"/>
              </a:spcAft>
              <a:buSzPts val="1800"/>
              <a:buChar char="–"/>
              <a:defRPr/>
            </a:lvl3pPr>
            <a:lvl4pPr marL="1828800" lvl="3" indent="-342900" algn="l">
              <a:lnSpc>
                <a:spcPct val="110000"/>
              </a:lnSpc>
              <a:spcBef>
                <a:spcPts val="600"/>
              </a:spcBef>
              <a:spcAft>
                <a:spcPts val="0"/>
              </a:spcAft>
              <a:buSzPts val="1800"/>
              <a:buChar char="²"/>
              <a:defRPr/>
            </a:lvl4pPr>
            <a:lvl5pPr marL="2286000" lvl="4" indent="-342900" algn="l">
              <a:lnSpc>
                <a:spcPct val="110000"/>
              </a:lnSpc>
              <a:spcBef>
                <a:spcPts val="600"/>
              </a:spcBef>
              <a:spcAft>
                <a:spcPts val="0"/>
              </a:spcAft>
              <a:buSzPts val="1800"/>
              <a:buChar char="³"/>
              <a:defRPr/>
            </a:lvl5pPr>
            <a:lvl6pPr marL="2743200" lvl="5" indent="-342900" algn="l">
              <a:lnSpc>
                <a:spcPct val="110000"/>
              </a:lnSpc>
              <a:spcBef>
                <a:spcPts val="600"/>
              </a:spcBef>
              <a:spcAft>
                <a:spcPts val="0"/>
              </a:spcAft>
              <a:buSzPts val="1800"/>
              <a:buChar char="³"/>
              <a:defRPr/>
            </a:lvl6pPr>
            <a:lvl7pPr marL="3200400" lvl="6" indent="-342900" algn="l">
              <a:lnSpc>
                <a:spcPct val="110000"/>
              </a:lnSpc>
              <a:spcBef>
                <a:spcPts val="600"/>
              </a:spcBef>
              <a:spcAft>
                <a:spcPts val="0"/>
              </a:spcAft>
              <a:buSzPts val="1800"/>
              <a:buChar char="³"/>
              <a:defRPr/>
            </a:lvl7pPr>
            <a:lvl8pPr marL="3657600" lvl="7" indent="-342900" algn="l">
              <a:lnSpc>
                <a:spcPct val="110000"/>
              </a:lnSpc>
              <a:spcBef>
                <a:spcPts val="600"/>
              </a:spcBef>
              <a:spcAft>
                <a:spcPts val="0"/>
              </a:spcAft>
              <a:buSzPts val="1800"/>
              <a:buChar char="³"/>
              <a:defRPr/>
            </a:lvl8pPr>
            <a:lvl9pPr marL="4114800" lvl="8" indent="-342900" algn="l">
              <a:lnSpc>
                <a:spcPct val="110000"/>
              </a:lnSpc>
              <a:spcBef>
                <a:spcPts val="600"/>
              </a:spcBef>
              <a:spcAft>
                <a:spcPts val="600"/>
              </a:spcAft>
              <a:buSzPts val="1800"/>
              <a:buChar char="³"/>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4"/>
        <p:cNvGrpSpPr/>
        <p:nvPr/>
      </p:nvGrpSpPr>
      <p:grpSpPr>
        <a:xfrm>
          <a:off x="0" y="0"/>
          <a:ext cx="0" cy="0"/>
          <a:chOff x="0" y="0"/>
          <a:chExt cx="0" cy="0"/>
        </a:xfrm>
      </p:grpSpPr>
      <p:sp>
        <p:nvSpPr>
          <p:cNvPr id="215" name="Google Shape;215;p51"/>
          <p:cNvSpPr txBox="1">
            <a:spLocks noGrp="1"/>
          </p:cNvSpPr>
          <p:nvPr>
            <p:ph type="title"/>
          </p:nvPr>
        </p:nvSpPr>
        <p:spPr>
          <a:xfrm rot="5400000">
            <a:off x="5451476" y="1493837"/>
            <a:ext cx="4686300" cy="2155825"/>
          </a:xfrm>
          <a:prstGeom prst="rect">
            <a:avLst/>
          </a:prstGeom>
          <a:noFill/>
          <a:ln>
            <a:noFill/>
          </a:ln>
        </p:spPr>
        <p:txBody>
          <a:bodyPr spcFirstLastPara="1" wrap="square" lIns="90475" tIns="44450" rIns="90475" bIns="44450" anchor="b"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216" name="Google Shape;216;p51"/>
          <p:cNvSpPr txBox="1">
            <a:spLocks noGrp="1"/>
          </p:cNvSpPr>
          <p:nvPr>
            <p:ph type="body" idx="1"/>
          </p:nvPr>
        </p:nvSpPr>
        <p:spPr>
          <a:xfrm rot="5400000">
            <a:off x="1062832" y="-586582"/>
            <a:ext cx="4686300" cy="6316663"/>
          </a:xfrm>
          <a:prstGeom prst="rect">
            <a:avLst/>
          </a:prstGeom>
          <a:noFill/>
          <a:ln>
            <a:noFill/>
          </a:ln>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F3300"/>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110000"/>
              </a:lnSpc>
              <a:spcBef>
                <a:spcPts val="600"/>
              </a:spcBef>
              <a:spcAft>
                <a:spcPts val="0"/>
              </a:spcAft>
              <a:buSzPts val="1800"/>
              <a:buChar char="–"/>
              <a:defRPr/>
            </a:lvl3pPr>
            <a:lvl4pPr marL="1828800" lvl="3" indent="-342900" algn="l">
              <a:lnSpc>
                <a:spcPct val="110000"/>
              </a:lnSpc>
              <a:spcBef>
                <a:spcPts val="600"/>
              </a:spcBef>
              <a:spcAft>
                <a:spcPts val="0"/>
              </a:spcAft>
              <a:buSzPts val="1800"/>
              <a:buChar char="²"/>
              <a:defRPr/>
            </a:lvl4pPr>
            <a:lvl5pPr marL="2286000" lvl="4" indent="-342900" algn="l">
              <a:lnSpc>
                <a:spcPct val="110000"/>
              </a:lnSpc>
              <a:spcBef>
                <a:spcPts val="600"/>
              </a:spcBef>
              <a:spcAft>
                <a:spcPts val="0"/>
              </a:spcAft>
              <a:buSzPts val="1800"/>
              <a:buChar char="³"/>
              <a:defRPr/>
            </a:lvl5pPr>
            <a:lvl6pPr marL="2743200" lvl="5" indent="-342900" algn="l">
              <a:lnSpc>
                <a:spcPct val="110000"/>
              </a:lnSpc>
              <a:spcBef>
                <a:spcPts val="600"/>
              </a:spcBef>
              <a:spcAft>
                <a:spcPts val="0"/>
              </a:spcAft>
              <a:buSzPts val="1800"/>
              <a:buChar char="³"/>
              <a:defRPr/>
            </a:lvl6pPr>
            <a:lvl7pPr marL="3200400" lvl="6" indent="-342900" algn="l">
              <a:lnSpc>
                <a:spcPct val="110000"/>
              </a:lnSpc>
              <a:spcBef>
                <a:spcPts val="600"/>
              </a:spcBef>
              <a:spcAft>
                <a:spcPts val="0"/>
              </a:spcAft>
              <a:buSzPts val="1800"/>
              <a:buChar char="³"/>
              <a:defRPr/>
            </a:lvl7pPr>
            <a:lvl8pPr marL="3657600" lvl="7" indent="-342900" algn="l">
              <a:lnSpc>
                <a:spcPct val="110000"/>
              </a:lnSpc>
              <a:spcBef>
                <a:spcPts val="600"/>
              </a:spcBef>
              <a:spcAft>
                <a:spcPts val="0"/>
              </a:spcAft>
              <a:buSzPts val="1800"/>
              <a:buChar char="³"/>
              <a:defRPr/>
            </a:lvl8pPr>
            <a:lvl9pPr marL="4114800" lvl="8" indent="-342900" algn="l">
              <a:lnSpc>
                <a:spcPct val="110000"/>
              </a:lnSpc>
              <a:spcBef>
                <a:spcPts val="600"/>
              </a:spcBef>
              <a:spcAft>
                <a:spcPts val="600"/>
              </a:spcAft>
              <a:buSzPts val="1800"/>
              <a:buChar char="³"/>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0"/>
        <p:cNvGrpSpPr/>
        <p:nvPr/>
      </p:nvGrpSpPr>
      <p:grpSpPr>
        <a:xfrm>
          <a:off x="0" y="0"/>
          <a:ext cx="0" cy="0"/>
          <a:chOff x="0" y="0"/>
          <a:chExt cx="0" cy="0"/>
        </a:xfrm>
      </p:grpSpPr>
      <p:sp>
        <p:nvSpPr>
          <p:cNvPr id="221" name="Google Shape;221;p53"/>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222" name="Google Shape;222;p53"/>
          <p:cNvSpPr txBox="1">
            <a:spLocks noGrp="1"/>
          </p:cNvSpPr>
          <p:nvPr>
            <p:ph type="body" idx="1"/>
          </p:nvPr>
        </p:nvSpPr>
        <p:spPr>
          <a:xfrm>
            <a:off x="247650" y="1257300"/>
            <a:ext cx="8624888" cy="3657600"/>
          </a:xfrm>
          <a:prstGeom prst="rect">
            <a:avLst/>
          </a:prstGeom>
          <a:noFill/>
          <a:ln>
            <a:noFill/>
          </a:ln>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F3300"/>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110000"/>
              </a:lnSpc>
              <a:spcBef>
                <a:spcPts val="600"/>
              </a:spcBef>
              <a:spcAft>
                <a:spcPts val="0"/>
              </a:spcAft>
              <a:buSzPts val="1800"/>
              <a:buChar char="–"/>
              <a:defRPr/>
            </a:lvl3pPr>
            <a:lvl4pPr marL="1828800" lvl="3" indent="-342900" algn="l">
              <a:lnSpc>
                <a:spcPct val="110000"/>
              </a:lnSpc>
              <a:spcBef>
                <a:spcPts val="600"/>
              </a:spcBef>
              <a:spcAft>
                <a:spcPts val="0"/>
              </a:spcAft>
              <a:buSzPts val="1800"/>
              <a:buChar char="²"/>
              <a:defRPr/>
            </a:lvl4pPr>
            <a:lvl5pPr marL="2286000" lvl="4" indent="-342900" algn="l">
              <a:lnSpc>
                <a:spcPct val="110000"/>
              </a:lnSpc>
              <a:spcBef>
                <a:spcPts val="600"/>
              </a:spcBef>
              <a:spcAft>
                <a:spcPts val="0"/>
              </a:spcAft>
              <a:buSzPts val="1800"/>
              <a:buChar char="³"/>
              <a:defRPr/>
            </a:lvl5pPr>
            <a:lvl6pPr marL="2743200" lvl="5" indent="-342900" algn="l">
              <a:lnSpc>
                <a:spcPct val="110000"/>
              </a:lnSpc>
              <a:spcBef>
                <a:spcPts val="600"/>
              </a:spcBef>
              <a:spcAft>
                <a:spcPts val="0"/>
              </a:spcAft>
              <a:buSzPts val="1800"/>
              <a:buChar char="³"/>
              <a:defRPr/>
            </a:lvl6pPr>
            <a:lvl7pPr marL="3200400" lvl="6" indent="-342900" algn="l">
              <a:lnSpc>
                <a:spcPct val="110000"/>
              </a:lnSpc>
              <a:spcBef>
                <a:spcPts val="600"/>
              </a:spcBef>
              <a:spcAft>
                <a:spcPts val="0"/>
              </a:spcAft>
              <a:buSzPts val="1800"/>
              <a:buChar char="³"/>
              <a:defRPr/>
            </a:lvl7pPr>
            <a:lvl8pPr marL="3657600" lvl="7" indent="-342900" algn="l">
              <a:lnSpc>
                <a:spcPct val="110000"/>
              </a:lnSpc>
              <a:spcBef>
                <a:spcPts val="600"/>
              </a:spcBef>
              <a:spcAft>
                <a:spcPts val="0"/>
              </a:spcAft>
              <a:buSzPts val="1800"/>
              <a:buChar char="³"/>
              <a:defRPr/>
            </a:lvl8pPr>
            <a:lvl9pPr marL="4114800" lvl="8" indent="-342900" algn="l">
              <a:lnSpc>
                <a:spcPct val="110000"/>
              </a:lnSpc>
              <a:spcBef>
                <a:spcPts val="600"/>
              </a:spcBef>
              <a:spcAft>
                <a:spcPts val="600"/>
              </a:spcAft>
              <a:buSzPts val="1800"/>
              <a:buChar char="³"/>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223"/>
        <p:cNvGrpSpPr/>
        <p:nvPr/>
      </p:nvGrpSpPr>
      <p:grpSpPr>
        <a:xfrm>
          <a:off x="0" y="0"/>
          <a:ext cx="0" cy="0"/>
          <a:chOff x="0" y="0"/>
          <a:chExt cx="0" cy="0"/>
        </a:xfrm>
      </p:grpSpPr>
      <p:sp>
        <p:nvSpPr>
          <p:cNvPr id="224" name="Google Shape;224;p54"/>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225" name="Google Shape;225;p54"/>
          <p:cNvSpPr txBox="1">
            <a:spLocks noGrp="1"/>
          </p:cNvSpPr>
          <p:nvPr>
            <p:ph type="body" idx="1"/>
          </p:nvPr>
        </p:nvSpPr>
        <p:spPr>
          <a:xfrm>
            <a:off x="247650" y="1257300"/>
            <a:ext cx="4235450" cy="3657600"/>
          </a:xfrm>
          <a:prstGeom prst="rect">
            <a:avLst/>
          </a:prstGeom>
          <a:noFill/>
          <a:ln>
            <a:noFill/>
          </a:ln>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F3300"/>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110000"/>
              </a:lnSpc>
              <a:spcBef>
                <a:spcPts val="600"/>
              </a:spcBef>
              <a:spcAft>
                <a:spcPts val="0"/>
              </a:spcAft>
              <a:buSzPts val="1800"/>
              <a:buChar char="–"/>
              <a:defRPr/>
            </a:lvl3pPr>
            <a:lvl4pPr marL="1828800" lvl="3" indent="-342900" algn="l">
              <a:lnSpc>
                <a:spcPct val="110000"/>
              </a:lnSpc>
              <a:spcBef>
                <a:spcPts val="600"/>
              </a:spcBef>
              <a:spcAft>
                <a:spcPts val="0"/>
              </a:spcAft>
              <a:buSzPts val="1800"/>
              <a:buChar char="²"/>
              <a:defRPr/>
            </a:lvl4pPr>
            <a:lvl5pPr marL="2286000" lvl="4" indent="-342900" algn="l">
              <a:lnSpc>
                <a:spcPct val="110000"/>
              </a:lnSpc>
              <a:spcBef>
                <a:spcPts val="600"/>
              </a:spcBef>
              <a:spcAft>
                <a:spcPts val="0"/>
              </a:spcAft>
              <a:buSzPts val="1800"/>
              <a:buChar char="³"/>
              <a:defRPr/>
            </a:lvl5pPr>
            <a:lvl6pPr marL="2743200" lvl="5" indent="-342900" algn="l">
              <a:lnSpc>
                <a:spcPct val="110000"/>
              </a:lnSpc>
              <a:spcBef>
                <a:spcPts val="600"/>
              </a:spcBef>
              <a:spcAft>
                <a:spcPts val="0"/>
              </a:spcAft>
              <a:buSzPts val="1800"/>
              <a:buChar char="³"/>
              <a:defRPr/>
            </a:lvl6pPr>
            <a:lvl7pPr marL="3200400" lvl="6" indent="-342900" algn="l">
              <a:lnSpc>
                <a:spcPct val="110000"/>
              </a:lnSpc>
              <a:spcBef>
                <a:spcPts val="600"/>
              </a:spcBef>
              <a:spcAft>
                <a:spcPts val="0"/>
              </a:spcAft>
              <a:buSzPts val="1800"/>
              <a:buChar char="³"/>
              <a:defRPr/>
            </a:lvl7pPr>
            <a:lvl8pPr marL="3657600" lvl="7" indent="-342900" algn="l">
              <a:lnSpc>
                <a:spcPct val="110000"/>
              </a:lnSpc>
              <a:spcBef>
                <a:spcPts val="600"/>
              </a:spcBef>
              <a:spcAft>
                <a:spcPts val="0"/>
              </a:spcAft>
              <a:buSzPts val="1800"/>
              <a:buChar char="³"/>
              <a:defRPr/>
            </a:lvl8pPr>
            <a:lvl9pPr marL="4114800" lvl="8" indent="-342900" algn="l">
              <a:lnSpc>
                <a:spcPct val="110000"/>
              </a:lnSpc>
              <a:spcBef>
                <a:spcPts val="600"/>
              </a:spcBef>
              <a:spcAft>
                <a:spcPts val="600"/>
              </a:spcAft>
              <a:buSzPts val="1800"/>
              <a:buChar char="³"/>
              <a:defRPr/>
            </a:lvl9pPr>
          </a:lstStyle>
          <a:p>
            <a:endParaRPr/>
          </a:p>
        </p:txBody>
      </p:sp>
      <p:sp>
        <p:nvSpPr>
          <p:cNvPr id="226" name="Google Shape;226;p54"/>
          <p:cNvSpPr txBox="1">
            <a:spLocks noGrp="1"/>
          </p:cNvSpPr>
          <p:nvPr>
            <p:ph type="body" idx="2"/>
          </p:nvPr>
        </p:nvSpPr>
        <p:spPr>
          <a:xfrm>
            <a:off x="4635500" y="1257300"/>
            <a:ext cx="4237038" cy="3657600"/>
          </a:xfrm>
          <a:prstGeom prst="rect">
            <a:avLst/>
          </a:prstGeom>
          <a:noFill/>
          <a:ln>
            <a:noFill/>
          </a:ln>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F3300"/>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110000"/>
              </a:lnSpc>
              <a:spcBef>
                <a:spcPts val="600"/>
              </a:spcBef>
              <a:spcAft>
                <a:spcPts val="0"/>
              </a:spcAft>
              <a:buSzPts val="1800"/>
              <a:buChar char="–"/>
              <a:defRPr/>
            </a:lvl3pPr>
            <a:lvl4pPr marL="1828800" lvl="3" indent="-342900" algn="l">
              <a:lnSpc>
                <a:spcPct val="110000"/>
              </a:lnSpc>
              <a:spcBef>
                <a:spcPts val="600"/>
              </a:spcBef>
              <a:spcAft>
                <a:spcPts val="0"/>
              </a:spcAft>
              <a:buSzPts val="1800"/>
              <a:buChar char="²"/>
              <a:defRPr/>
            </a:lvl4pPr>
            <a:lvl5pPr marL="2286000" lvl="4" indent="-342900" algn="l">
              <a:lnSpc>
                <a:spcPct val="110000"/>
              </a:lnSpc>
              <a:spcBef>
                <a:spcPts val="600"/>
              </a:spcBef>
              <a:spcAft>
                <a:spcPts val="0"/>
              </a:spcAft>
              <a:buSzPts val="1800"/>
              <a:buChar char="³"/>
              <a:defRPr/>
            </a:lvl5pPr>
            <a:lvl6pPr marL="2743200" lvl="5" indent="-342900" algn="l">
              <a:lnSpc>
                <a:spcPct val="110000"/>
              </a:lnSpc>
              <a:spcBef>
                <a:spcPts val="600"/>
              </a:spcBef>
              <a:spcAft>
                <a:spcPts val="0"/>
              </a:spcAft>
              <a:buSzPts val="1800"/>
              <a:buChar char="³"/>
              <a:defRPr/>
            </a:lvl6pPr>
            <a:lvl7pPr marL="3200400" lvl="6" indent="-342900" algn="l">
              <a:lnSpc>
                <a:spcPct val="110000"/>
              </a:lnSpc>
              <a:spcBef>
                <a:spcPts val="600"/>
              </a:spcBef>
              <a:spcAft>
                <a:spcPts val="0"/>
              </a:spcAft>
              <a:buSzPts val="1800"/>
              <a:buChar char="³"/>
              <a:defRPr/>
            </a:lvl7pPr>
            <a:lvl8pPr marL="3657600" lvl="7" indent="-342900" algn="l">
              <a:lnSpc>
                <a:spcPct val="110000"/>
              </a:lnSpc>
              <a:spcBef>
                <a:spcPts val="600"/>
              </a:spcBef>
              <a:spcAft>
                <a:spcPts val="0"/>
              </a:spcAft>
              <a:buSzPts val="1800"/>
              <a:buChar char="³"/>
              <a:defRPr/>
            </a:lvl8pPr>
            <a:lvl9pPr marL="4114800" lvl="8" indent="-342900" algn="l">
              <a:lnSpc>
                <a:spcPct val="110000"/>
              </a:lnSpc>
              <a:spcBef>
                <a:spcPts val="600"/>
              </a:spcBef>
              <a:spcAft>
                <a:spcPts val="600"/>
              </a:spcAft>
              <a:buSzPts val="1800"/>
              <a:buChar char="³"/>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Text and Clip Art" type="txAndClipArt">
  <p:cSld name="TEXT_AND_CLIPART">
    <p:spTree>
      <p:nvGrpSpPr>
        <p:cNvPr id="1" name="Shape 227"/>
        <p:cNvGrpSpPr/>
        <p:nvPr/>
      </p:nvGrpSpPr>
      <p:grpSpPr>
        <a:xfrm>
          <a:off x="0" y="0"/>
          <a:ext cx="0" cy="0"/>
          <a:chOff x="0" y="0"/>
          <a:chExt cx="0" cy="0"/>
        </a:xfrm>
      </p:grpSpPr>
      <p:sp>
        <p:nvSpPr>
          <p:cNvPr id="228" name="Google Shape;228;p55"/>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229" name="Google Shape;229;p55"/>
          <p:cNvSpPr txBox="1">
            <a:spLocks noGrp="1"/>
          </p:cNvSpPr>
          <p:nvPr>
            <p:ph type="body" idx="1"/>
          </p:nvPr>
        </p:nvSpPr>
        <p:spPr>
          <a:xfrm>
            <a:off x="247650" y="1257300"/>
            <a:ext cx="4235450" cy="3657600"/>
          </a:xfrm>
          <a:prstGeom prst="rect">
            <a:avLst/>
          </a:prstGeom>
          <a:noFill/>
          <a:ln>
            <a:noFill/>
          </a:ln>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F3300"/>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110000"/>
              </a:lnSpc>
              <a:spcBef>
                <a:spcPts val="600"/>
              </a:spcBef>
              <a:spcAft>
                <a:spcPts val="0"/>
              </a:spcAft>
              <a:buSzPts val="1800"/>
              <a:buChar char="–"/>
              <a:defRPr/>
            </a:lvl3pPr>
            <a:lvl4pPr marL="1828800" lvl="3" indent="-342900" algn="l">
              <a:lnSpc>
                <a:spcPct val="110000"/>
              </a:lnSpc>
              <a:spcBef>
                <a:spcPts val="600"/>
              </a:spcBef>
              <a:spcAft>
                <a:spcPts val="0"/>
              </a:spcAft>
              <a:buSzPts val="1800"/>
              <a:buChar char="²"/>
              <a:defRPr/>
            </a:lvl4pPr>
            <a:lvl5pPr marL="2286000" lvl="4" indent="-342900" algn="l">
              <a:lnSpc>
                <a:spcPct val="110000"/>
              </a:lnSpc>
              <a:spcBef>
                <a:spcPts val="600"/>
              </a:spcBef>
              <a:spcAft>
                <a:spcPts val="0"/>
              </a:spcAft>
              <a:buSzPts val="1800"/>
              <a:buChar char="³"/>
              <a:defRPr/>
            </a:lvl5pPr>
            <a:lvl6pPr marL="2743200" lvl="5" indent="-342900" algn="l">
              <a:lnSpc>
                <a:spcPct val="110000"/>
              </a:lnSpc>
              <a:spcBef>
                <a:spcPts val="600"/>
              </a:spcBef>
              <a:spcAft>
                <a:spcPts val="0"/>
              </a:spcAft>
              <a:buSzPts val="1800"/>
              <a:buChar char="³"/>
              <a:defRPr/>
            </a:lvl6pPr>
            <a:lvl7pPr marL="3200400" lvl="6" indent="-342900" algn="l">
              <a:lnSpc>
                <a:spcPct val="110000"/>
              </a:lnSpc>
              <a:spcBef>
                <a:spcPts val="600"/>
              </a:spcBef>
              <a:spcAft>
                <a:spcPts val="0"/>
              </a:spcAft>
              <a:buSzPts val="1800"/>
              <a:buChar char="³"/>
              <a:defRPr/>
            </a:lvl7pPr>
            <a:lvl8pPr marL="3657600" lvl="7" indent="-342900" algn="l">
              <a:lnSpc>
                <a:spcPct val="110000"/>
              </a:lnSpc>
              <a:spcBef>
                <a:spcPts val="600"/>
              </a:spcBef>
              <a:spcAft>
                <a:spcPts val="0"/>
              </a:spcAft>
              <a:buSzPts val="1800"/>
              <a:buChar char="³"/>
              <a:defRPr/>
            </a:lvl8pPr>
            <a:lvl9pPr marL="4114800" lvl="8" indent="-342900" algn="l">
              <a:lnSpc>
                <a:spcPct val="110000"/>
              </a:lnSpc>
              <a:spcBef>
                <a:spcPts val="600"/>
              </a:spcBef>
              <a:spcAft>
                <a:spcPts val="600"/>
              </a:spcAft>
              <a:buSzPts val="1800"/>
              <a:buChar char="³"/>
              <a:defRPr/>
            </a:lvl9pPr>
          </a:lstStyle>
          <a:p>
            <a:endParaRPr/>
          </a:p>
        </p:txBody>
      </p:sp>
      <p:sp>
        <p:nvSpPr>
          <p:cNvPr id="230" name="Google Shape;230;p55"/>
          <p:cNvSpPr>
            <a:spLocks noGrp="1"/>
          </p:cNvSpPr>
          <p:nvPr>
            <p:ph type="clipArt" idx="2"/>
          </p:nvPr>
        </p:nvSpPr>
        <p:spPr>
          <a:xfrm>
            <a:off x="4635500" y="1257300"/>
            <a:ext cx="4237038" cy="3657600"/>
          </a:xfrm>
          <a:prstGeom prst="rect">
            <a:avLst/>
          </a:prstGeom>
          <a:noFill/>
          <a:ln>
            <a:noFill/>
          </a:ln>
        </p:spPr>
        <p:txBody>
          <a:bodyPr spcFirstLastPara="1" wrap="square" lIns="92075" tIns="46025" rIns="92075" bIns="46025" anchor="t" anchorCtr="0">
            <a:noAutofit/>
          </a:bodyPr>
          <a:lstStyle>
            <a:lvl1pPr marR="0" lvl="0" algn="l" rtl="0">
              <a:lnSpc>
                <a:spcPct val="110000"/>
              </a:lnSpc>
              <a:spcBef>
                <a:spcPts val="600"/>
              </a:spcBef>
              <a:spcAft>
                <a:spcPts val="0"/>
              </a:spcAft>
              <a:buClr>
                <a:srgbClr val="FF3300"/>
              </a:buClr>
              <a:buSzPts val="3100"/>
              <a:buFont typeface="Arial"/>
              <a:buChar char="•"/>
              <a:defRPr sz="3100" b="1" i="1" u="none" strike="noStrike" cap="none">
                <a:solidFill>
                  <a:srgbClr val="FF3300"/>
                </a:solidFill>
                <a:latin typeface="Arial"/>
                <a:ea typeface="Arial"/>
                <a:cs typeface="Arial"/>
                <a:sym typeface="Arial"/>
              </a:defRPr>
            </a:lvl1pPr>
            <a:lvl2pPr marR="0" lvl="1" algn="l" rtl="0">
              <a:lnSpc>
                <a:spcPct val="110000"/>
              </a:lnSpc>
              <a:spcBef>
                <a:spcPts val="600"/>
              </a:spcBef>
              <a:spcAft>
                <a:spcPts val="0"/>
              </a:spcAft>
              <a:buClr>
                <a:srgbClr val="60C900"/>
              </a:buClr>
              <a:buSzPts val="2600"/>
              <a:buFont typeface="Arial"/>
              <a:buChar char="•"/>
              <a:defRPr sz="2600" b="0" i="0" u="none" strike="noStrike" cap="none">
                <a:solidFill>
                  <a:schemeClr val="dk1"/>
                </a:solidFill>
                <a:latin typeface="Arial"/>
                <a:ea typeface="Arial"/>
                <a:cs typeface="Arial"/>
                <a:sym typeface="Arial"/>
              </a:defRPr>
            </a:lvl2pPr>
            <a:lvl3pPr marR="0" lvl="2" algn="l" rtl="0">
              <a:lnSpc>
                <a:spcPct val="110000"/>
              </a:lnSpc>
              <a:spcBef>
                <a:spcPts val="600"/>
              </a:spcBef>
              <a:spcAft>
                <a:spcPts val="0"/>
              </a:spcAft>
              <a:buClr>
                <a:srgbClr val="60C900"/>
              </a:buClr>
              <a:buSzPts val="2600"/>
              <a:buFont typeface="Arial"/>
              <a:buChar char="–"/>
              <a:defRPr sz="2600" b="0" i="1" u="none" strike="noStrike" cap="none">
                <a:solidFill>
                  <a:srgbClr val="777777"/>
                </a:solidFill>
                <a:latin typeface="Arial"/>
                <a:ea typeface="Arial"/>
                <a:cs typeface="Arial"/>
                <a:sym typeface="Arial"/>
              </a:defRPr>
            </a:lvl3pPr>
            <a:lvl4pPr marR="0" lvl="3" algn="l" rtl="0">
              <a:lnSpc>
                <a:spcPct val="110000"/>
              </a:lnSpc>
              <a:spcBef>
                <a:spcPts val="600"/>
              </a:spcBef>
              <a:spcAft>
                <a:spcPts val="0"/>
              </a:spcAft>
              <a:buClr>
                <a:srgbClr val="60C900"/>
              </a:buClr>
              <a:buSzPts val="2600"/>
              <a:buFont typeface="Arial"/>
              <a:buChar char="²"/>
              <a:defRPr sz="2600" b="0" i="0" u="none" strike="noStrike" cap="none">
                <a:solidFill>
                  <a:srgbClr val="777777"/>
                </a:solidFill>
                <a:latin typeface="Arial"/>
                <a:ea typeface="Arial"/>
                <a:cs typeface="Arial"/>
                <a:sym typeface="Arial"/>
              </a:defRPr>
            </a:lvl4pPr>
            <a:lvl5pPr marR="0" lvl="4" algn="l" rtl="0">
              <a:lnSpc>
                <a:spcPct val="110000"/>
              </a:lnSpc>
              <a:spcBef>
                <a:spcPts val="600"/>
              </a:spcBef>
              <a:spcAft>
                <a:spcPts val="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5pPr>
            <a:lvl6pPr marR="0" lvl="5" algn="l" rtl="0">
              <a:lnSpc>
                <a:spcPct val="110000"/>
              </a:lnSpc>
              <a:spcBef>
                <a:spcPts val="600"/>
              </a:spcBef>
              <a:spcAft>
                <a:spcPts val="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6pPr>
            <a:lvl7pPr marR="0" lvl="6" algn="l" rtl="0">
              <a:lnSpc>
                <a:spcPct val="110000"/>
              </a:lnSpc>
              <a:spcBef>
                <a:spcPts val="600"/>
              </a:spcBef>
              <a:spcAft>
                <a:spcPts val="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7pPr>
            <a:lvl8pPr marR="0" lvl="7" algn="l" rtl="0">
              <a:lnSpc>
                <a:spcPct val="110000"/>
              </a:lnSpc>
              <a:spcBef>
                <a:spcPts val="600"/>
              </a:spcBef>
              <a:spcAft>
                <a:spcPts val="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8pPr>
            <a:lvl9pPr marR="0" lvl="8" algn="l" rtl="0">
              <a:lnSpc>
                <a:spcPct val="110000"/>
              </a:lnSpc>
              <a:spcBef>
                <a:spcPts val="600"/>
              </a:spcBef>
              <a:spcAft>
                <a:spcPts val="60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1"/>
        <p:cNvGrpSpPr/>
        <p:nvPr/>
      </p:nvGrpSpPr>
      <p:grpSpPr>
        <a:xfrm>
          <a:off x="0" y="0"/>
          <a:ext cx="0" cy="0"/>
          <a:chOff x="0" y="0"/>
          <a:chExt cx="0" cy="0"/>
        </a:xfrm>
      </p:grpSpPr>
      <p:sp>
        <p:nvSpPr>
          <p:cNvPr id="232" name="Google Shape;232;p56"/>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33"/>
        <p:cNvGrpSpPr/>
        <p:nvPr/>
      </p:nvGrpSpPr>
      <p:grpSpPr>
        <a:xfrm>
          <a:off x="0" y="0"/>
          <a:ext cx="0" cy="0"/>
          <a:chOff x="0" y="0"/>
          <a:chExt cx="0" cy="0"/>
        </a:xfrm>
      </p:grpSpPr>
      <p:sp>
        <p:nvSpPr>
          <p:cNvPr id="234" name="Google Shape;234;p57"/>
          <p:cNvSpPr txBox="1">
            <a:spLocks noGrp="1"/>
          </p:cNvSpPr>
          <p:nvPr>
            <p:ph type="ctrTitle"/>
          </p:nvPr>
        </p:nvSpPr>
        <p:spPr>
          <a:xfrm>
            <a:off x="685800" y="1597819"/>
            <a:ext cx="7772400" cy="1102519"/>
          </a:xfrm>
          <a:prstGeom prst="rect">
            <a:avLst/>
          </a:prstGeom>
          <a:noFill/>
          <a:ln>
            <a:noFill/>
          </a:ln>
        </p:spPr>
        <p:txBody>
          <a:bodyPr spcFirstLastPara="1" wrap="square" lIns="90475" tIns="44450" rIns="90475" bIns="44450" anchor="b"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235" name="Google Shape;235;p57"/>
          <p:cNvSpPr txBox="1">
            <a:spLocks noGrp="1"/>
          </p:cNvSpPr>
          <p:nvPr>
            <p:ph type="subTitle" idx="1"/>
          </p:nvPr>
        </p:nvSpPr>
        <p:spPr>
          <a:xfrm>
            <a:off x="1371600" y="2914650"/>
            <a:ext cx="6400800" cy="1314450"/>
          </a:xfrm>
          <a:prstGeom prst="rect">
            <a:avLst/>
          </a:prstGeom>
          <a:noFill/>
          <a:ln>
            <a:noFill/>
          </a:ln>
        </p:spPr>
        <p:txBody>
          <a:bodyPr spcFirstLastPara="1" wrap="square" lIns="92075" tIns="46025" rIns="92075" bIns="46025" anchor="t" anchorCtr="0">
            <a:noAutofit/>
          </a:bodyPr>
          <a:lstStyle>
            <a:lvl1pPr lvl="0" algn="ctr">
              <a:lnSpc>
                <a:spcPct val="110000"/>
              </a:lnSpc>
              <a:spcBef>
                <a:spcPts val="600"/>
              </a:spcBef>
              <a:spcAft>
                <a:spcPts val="0"/>
              </a:spcAft>
              <a:buClr>
                <a:srgbClr val="FF3300"/>
              </a:buClr>
              <a:buSzPts val="3100"/>
              <a:buFont typeface="Arial"/>
              <a:buNone/>
              <a:defRPr/>
            </a:lvl1pPr>
            <a:lvl2pPr lvl="1" algn="ctr">
              <a:lnSpc>
                <a:spcPct val="110000"/>
              </a:lnSpc>
              <a:spcBef>
                <a:spcPts val="600"/>
              </a:spcBef>
              <a:spcAft>
                <a:spcPts val="0"/>
              </a:spcAft>
              <a:buSzPts val="2600"/>
              <a:buFont typeface="Arial"/>
              <a:buNone/>
              <a:defRPr/>
            </a:lvl2pPr>
            <a:lvl3pPr lvl="2" algn="ctr">
              <a:lnSpc>
                <a:spcPct val="110000"/>
              </a:lnSpc>
              <a:spcBef>
                <a:spcPts val="600"/>
              </a:spcBef>
              <a:spcAft>
                <a:spcPts val="0"/>
              </a:spcAft>
              <a:buSzPts val="2600"/>
              <a:buFont typeface="Arial"/>
              <a:buNone/>
              <a:defRPr/>
            </a:lvl3pPr>
            <a:lvl4pPr lvl="3" algn="ctr">
              <a:lnSpc>
                <a:spcPct val="110000"/>
              </a:lnSpc>
              <a:spcBef>
                <a:spcPts val="600"/>
              </a:spcBef>
              <a:spcAft>
                <a:spcPts val="0"/>
              </a:spcAft>
              <a:buSzPts val="2600"/>
              <a:buFont typeface="Arial"/>
              <a:buNone/>
              <a:defRPr/>
            </a:lvl4pPr>
            <a:lvl5pPr lvl="4" algn="ctr">
              <a:lnSpc>
                <a:spcPct val="110000"/>
              </a:lnSpc>
              <a:spcBef>
                <a:spcPts val="600"/>
              </a:spcBef>
              <a:spcAft>
                <a:spcPts val="0"/>
              </a:spcAft>
              <a:buSzPts val="2600"/>
              <a:buNone/>
              <a:defRPr/>
            </a:lvl5pPr>
            <a:lvl6pPr lvl="5" algn="ctr">
              <a:lnSpc>
                <a:spcPct val="110000"/>
              </a:lnSpc>
              <a:spcBef>
                <a:spcPts val="600"/>
              </a:spcBef>
              <a:spcAft>
                <a:spcPts val="0"/>
              </a:spcAft>
              <a:buSzPts val="2600"/>
              <a:buNone/>
              <a:defRPr/>
            </a:lvl6pPr>
            <a:lvl7pPr lvl="6" algn="ctr">
              <a:lnSpc>
                <a:spcPct val="110000"/>
              </a:lnSpc>
              <a:spcBef>
                <a:spcPts val="600"/>
              </a:spcBef>
              <a:spcAft>
                <a:spcPts val="0"/>
              </a:spcAft>
              <a:buSzPts val="2600"/>
              <a:buNone/>
              <a:defRPr/>
            </a:lvl7pPr>
            <a:lvl8pPr lvl="7" algn="ctr">
              <a:lnSpc>
                <a:spcPct val="110000"/>
              </a:lnSpc>
              <a:spcBef>
                <a:spcPts val="600"/>
              </a:spcBef>
              <a:spcAft>
                <a:spcPts val="0"/>
              </a:spcAft>
              <a:buSzPts val="2600"/>
              <a:buNone/>
              <a:defRPr/>
            </a:lvl8pPr>
            <a:lvl9pPr lvl="8" algn="ctr">
              <a:lnSpc>
                <a:spcPct val="110000"/>
              </a:lnSpc>
              <a:spcBef>
                <a:spcPts val="600"/>
              </a:spcBef>
              <a:spcAft>
                <a:spcPts val="600"/>
              </a:spcAft>
              <a:buSzPts val="26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6"/>
        <p:cNvGrpSpPr/>
        <p:nvPr/>
      </p:nvGrpSpPr>
      <p:grpSpPr>
        <a:xfrm>
          <a:off x="0" y="0"/>
          <a:ext cx="0" cy="0"/>
          <a:chOff x="0" y="0"/>
          <a:chExt cx="0" cy="0"/>
        </a:xfrm>
      </p:grpSpPr>
      <p:sp>
        <p:nvSpPr>
          <p:cNvPr id="237" name="Google Shape;237;p58"/>
          <p:cNvSpPr txBox="1">
            <a:spLocks noGrp="1"/>
          </p:cNvSpPr>
          <p:nvPr>
            <p:ph type="title"/>
          </p:nvPr>
        </p:nvSpPr>
        <p:spPr>
          <a:xfrm>
            <a:off x="722313" y="3305175"/>
            <a:ext cx="7772400" cy="1021556"/>
          </a:xfrm>
          <a:prstGeom prst="rect">
            <a:avLst/>
          </a:prstGeom>
          <a:noFill/>
          <a:ln>
            <a:noFill/>
          </a:ln>
        </p:spPr>
        <p:txBody>
          <a:bodyPr spcFirstLastPara="1" wrap="square" lIns="90475" tIns="44450" rIns="90475" bIns="44450" anchor="t" anchorCtr="0">
            <a:noAutofit/>
          </a:bodyPr>
          <a:lstStyle>
            <a:lvl1pPr lvl="0" algn="l">
              <a:lnSpc>
                <a:spcPct val="104000"/>
              </a:lnSpc>
              <a:spcBef>
                <a:spcPts val="0"/>
              </a:spcBef>
              <a:spcAft>
                <a:spcPts val="0"/>
              </a:spcAft>
              <a:buSzPts val="1400"/>
              <a:buNone/>
              <a:defRPr sz="4000" b="1" cap="none"/>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238" name="Google Shape;238;p58"/>
          <p:cNvSpPr txBox="1">
            <a:spLocks noGrp="1"/>
          </p:cNvSpPr>
          <p:nvPr>
            <p:ph type="body" idx="1"/>
          </p:nvPr>
        </p:nvSpPr>
        <p:spPr>
          <a:xfrm>
            <a:off x="722313" y="2180035"/>
            <a:ext cx="7772400" cy="1125140"/>
          </a:xfrm>
          <a:prstGeom prst="rect">
            <a:avLst/>
          </a:prstGeom>
          <a:noFill/>
          <a:ln>
            <a:noFill/>
          </a:ln>
        </p:spPr>
        <p:txBody>
          <a:bodyPr spcFirstLastPara="1" wrap="square" lIns="92075" tIns="46025" rIns="92075" bIns="46025" anchor="b" anchorCtr="0">
            <a:noAutofit/>
          </a:bodyPr>
          <a:lstStyle>
            <a:lvl1pPr marL="457200" lvl="0" indent="-228600" algn="l">
              <a:lnSpc>
                <a:spcPct val="110000"/>
              </a:lnSpc>
              <a:spcBef>
                <a:spcPts val="600"/>
              </a:spcBef>
              <a:spcAft>
                <a:spcPts val="0"/>
              </a:spcAft>
              <a:buClr>
                <a:srgbClr val="FF3300"/>
              </a:buClr>
              <a:buSzPts val="2000"/>
              <a:buFont typeface="Arial"/>
              <a:buNone/>
              <a:defRPr sz="2000"/>
            </a:lvl1pPr>
            <a:lvl2pPr marL="914400" lvl="1" indent="-228600" algn="l">
              <a:lnSpc>
                <a:spcPct val="110000"/>
              </a:lnSpc>
              <a:spcBef>
                <a:spcPts val="600"/>
              </a:spcBef>
              <a:spcAft>
                <a:spcPts val="0"/>
              </a:spcAft>
              <a:buSzPts val="1800"/>
              <a:buFont typeface="Arial"/>
              <a:buNone/>
              <a:defRPr sz="1800"/>
            </a:lvl2pPr>
            <a:lvl3pPr marL="1371600" lvl="2" indent="-228600" algn="l">
              <a:lnSpc>
                <a:spcPct val="110000"/>
              </a:lnSpc>
              <a:spcBef>
                <a:spcPts val="600"/>
              </a:spcBef>
              <a:spcAft>
                <a:spcPts val="0"/>
              </a:spcAft>
              <a:buSzPts val="1600"/>
              <a:buFont typeface="Arial"/>
              <a:buNone/>
              <a:defRPr sz="1600"/>
            </a:lvl3pPr>
            <a:lvl4pPr marL="1828800" lvl="3" indent="-228600" algn="l">
              <a:lnSpc>
                <a:spcPct val="110000"/>
              </a:lnSpc>
              <a:spcBef>
                <a:spcPts val="600"/>
              </a:spcBef>
              <a:spcAft>
                <a:spcPts val="0"/>
              </a:spcAft>
              <a:buSzPts val="1400"/>
              <a:buFont typeface="Arial"/>
              <a:buNone/>
              <a:defRPr sz="1400"/>
            </a:lvl4pPr>
            <a:lvl5pPr marL="2286000" lvl="4" indent="-228600" algn="l">
              <a:lnSpc>
                <a:spcPct val="110000"/>
              </a:lnSpc>
              <a:spcBef>
                <a:spcPts val="600"/>
              </a:spcBef>
              <a:spcAft>
                <a:spcPts val="0"/>
              </a:spcAft>
              <a:buSzPts val="1400"/>
              <a:buNone/>
              <a:defRPr sz="1400"/>
            </a:lvl5pPr>
            <a:lvl6pPr marL="2743200" lvl="5" indent="-228600" algn="l">
              <a:lnSpc>
                <a:spcPct val="110000"/>
              </a:lnSpc>
              <a:spcBef>
                <a:spcPts val="600"/>
              </a:spcBef>
              <a:spcAft>
                <a:spcPts val="0"/>
              </a:spcAft>
              <a:buSzPts val="1400"/>
              <a:buNone/>
              <a:defRPr sz="1400"/>
            </a:lvl6pPr>
            <a:lvl7pPr marL="3200400" lvl="6" indent="-228600" algn="l">
              <a:lnSpc>
                <a:spcPct val="110000"/>
              </a:lnSpc>
              <a:spcBef>
                <a:spcPts val="600"/>
              </a:spcBef>
              <a:spcAft>
                <a:spcPts val="0"/>
              </a:spcAft>
              <a:buSzPts val="1400"/>
              <a:buNone/>
              <a:defRPr sz="1400"/>
            </a:lvl7pPr>
            <a:lvl8pPr marL="3657600" lvl="7" indent="-228600" algn="l">
              <a:lnSpc>
                <a:spcPct val="110000"/>
              </a:lnSpc>
              <a:spcBef>
                <a:spcPts val="600"/>
              </a:spcBef>
              <a:spcAft>
                <a:spcPts val="0"/>
              </a:spcAft>
              <a:buSzPts val="1400"/>
              <a:buNone/>
              <a:defRPr sz="1400"/>
            </a:lvl8pPr>
            <a:lvl9pPr marL="4114800" lvl="8" indent="-228600" algn="l">
              <a:lnSpc>
                <a:spcPct val="110000"/>
              </a:lnSpc>
              <a:spcBef>
                <a:spcPts val="600"/>
              </a:spcBef>
              <a:spcAft>
                <a:spcPts val="600"/>
              </a:spcAft>
              <a:buSzPts val="1400"/>
              <a:buNone/>
              <a:defRPr sz="1400"/>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9"/>
        <p:cNvGrpSpPr/>
        <p:nvPr/>
      </p:nvGrpSpPr>
      <p:grpSpPr>
        <a:xfrm>
          <a:off x="0" y="0"/>
          <a:ext cx="0" cy="0"/>
          <a:chOff x="0" y="0"/>
          <a:chExt cx="0" cy="0"/>
        </a:xfrm>
      </p:grpSpPr>
      <p:sp>
        <p:nvSpPr>
          <p:cNvPr id="240" name="Google Shape;240;p59"/>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241" name="Google Shape;241;p59"/>
          <p:cNvSpPr txBox="1">
            <a:spLocks noGrp="1"/>
          </p:cNvSpPr>
          <p:nvPr>
            <p:ph type="body" idx="1"/>
          </p:nvPr>
        </p:nvSpPr>
        <p:spPr>
          <a:xfrm>
            <a:off x="247650" y="1257300"/>
            <a:ext cx="4235450" cy="3657600"/>
          </a:xfrm>
          <a:prstGeom prst="rect">
            <a:avLst/>
          </a:prstGeom>
          <a:noFill/>
          <a:ln>
            <a:noFill/>
          </a:ln>
        </p:spPr>
        <p:txBody>
          <a:bodyPr spcFirstLastPara="1" wrap="square" lIns="92075" tIns="46025" rIns="92075" bIns="46025" anchor="t" anchorCtr="0">
            <a:noAutofit/>
          </a:bodyPr>
          <a:lstStyle>
            <a:lvl1pPr marL="457200" lvl="0" indent="-406400" algn="l">
              <a:lnSpc>
                <a:spcPct val="110000"/>
              </a:lnSpc>
              <a:spcBef>
                <a:spcPts val="600"/>
              </a:spcBef>
              <a:spcAft>
                <a:spcPts val="0"/>
              </a:spcAft>
              <a:buClr>
                <a:srgbClr val="FF3300"/>
              </a:buClr>
              <a:buSzPts val="2800"/>
              <a:buFont typeface="Arial"/>
              <a:buChar char="•"/>
              <a:defRPr sz="2800"/>
            </a:lvl1pPr>
            <a:lvl2pPr marL="914400" lvl="1" indent="-381000" algn="l">
              <a:lnSpc>
                <a:spcPct val="110000"/>
              </a:lnSpc>
              <a:spcBef>
                <a:spcPts val="600"/>
              </a:spcBef>
              <a:spcAft>
                <a:spcPts val="0"/>
              </a:spcAft>
              <a:buSzPts val="2400"/>
              <a:buFont typeface="Arial"/>
              <a:buChar char="•"/>
              <a:defRPr sz="2400"/>
            </a:lvl2pPr>
            <a:lvl3pPr marL="1371600" lvl="2" indent="-355600" algn="l">
              <a:lnSpc>
                <a:spcPct val="110000"/>
              </a:lnSpc>
              <a:spcBef>
                <a:spcPts val="600"/>
              </a:spcBef>
              <a:spcAft>
                <a:spcPts val="0"/>
              </a:spcAft>
              <a:buSzPts val="2000"/>
              <a:buFont typeface="Arial"/>
              <a:buChar char="–"/>
              <a:defRPr sz="2000"/>
            </a:lvl3pPr>
            <a:lvl4pPr marL="1828800" lvl="3" indent="-342900" algn="l">
              <a:lnSpc>
                <a:spcPct val="110000"/>
              </a:lnSpc>
              <a:spcBef>
                <a:spcPts val="600"/>
              </a:spcBef>
              <a:spcAft>
                <a:spcPts val="0"/>
              </a:spcAft>
              <a:buSzPts val="1800"/>
              <a:buFont typeface="Arial"/>
              <a:buChar char="²"/>
              <a:defRPr sz="1800"/>
            </a:lvl4pPr>
            <a:lvl5pPr marL="2286000" lvl="4" indent="-342900" algn="l">
              <a:lnSpc>
                <a:spcPct val="110000"/>
              </a:lnSpc>
              <a:spcBef>
                <a:spcPts val="600"/>
              </a:spcBef>
              <a:spcAft>
                <a:spcPts val="0"/>
              </a:spcAft>
              <a:buSzPts val="1800"/>
              <a:buChar char="³"/>
              <a:defRPr sz="1800"/>
            </a:lvl5pPr>
            <a:lvl6pPr marL="2743200" lvl="5" indent="-342900" algn="l">
              <a:lnSpc>
                <a:spcPct val="110000"/>
              </a:lnSpc>
              <a:spcBef>
                <a:spcPts val="600"/>
              </a:spcBef>
              <a:spcAft>
                <a:spcPts val="0"/>
              </a:spcAft>
              <a:buSzPts val="1800"/>
              <a:buChar char="³"/>
              <a:defRPr sz="1800"/>
            </a:lvl6pPr>
            <a:lvl7pPr marL="3200400" lvl="6" indent="-342900" algn="l">
              <a:lnSpc>
                <a:spcPct val="110000"/>
              </a:lnSpc>
              <a:spcBef>
                <a:spcPts val="600"/>
              </a:spcBef>
              <a:spcAft>
                <a:spcPts val="0"/>
              </a:spcAft>
              <a:buSzPts val="1800"/>
              <a:buChar char="³"/>
              <a:defRPr sz="1800"/>
            </a:lvl7pPr>
            <a:lvl8pPr marL="3657600" lvl="7" indent="-342900" algn="l">
              <a:lnSpc>
                <a:spcPct val="110000"/>
              </a:lnSpc>
              <a:spcBef>
                <a:spcPts val="600"/>
              </a:spcBef>
              <a:spcAft>
                <a:spcPts val="0"/>
              </a:spcAft>
              <a:buSzPts val="1800"/>
              <a:buChar char="³"/>
              <a:defRPr sz="1800"/>
            </a:lvl8pPr>
            <a:lvl9pPr marL="4114800" lvl="8" indent="-342900" algn="l">
              <a:lnSpc>
                <a:spcPct val="110000"/>
              </a:lnSpc>
              <a:spcBef>
                <a:spcPts val="600"/>
              </a:spcBef>
              <a:spcAft>
                <a:spcPts val="600"/>
              </a:spcAft>
              <a:buSzPts val="1800"/>
              <a:buChar char="³"/>
              <a:defRPr sz="1800"/>
            </a:lvl9pPr>
          </a:lstStyle>
          <a:p>
            <a:endParaRPr/>
          </a:p>
        </p:txBody>
      </p:sp>
      <p:sp>
        <p:nvSpPr>
          <p:cNvPr id="242" name="Google Shape;242;p59"/>
          <p:cNvSpPr txBox="1">
            <a:spLocks noGrp="1"/>
          </p:cNvSpPr>
          <p:nvPr>
            <p:ph type="body" idx="2"/>
          </p:nvPr>
        </p:nvSpPr>
        <p:spPr>
          <a:xfrm>
            <a:off x="4635500" y="1257300"/>
            <a:ext cx="4237038" cy="3657600"/>
          </a:xfrm>
          <a:prstGeom prst="rect">
            <a:avLst/>
          </a:prstGeom>
          <a:noFill/>
          <a:ln>
            <a:noFill/>
          </a:ln>
        </p:spPr>
        <p:txBody>
          <a:bodyPr spcFirstLastPara="1" wrap="square" lIns="92075" tIns="46025" rIns="92075" bIns="46025" anchor="t" anchorCtr="0">
            <a:noAutofit/>
          </a:bodyPr>
          <a:lstStyle>
            <a:lvl1pPr marL="457200" lvl="0" indent="-406400" algn="l">
              <a:lnSpc>
                <a:spcPct val="110000"/>
              </a:lnSpc>
              <a:spcBef>
                <a:spcPts val="600"/>
              </a:spcBef>
              <a:spcAft>
                <a:spcPts val="0"/>
              </a:spcAft>
              <a:buClr>
                <a:srgbClr val="FF3300"/>
              </a:buClr>
              <a:buSzPts val="2800"/>
              <a:buFont typeface="Arial"/>
              <a:buChar char="•"/>
              <a:defRPr sz="2800"/>
            </a:lvl1pPr>
            <a:lvl2pPr marL="914400" lvl="1" indent="-381000" algn="l">
              <a:lnSpc>
                <a:spcPct val="110000"/>
              </a:lnSpc>
              <a:spcBef>
                <a:spcPts val="600"/>
              </a:spcBef>
              <a:spcAft>
                <a:spcPts val="0"/>
              </a:spcAft>
              <a:buSzPts val="2400"/>
              <a:buFont typeface="Arial"/>
              <a:buChar char="•"/>
              <a:defRPr sz="2400"/>
            </a:lvl2pPr>
            <a:lvl3pPr marL="1371600" lvl="2" indent="-355600" algn="l">
              <a:lnSpc>
                <a:spcPct val="110000"/>
              </a:lnSpc>
              <a:spcBef>
                <a:spcPts val="600"/>
              </a:spcBef>
              <a:spcAft>
                <a:spcPts val="0"/>
              </a:spcAft>
              <a:buSzPts val="2000"/>
              <a:buFont typeface="Arial"/>
              <a:buChar char="–"/>
              <a:defRPr sz="2000"/>
            </a:lvl3pPr>
            <a:lvl4pPr marL="1828800" lvl="3" indent="-342900" algn="l">
              <a:lnSpc>
                <a:spcPct val="110000"/>
              </a:lnSpc>
              <a:spcBef>
                <a:spcPts val="600"/>
              </a:spcBef>
              <a:spcAft>
                <a:spcPts val="0"/>
              </a:spcAft>
              <a:buSzPts val="1800"/>
              <a:buFont typeface="Arial"/>
              <a:buChar char="²"/>
              <a:defRPr sz="1800"/>
            </a:lvl4pPr>
            <a:lvl5pPr marL="2286000" lvl="4" indent="-342900" algn="l">
              <a:lnSpc>
                <a:spcPct val="110000"/>
              </a:lnSpc>
              <a:spcBef>
                <a:spcPts val="600"/>
              </a:spcBef>
              <a:spcAft>
                <a:spcPts val="0"/>
              </a:spcAft>
              <a:buSzPts val="1800"/>
              <a:buChar char="³"/>
              <a:defRPr sz="1800"/>
            </a:lvl5pPr>
            <a:lvl6pPr marL="2743200" lvl="5" indent="-342900" algn="l">
              <a:lnSpc>
                <a:spcPct val="110000"/>
              </a:lnSpc>
              <a:spcBef>
                <a:spcPts val="600"/>
              </a:spcBef>
              <a:spcAft>
                <a:spcPts val="0"/>
              </a:spcAft>
              <a:buSzPts val="1800"/>
              <a:buChar char="³"/>
              <a:defRPr sz="1800"/>
            </a:lvl6pPr>
            <a:lvl7pPr marL="3200400" lvl="6" indent="-342900" algn="l">
              <a:lnSpc>
                <a:spcPct val="110000"/>
              </a:lnSpc>
              <a:spcBef>
                <a:spcPts val="600"/>
              </a:spcBef>
              <a:spcAft>
                <a:spcPts val="0"/>
              </a:spcAft>
              <a:buSzPts val="1800"/>
              <a:buChar char="³"/>
              <a:defRPr sz="1800"/>
            </a:lvl7pPr>
            <a:lvl8pPr marL="3657600" lvl="7" indent="-342900" algn="l">
              <a:lnSpc>
                <a:spcPct val="110000"/>
              </a:lnSpc>
              <a:spcBef>
                <a:spcPts val="600"/>
              </a:spcBef>
              <a:spcAft>
                <a:spcPts val="0"/>
              </a:spcAft>
              <a:buSzPts val="1800"/>
              <a:buChar char="³"/>
              <a:defRPr sz="1800"/>
            </a:lvl8pPr>
            <a:lvl9pPr marL="4114800" lvl="8" indent="-342900" algn="l">
              <a:lnSpc>
                <a:spcPct val="110000"/>
              </a:lnSpc>
              <a:spcBef>
                <a:spcPts val="600"/>
              </a:spcBef>
              <a:spcAft>
                <a:spcPts val="600"/>
              </a:spcAft>
              <a:buSzPts val="1800"/>
              <a:buChar char="³"/>
              <a:defRPr sz="1800"/>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3"/>
        <p:cNvGrpSpPr/>
        <p:nvPr/>
      </p:nvGrpSpPr>
      <p:grpSpPr>
        <a:xfrm>
          <a:off x="0" y="0"/>
          <a:ext cx="0" cy="0"/>
          <a:chOff x="0" y="0"/>
          <a:chExt cx="0" cy="0"/>
        </a:xfrm>
      </p:grpSpPr>
      <p:sp>
        <p:nvSpPr>
          <p:cNvPr id="244" name="Google Shape;244;p60"/>
          <p:cNvSpPr txBox="1">
            <a:spLocks noGrp="1"/>
          </p:cNvSpPr>
          <p:nvPr>
            <p:ph type="title"/>
          </p:nvPr>
        </p:nvSpPr>
        <p:spPr>
          <a:xfrm>
            <a:off x="457200" y="205978"/>
            <a:ext cx="8229600" cy="857250"/>
          </a:xfrm>
          <a:prstGeom prst="rect">
            <a:avLst/>
          </a:prstGeom>
          <a:noFill/>
          <a:ln>
            <a:noFill/>
          </a:ln>
        </p:spPr>
        <p:txBody>
          <a:bodyPr spcFirstLastPara="1" wrap="square" lIns="90475" tIns="44450" rIns="90475" bIns="44450" anchor="b"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245" name="Google Shape;245;p60"/>
          <p:cNvSpPr txBox="1">
            <a:spLocks noGrp="1"/>
          </p:cNvSpPr>
          <p:nvPr>
            <p:ph type="body" idx="1"/>
          </p:nvPr>
        </p:nvSpPr>
        <p:spPr>
          <a:xfrm>
            <a:off x="457200" y="1151335"/>
            <a:ext cx="4040188" cy="479822"/>
          </a:xfrm>
          <a:prstGeom prst="rect">
            <a:avLst/>
          </a:prstGeom>
          <a:noFill/>
          <a:ln>
            <a:noFill/>
          </a:ln>
        </p:spPr>
        <p:txBody>
          <a:bodyPr spcFirstLastPara="1" wrap="square" lIns="92075" tIns="46025" rIns="92075" bIns="46025" anchor="b" anchorCtr="0">
            <a:noAutofit/>
          </a:bodyPr>
          <a:lstStyle>
            <a:lvl1pPr marL="457200" lvl="0" indent="-228600" algn="l">
              <a:lnSpc>
                <a:spcPct val="110000"/>
              </a:lnSpc>
              <a:spcBef>
                <a:spcPts val="600"/>
              </a:spcBef>
              <a:spcAft>
                <a:spcPts val="0"/>
              </a:spcAft>
              <a:buClr>
                <a:srgbClr val="FF3300"/>
              </a:buClr>
              <a:buSzPts val="2400"/>
              <a:buFont typeface="Arial"/>
              <a:buNone/>
              <a:defRPr sz="2400" b="1"/>
            </a:lvl1pPr>
            <a:lvl2pPr marL="914400" lvl="1" indent="-228600" algn="l">
              <a:lnSpc>
                <a:spcPct val="110000"/>
              </a:lnSpc>
              <a:spcBef>
                <a:spcPts val="600"/>
              </a:spcBef>
              <a:spcAft>
                <a:spcPts val="0"/>
              </a:spcAft>
              <a:buSzPts val="2000"/>
              <a:buFont typeface="Arial"/>
              <a:buNone/>
              <a:defRPr sz="2000" b="1"/>
            </a:lvl2pPr>
            <a:lvl3pPr marL="1371600" lvl="2" indent="-228600" algn="l">
              <a:lnSpc>
                <a:spcPct val="110000"/>
              </a:lnSpc>
              <a:spcBef>
                <a:spcPts val="600"/>
              </a:spcBef>
              <a:spcAft>
                <a:spcPts val="0"/>
              </a:spcAft>
              <a:buSzPts val="1800"/>
              <a:buFont typeface="Arial"/>
              <a:buNone/>
              <a:defRPr sz="1800" b="1"/>
            </a:lvl3pPr>
            <a:lvl4pPr marL="1828800" lvl="3" indent="-228600" algn="l">
              <a:lnSpc>
                <a:spcPct val="110000"/>
              </a:lnSpc>
              <a:spcBef>
                <a:spcPts val="600"/>
              </a:spcBef>
              <a:spcAft>
                <a:spcPts val="0"/>
              </a:spcAft>
              <a:buSzPts val="1600"/>
              <a:buFont typeface="Arial"/>
              <a:buNone/>
              <a:defRPr sz="1600" b="1"/>
            </a:lvl4pPr>
            <a:lvl5pPr marL="2286000" lvl="4" indent="-228600" algn="l">
              <a:lnSpc>
                <a:spcPct val="110000"/>
              </a:lnSpc>
              <a:spcBef>
                <a:spcPts val="600"/>
              </a:spcBef>
              <a:spcAft>
                <a:spcPts val="0"/>
              </a:spcAft>
              <a:buSzPts val="1600"/>
              <a:buNone/>
              <a:defRPr sz="1600" b="1"/>
            </a:lvl5pPr>
            <a:lvl6pPr marL="2743200" lvl="5" indent="-228600" algn="l">
              <a:lnSpc>
                <a:spcPct val="110000"/>
              </a:lnSpc>
              <a:spcBef>
                <a:spcPts val="600"/>
              </a:spcBef>
              <a:spcAft>
                <a:spcPts val="0"/>
              </a:spcAft>
              <a:buSzPts val="1600"/>
              <a:buNone/>
              <a:defRPr sz="1600" b="1"/>
            </a:lvl6pPr>
            <a:lvl7pPr marL="3200400" lvl="6" indent="-228600" algn="l">
              <a:lnSpc>
                <a:spcPct val="110000"/>
              </a:lnSpc>
              <a:spcBef>
                <a:spcPts val="600"/>
              </a:spcBef>
              <a:spcAft>
                <a:spcPts val="0"/>
              </a:spcAft>
              <a:buSzPts val="1600"/>
              <a:buNone/>
              <a:defRPr sz="1600" b="1"/>
            </a:lvl7pPr>
            <a:lvl8pPr marL="3657600" lvl="7" indent="-228600" algn="l">
              <a:lnSpc>
                <a:spcPct val="110000"/>
              </a:lnSpc>
              <a:spcBef>
                <a:spcPts val="600"/>
              </a:spcBef>
              <a:spcAft>
                <a:spcPts val="0"/>
              </a:spcAft>
              <a:buSzPts val="1600"/>
              <a:buNone/>
              <a:defRPr sz="1600" b="1"/>
            </a:lvl8pPr>
            <a:lvl9pPr marL="4114800" lvl="8" indent="-228600" algn="l">
              <a:lnSpc>
                <a:spcPct val="110000"/>
              </a:lnSpc>
              <a:spcBef>
                <a:spcPts val="600"/>
              </a:spcBef>
              <a:spcAft>
                <a:spcPts val="600"/>
              </a:spcAft>
              <a:buSzPts val="1600"/>
              <a:buNone/>
              <a:defRPr sz="1600" b="1"/>
            </a:lvl9pPr>
          </a:lstStyle>
          <a:p>
            <a:endParaRPr/>
          </a:p>
        </p:txBody>
      </p:sp>
      <p:sp>
        <p:nvSpPr>
          <p:cNvPr id="246" name="Google Shape;246;p60"/>
          <p:cNvSpPr txBox="1">
            <a:spLocks noGrp="1"/>
          </p:cNvSpPr>
          <p:nvPr>
            <p:ph type="body" idx="2"/>
          </p:nvPr>
        </p:nvSpPr>
        <p:spPr>
          <a:xfrm>
            <a:off x="457200" y="1631156"/>
            <a:ext cx="4040188" cy="2963466"/>
          </a:xfrm>
          <a:prstGeom prst="rect">
            <a:avLst/>
          </a:prstGeom>
          <a:noFill/>
          <a:ln>
            <a:noFill/>
          </a:ln>
        </p:spPr>
        <p:txBody>
          <a:bodyPr spcFirstLastPara="1" wrap="square" lIns="92075" tIns="46025" rIns="92075" bIns="46025" anchor="t" anchorCtr="0">
            <a:noAutofit/>
          </a:bodyPr>
          <a:lstStyle>
            <a:lvl1pPr marL="457200" lvl="0" indent="-381000" algn="l">
              <a:lnSpc>
                <a:spcPct val="110000"/>
              </a:lnSpc>
              <a:spcBef>
                <a:spcPts val="600"/>
              </a:spcBef>
              <a:spcAft>
                <a:spcPts val="0"/>
              </a:spcAft>
              <a:buClr>
                <a:srgbClr val="FF3300"/>
              </a:buClr>
              <a:buSzPts val="2400"/>
              <a:buFont typeface="Arial"/>
              <a:buChar char="•"/>
              <a:defRPr sz="2400"/>
            </a:lvl1pPr>
            <a:lvl2pPr marL="914400" lvl="1" indent="-355600" algn="l">
              <a:lnSpc>
                <a:spcPct val="110000"/>
              </a:lnSpc>
              <a:spcBef>
                <a:spcPts val="600"/>
              </a:spcBef>
              <a:spcAft>
                <a:spcPts val="0"/>
              </a:spcAft>
              <a:buSzPts val="2000"/>
              <a:buFont typeface="Arial"/>
              <a:buChar char="•"/>
              <a:defRPr sz="2000"/>
            </a:lvl2pPr>
            <a:lvl3pPr marL="1371600" lvl="2" indent="-342900" algn="l">
              <a:lnSpc>
                <a:spcPct val="110000"/>
              </a:lnSpc>
              <a:spcBef>
                <a:spcPts val="600"/>
              </a:spcBef>
              <a:spcAft>
                <a:spcPts val="0"/>
              </a:spcAft>
              <a:buSzPts val="1800"/>
              <a:buFont typeface="Arial"/>
              <a:buChar char="–"/>
              <a:defRPr sz="1800"/>
            </a:lvl3pPr>
            <a:lvl4pPr marL="1828800" lvl="3" indent="-330200" algn="l">
              <a:lnSpc>
                <a:spcPct val="110000"/>
              </a:lnSpc>
              <a:spcBef>
                <a:spcPts val="600"/>
              </a:spcBef>
              <a:spcAft>
                <a:spcPts val="0"/>
              </a:spcAft>
              <a:buSzPts val="1600"/>
              <a:buFont typeface="Arial"/>
              <a:buChar char="²"/>
              <a:defRPr sz="1600"/>
            </a:lvl4pPr>
            <a:lvl5pPr marL="2286000" lvl="4" indent="-330200" algn="l">
              <a:lnSpc>
                <a:spcPct val="110000"/>
              </a:lnSpc>
              <a:spcBef>
                <a:spcPts val="600"/>
              </a:spcBef>
              <a:spcAft>
                <a:spcPts val="0"/>
              </a:spcAft>
              <a:buSzPts val="1600"/>
              <a:buChar char="³"/>
              <a:defRPr sz="1600"/>
            </a:lvl5pPr>
            <a:lvl6pPr marL="2743200" lvl="5" indent="-330200" algn="l">
              <a:lnSpc>
                <a:spcPct val="110000"/>
              </a:lnSpc>
              <a:spcBef>
                <a:spcPts val="600"/>
              </a:spcBef>
              <a:spcAft>
                <a:spcPts val="0"/>
              </a:spcAft>
              <a:buSzPts val="1600"/>
              <a:buChar char="³"/>
              <a:defRPr sz="1600"/>
            </a:lvl6pPr>
            <a:lvl7pPr marL="3200400" lvl="6" indent="-330200" algn="l">
              <a:lnSpc>
                <a:spcPct val="110000"/>
              </a:lnSpc>
              <a:spcBef>
                <a:spcPts val="600"/>
              </a:spcBef>
              <a:spcAft>
                <a:spcPts val="0"/>
              </a:spcAft>
              <a:buSzPts val="1600"/>
              <a:buChar char="³"/>
              <a:defRPr sz="1600"/>
            </a:lvl7pPr>
            <a:lvl8pPr marL="3657600" lvl="7" indent="-330200" algn="l">
              <a:lnSpc>
                <a:spcPct val="110000"/>
              </a:lnSpc>
              <a:spcBef>
                <a:spcPts val="600"/>
              </a:spcBef>
              <a:spcAft>
                <a:spcPts val="0"/>
              </a:spcAft>
              <a:buSzPts val="1600"/>
              <a:buChar char="³"/>
              <a:defRPr sz="1600"/>
            </a:lvl8pPr>
            <a:lvl9pPr marL="4114800" lvl="8" indent="-330200" algn="l">
              <a:lnSpc>
                <a:spcPct val="110000"/>
              </a:lnSpc>
              <a:spcBef>
                <a:spcPts val="600"/>
              </a:spcBef>
              <a:spcAft>
                <a:spcPts val="600"/>
              </a:spcAft>
              <a:buSzPts val="1600"/>
              <a:buChar char="³"/>
              <a:defRPr sz="1600"/>
            </a:lvl9pPr>
          </a:lstStyle>
          <a:p>
            <a:endParaRPr/>
          </a:p>
        </p:txBody>
      </p:sp>
      <p:sp>
        <p:nvSpPr>
          <p:cNvPr id="247" name="Google Shape;247;p60"/>
          <p:cNvSpPr txBox="1">
            <a:spLocks noGrp="1"/>
          </p:cNvSpPr>
          <p:nvPr>
            <p:ph type="body" idx="3"/>
          </p:nvPr>
        </p:nvSpPr>
        <p:spPr>
          <a:xfrm>
            <a:off x="4645025" y="1151335"/>
            <a:ext cx="4041775" cy="479822"/>
          </a:xfrm>
          <a:prstGeom prst="rect">
            <a:avLst/>
          </a:prstGeom>
          <a:noFill/>
          <a:ln>
            <a:noFill/>
          </a:ln>
        </p:spPr>
        <p:txBody>
          <a:bodyPr spcFirstLastPara="1" wrap="square" lIns="92075" tIns="46025" rIns="92075" bIns="46025" anchor="b" anchorCtr="0">
            <a:noAutofit/>
          </a:bodyPr>
          <a:lstStyle>
            <a:lvl1pPr marL="457200" lvl="0" indent="-228600" algn="l">
              <a:lnSpc>
                <a:spcPct val="110000"/>
              </a:lnSpc>
              <a:spcBef>
                <a:spcPts val="600"/>
              </a:spcBef>
              <a:spcAft>
                <a:spcPts val="0"/>
              </a:spcAft>
              <a:buClr>
                <a:srgbClr val="FF3300"/>
              </a:buClr>
              <a:buSzPts val="2400"/>
              <a:buFont typeface="Arial"/>
              <a:buNone/>
              <a:defRPr sz="2400" b="1"/>
            </a:lvl1pPr>
            <a:lvl2pPr marL="914400" lvl="1" indent="-228600" algn="l">
              <a:lnSpc>
                <a:spcPct val="110000"/>
              </a:lnSpc>
              <a:spcBef>
                <a:spcPts val="600"/>
              </a:spcBef>
              <a:spcAft>
                <a:spcPts val="0"/>
              </a:spcAft>
              <a:buSzPts val="2000"/>
              <a:buFont typeface="Arial"/>
              <a:buNone/>
              <a:defRPr sz="2000" b="1"/>
            </a:lvl2pPr>
            <a:lvl3pPr marL="1371600" lvl="2" indent="-228600" algn="l">
              <a:lnSpc>
                <a:spcPct val="110000"/>
              </a:lnSpc>
              <a:spcBef>
                <a:spcPts val="600"/>
              </a:spcBef>
              <a:spcAft>
                <a:spcPts val="0"/>
              </a:spcAft>
              <a:buSzPts val="1800"/>
              <a:buFont typeface="Arial"/>
              <a:buNone/>
              <a:defRPr sz="1800" b="1"/>
            </a:lvl3pPr>
            <a:lvl4pPr marL="1828800" lvl="3" indent="-228600" algn="l">
              <a:lnSpc>
                <a:spcPct val="110000"/>
              </a:lnSpc>
              <a:spcBef>
                <a:spcPts val="600"/>
              </a:spcBef>
              <a:spcAft>
                <a:spcPts val="0"/>
              </a:spcAft>
              <a:buSzPts val="1600"/>
              <a:buFont typeface="Arial"/>
              <a:buNone/>
              <a:defRPr sz="1600" b="1"/>
            </a:lvl4pPr>
            <a:lvl5pPr marL="2286000" lvl="4" indent="-228600" algn="l">
              <a:lnSpc>
                <a:spcPct val="110000"/>
              </a:lnSpc>
              <a:spcBef>
                <a:spcPts val="600"/>
              </a:spcBef>
              <a:spcAft>
                <a:spcPts val="0"/>
              </a:spcAft>
              <a:buSzPts val="1600"/>
              <a:buNone/>
              <a:defRPr sz="1600" b="1"/>
            </a:lvl5pPr>
            <a:lvl6pPr marL="2743200" lvl="5" indent="-228600" algn="l">
              <a:lnSpc>
                <a:spcPct val="110000"/>
              </a:lnSpc>
              <a:spcBef>
                <a:spcPts val="600"/>
              </a:spcBef>
              <a:spcAft>
                <a:spcPts val="0"/>
              </a:spcAft>
              <a:buSzPts val="1600"/>
              <a:buNone/>
              <a:defRPr sz="1600" b="1"/>
            </a:lvl6pPr>
            <a:lvl7pPr marL="3200400" lvl="6" indent="-228600" algn="l">
              <a:lnSpc>
                <a:spcPct val="110000"/>
              </a:lnSpc>
              <a:spcBef>
                <a:spcPts val="600"/>
              </a:spcBef>
              <a:spcAft>
                <a:spcPts val="0"/>
              </a:spcAft>
              <a:buSzPts val="1600"/>
              <a:buNone/>
              <a:defRPr sz="1600" b="1"/>
            </a:lvl7pPr>
            <a:lvl8pPr marL="3657600" lvl="7" indent="-228600" algn="l">
              <a:lnSpc>
                <a:spcPct val="110000"/>
              </a:lnSpc>
              <a:spcBef>
                <a:spcPts val="600"/>
              </a:spcBef>
              <a:spcAft>
                <a:spcPts val="0"/>
              </a:spcAft>
              <a:buSzPts val="1600"/>
              <a:buNone/>
              <a:defRPr sz="1600" b="1"/>
            </a:lvl8pPr>
            <a:lvl9pPr marL="4114800" lvl="8" indent="-228600" algn="l">
              <a:lnSpc>
                <a:spcPct val="110000"/>
              </a:lnSpc>
              <a:spcBef>
                <a:spcPts val="600"/>
              </a:spcBef>
              <a:spcAft>
                <a:spcPts val="600"/>
              </a:spcAft>
              <a:buSzPts val="1600"/>
              <a:buNone/>
              <a:defRPr sz="1600" b="1"/>
            </a:lvl9pPr>
          </a:lstStyle>
          <a:p>
            <a:endParaRPr/>
          </a:p>
        </p:txBody>
      </p:sp>
      <p:sp>
        <p:nvSpPr>
          <p:cNvPr id="248" name="Google Shape;248;p60"/>
          <p:cNvSpPr txBox="1">
            <a:spLocks noGrp="1"/>
          </p:cNvSpPr>
          <p:nvPr>
            <p:ph type="body" idx="4"/>
          </p:nvPr>
        </p:nvSpPr>
        <p:spPr>
          <a:xfrm>
            <a:off x="4645025" y="1631156"/>
            <a:ext cx="4041775" cy="2963466"/>
          </a:xfrm>
          <a:prstGeom prst="rect">
            <a:avLst/>
          </a:prstGeom>
          <a:noFill/>
          <a:ln>
            <a:noFill/>
          </a:ln>
        </p:spPr>
        <p:txBody>
          <a:bodyPr spcFirstLastPara="1" wrap="square" lIns="92075" tIns="46025" rIns="92075" bIns="46025" anchor="t" anchorCtr="0">
            <a:noAutofit/>
          </a:bodyPr>
          <a:lstStyle>
            <a:lvl1pPr marL="457200" lvl="0" indent="-381000" algn="l">
              <a:lnSpc>
                <a:spcPct val="110000"/>
              </a:lnSpc>
              <a:spcBef>
                <a:spcPts val="600"/>
              </a:spcBef>
              <a:spcAft>
                <a:spcPts val="0"/>
              </a:spcAft>
              <a:buClr>
                <a:srgbClr val="FF3300"/>
              </a:buClr>
              <a:buSzPts val="2400"/>
              <a:buFont typeface="Arial"/>
              <a:buChar char="•"/>
              <a:defRPr sz="2400"/>
            </a:lvl1pPr>
            <a:lvl2pPr marL="914400" lvl="1" indent="-355600" algn="l">
              <a:lnSpc>
                <a:spcPct val="110000"/>
              </a:lnSpc>
              <a:spcBef>
                <a:spcPts val="600"/>
              </a:spcBef>
              <a:spcAft>
                <a:spcPts val="0"/>
              </a:spcAft>
              <a:buSzPts val="2000"/>
              <a:buFont typeface="Arial"/>
              <a:buChar char="•"/>
              <a:defRPr sz="2000"/>
            </a:lvl2pPr>
            <a:lvl3pPr marL="1371600" lvl="2" indent="-342900" algn="l">
              <a:lnSpc>
                <a:spcPct val="110000"/>
              </a:lnSpc>
              <a:spcBef>
                <a:spcPts val="600"/>
              </a:spcBef>
              <a:spcAft>
                <a:spcPts val="0"/>
              </a:spcAft>
              <a:buSzPts val="1800"/>
              <a:buFont typeface="Arial"/>
              <a:buChar char="–"/>
              <a:defRPr sz="1800"/>
            </a:lvl3pPr>
            <a:lvl4pPr marL="1828800" lvl="3" indent="-330200" algn="l">
              <a:lnSpc>
                <a:spcPct val="110000"/>
              </a:lnSpc>
              <a:spcBef>
                <a:spcPts val="600"/>
              </a:spcBef>
              <a:spcAft>
                <a:spcPts val="0"/>
              </a:spcAft>
              <a:buSzPts val="1600"/>
              <a:buFont typeface="Arial"/>
              <a:buChar char="²"/>
              <a:defRPr sz="1600"/>
            </a:lvl4pPr>
            <a:lvl5pPr marL="2286000" lvl="4" indent="-330200" algn="l">
              <a:lnSpc>
                <a:spcPct val="110000"/>
              </a:lnSpc>
              <a:spcBef>
                <a:spcPts val="600"/>
              </a:spcBef>
              <a:spcAft>
                <a:spcPts val="0"/>
              </a:spcAft>
              <a:buSzPts val="1600"/>
              <a:buChar char="³"/>
              <a:defRPr sz="1600"/>
            </a:lvl5pPr>
            <a:lvl6pPr marL="2743200" lvl="5" indent="-330200" algn="l">
              <a:lnSpc>
                <a:spcPct val="110000"/>
              </a:lnSpc>
              <a:spcBef>
                <a:spcPts val="600"/>
              </a:spcBef>
              <a:spcAft>
                <a:spcPts val="0"/>
              </a:spcAft>
              <a:buSzPts val="1600"/>
              <a:buChar char="³"/>
              <a:defRPr sz="1600"/>
            </a:lvl6pPr>
            <a:lvl7pPr marL="3200400" lvl="6" indent="-330200" algn="l">
              <a:lnSpc>
                <a:spcPct val="110000"/>
              </a:lnSpc>
              <a:spcBef>
                <a:spcPts val="600"/>
              </a:spcBef>
              <a:spcAft>
                <a:spcPts val="0"/>
              </a:spcAft>
              <a:buSzPts val="1600"/>
              <a:buChar char="³"/>
              <a:defRPr sz="1600"/>
            </a:lvl7pPr>
            <a:lvl8pPr marL="3657600" lvl="7" indent="-330200" algn="l">
              <a:lnSpc>
                <a:spcPct val="110000"/>
              </a:lnSpc>
              <a:spcBef>
                <a:spcPts val="600"/>
              </a:spcBef>
              <a:spcAft>
                <a:spcPts val="0"/>
              </a:spcAft>
              <a:buSzPts val="1600"/>
              <a:buChar char="³"/>
              <a:defRPr sz="1600"/>
            </a:lvl8pPr>
            <a:lvl9pPr marL="4114800" lvl="8" indent="-330200" algn="l">
              <a:lnSpc>
                <a:spcPct val="110000"/>
              </a:lnSpc>
              <a:spcBef>
                <a:spcPts val="600"/>
              </a:spcBef>
              <a:spcAft>
                <a:spcPts val="600"/>
              </a:spcAft>
              <a:buSzPts val="1600"/>
              <a:buChar char="³"/>
              <a:defRPr sz="1600"/>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9"/>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50"/>
        <p:cNvGrpSpPr/>
        <p:nvPr/>
      </p:nvGrpSpPr>
      <p:grpSpPr>
        <a:xfrm>
          <a:off x="0" y="0"/>
          <a:ext cx="0" cy="0"/>
          <a:chOff x="0" y="0"/>
          <a:chExt cx="0" cy="0"/>
        </a:xfrm>
      </p:grpSpPr>
      <p:sp>
        <p:nvSpPr>
          <p:cNvPr id="251" name="Google Shape;251;p62"/>
          <p:cNvSpPr txBox="1">
            <a:spLocks noGrp="1"/>
          </p:cNvSpPr>
          <p:nvPr>
            <p:ph type="title"/>
          </p:nvPr>
        </p:nvSpPr>
        <p:spPr>
          <a:xfrm>
            <a:off x="457200" y="204788"/>
            <a:ext cx="3008313" cy="871537"/>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sz="2000" b="1"/>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252" name="Google Shape;252;p62"/>
          <p:cNvSpPr txBox="1">
            <a:spLocks noGrp="1"/>
          </p:cNvSpPr>
          <p:nvPr>
            <p:ph type="body" idx="1"/>
          </p:nvPr>
        </p:nvSpPr>
        <p:spPr>
          <a:xfrm>
            <a:off x="3575050" y="204788"/>
            <a:ext cx="5111750" cy="4389835"/>
          </a:xfrm>
          <a:prstGeom prst="rect">
            <a:avLst/>
          </a:prstGeom>
          <a:noFill/>
          <a:ln>
            <a:noFill/>
          </a:ln>
        </p:spPr>
        <p:txBody>
          <a:bodyPr spcFirstLastPara="1" wrap="square" lIns="92075" tIns="46025" rIns="92075" bIns="46025" anchor="t" anchorCtr="0">
            <a:noAutofit/>
          </a:bodyPr>
          <a:lstStyle>
            <a:lvl1pPr marL="457200" lvl="0" indent="-431800" algn="l">
              <a:lnSpc>
                <a:spcPct val="110000"/>
              </a:lnSpc>
              <a:spcBef>
                <a:spcPts val="600"/>
              </a:spcBef>
              <a:spcAft>
                <a:spcPts val="0"/>
              </a:spcAft>
              <a:buClr>
                <a:srgbClr val="FF3300"/>
              </a:buClr>
              <a:buSzPts val="3200"/>
              <a:buFont typeface="Arial"/>
              <a:buChar char="•"/>
              <a:defRPr sz="3200"/>
            </a:lvl1pPr>
            <a:lvl2pPr marL="914400" lvl="1" indent="-406400" algn="l">
              <a:lnSpc>
                <a:spcPct val="110000"/>
              </a:lnSpc>
              <a:spcBef>
                <a:spcPts val="600"/>
              </a:spcBef>
              <a:spcAft>
                <a:spcPts val="0"/>
              </a:spcAft>
              <a:buSzPts val="2800"/>
              <a:buFont typeface="Arial"/>
              <a:buChar char="•"/>
              <a:defRPr sz="2800"/>
            </a:lvl2pPr>
            <a:lvl3pPr marL="1371600" lvl="2" indent="-381000" algn="l">
              <a:lnSpc>
                <a:spcPct val="110000"/>
              </a:lnSpc>
              <a:spcBef>
                <a:spcPts val="600"/>
              </a:spcBef>
              <a:spcAft>
                <a:spcPts val="0"/>
              </a:spcAft>
              <a:buSzPts val="2400"/>
              <a:buFont typeface="Arial"/>
              <a:buChar char="–"/>
              <a:defRPr sz="2400"/>
            </a:lvl3pPr>
            <a:lvl4pPr marL="1828800" lvl="3" indent="-355600" algn="l">
              <a:lnSpc>
                <a:spcPct val="110000"/>
              </a:lnSpc>
              <a:spcBef>
                <a:spcPts val="600"/>
              </a:spcBef>
              <a:spcAft>
                <a:spcPts val="0"/>
              </a:spcAft>
              <a:buSzPts val="2000"/>
              <a:buFont typeface="Arial"/>
              <a:buChar char="²"/>
              <a:defRPr sz="2000"/>
            </a:lvl4pPr>
            <a:lvl5pPr marL="2286000" lvl="4" indent="-355600" algn="l">
              <a:lnSpc>
                <a:spcPct val="110000"/>
              </a:lnSpc>
              <a:spcBef>
                <a:spcPts val="600"/>
              </a:spcBef>
              <a:spcAft>
                <a:spcPts val="0"/>
              </a:spcAft>
              <a:buSzPts val="2000"/>
              <a:buChar char="³"/>
              <a:defRPr sz="2000"/>
            </a:lvl5pPr>
            <a:lvl6pPr marL="2743200" lvl="5" indent="-355600" algn="l">
              <a:lnSpc>
                <a:spcPct val="110000"/>
              </a:lnSpc>
              <a:spcBef>
                <a:spcPts val="600"/>
              </a:spcBef>
              <a:spcAft>
                <a:spcPts val="0"/>
              </a:spcAft>
              <a:buSzPts val="2000"/>
              <a:buChar char="³"/>
              <a:defRPr sz="2000"/>
            </a:lvl6pPr>
            <a:lvl7pPr marL="3200400" lvl="6" indent="-355600" algn="l">
              <a:lnSpc>
                <a:spcPct val="110000"/>
              </a:lnSpc>
              <a:spcBef>
                <a:spcPts val="600"/>
              </a:spcBef>
              <a:spcAft>
                <a:spcPts val="0"/>
              </a:spcAft>
              <a:buSzPts val="2000"/>
              <a:buChar char="³"/>
              <a:defRPr sz="2000"/>
            </a:lvl7pPr>
            <a:lvl8pPr marL="3657600" lvl="7" indent="-355600" algn="l">
              <a:lnSpc>
                <a:spcPct val="110000"/>
              </a:lnSpc>
              <a:spcBef>
                <a:spcPts val="600"/>
              </a:spcBef>
              <a:spcAft>
                <a:spcPts val="0"/>
              </a:spcAft>
              <a:buSzPts val="2000"/>
              <a:buChar char="³"/>
              <a:defRPr sz="2000"/>
            </a:lvl8pPr>
            <a:lvl9pPr marL="4114800" lvl="8" indent="-355600" algn="l">
              <a:lnSpc>
                <a:spcPct val="110000"/>
              </a:lnSpc>
              <a:spcBef>
                <a:spcPts val="600"/>
              </a:spcBef>
              <a:spcAft>
                <a:spcPts val="600"/>
              </a:spcAft>
              <a:buSzPts val="2000"/>
              <a:buChar char="³"/>
              <a:defRPr sz="2000"/>
            </a:lvl9pPr>
          </a:lstStyle>
          <a:p>
            <a:endParaRPr/>
          </a:p>
        </p:txBody>
      </p:sp>
      <p:sp>
        <p:nvSpPr>
          <p:cNvPr id="253" name="Google Shape;253;p62"/>
          <p:cNvSpPr txBox="1">
            <a:spLocks noGrp="1"/>
          </p:cNvSpPr>
          <p:nvPr>
            <p:ph type="body" idx="2"/>
          </p:nvPr>
        </p:nvSpPr>
        <p:spPr>
          <a:xfrm>
            <a:off x="457200" y="1076325"/>
            <a:ext cx="3008313" cy="3518297"/>
          </a:xfrm>
          <a:prstGeom prst="rect">
            <a:avLst/>
          </a:prstGeom>
          <a:noFill/>
          <a:ln>
            <a:noFill/>
          </a:ln>
        </p:spPr>
        <p:txBody>
          <a:bodyPr spcFirstLastPara="1" wrap="square" lIns="92075" tIns="46025" rIns="92075" bIns="46025" anchor="t" anchorCtr="0">
            <a:noAutofit/>
          </a:bodyPr>
          <a:lstStyle>
            <a:lvl1pPr marL="457200" lvl="0" indent="-228600" algn="l">
              <a:lnSpc>
                <a:spcPct val="110000"/>
              </a:lnSpc>
              <a:spcBef>
                <a:spcPts val="600"/>
              </a:spcBef>
              <a:spcAft>
                <a:spcPts val="0"/>
              </a:spcAft>
              <a:buClr>
                <a:srgbClr val="FF3300"/>
              </a:buClr>
              <a:buSzPts val="1400"/>
              <a:buFont typeface="Arial"/>
              <a:buNone/>
              <a:defRPr sz="1400"/>
            </a:lvl1pPr>
            <a:lvl2pPr marL="914400" lvl="1" indent="-228600" algn="l">
              <a:lnSpc>
                <a:spcPct val="110000"/>
              </a:lnSpc>
              <a:spcBef>
                <a:spcPts val="600"/>
              </a:spcBef>
              <a:spcAft>
                <a:spcPts val="0"/>
              </a:spcAft>
              <a:buSzPts val="1200"/>
              <a:buFont typeface="Arial"/>
              <a:buNone/>
              <a:defRPr sz="1200"/>
            </a:lvl2pPr>
            <a:lvl3pPr marL="1371600" lvl="2" indent="-228600" algn="l">
              <a:lnSpc>
                <a:spcPct val="110000"/>
              </a:lnSpc>
              <a:spcBef>
                <a:spcPts val="600"/>
              </a:spcBef>
              <a:spcAft>
                <a:spcPts val="0"/>
              </a:spcAft>
              <a:buSzPts val="1000"/>
              <a:buFont typeface="Arial"/>
              <a:buNone/>
              <a:defRPr sz="1000"/>
            </a:lvl3pPr>
            <a:lvl4pPr marL="1828800" lvl="3" indent="-228600" algn="l">
              <a:lnSpc>
                <a:spcPct val="110000"/>
              </a:lnSpc>
              <a:spcBef>
                <a:spcPts val="600"/>
              </a:spcBef>
              <a:spcAft>
                <a:spcPts val="0"/>
              </a:spcAft>
              <a:buSzPts val="900"/>
              <a:buFont typeface="Arial"/>
              <a:buNone/>
              <a:defRPr sz="900"/>
            </a:lvl4pPr>
            <a:lvl5pPr marL="2286000" lvl="4" indent="-228600" algn="l">
              <a:lnSpc>
                <a:spcPct val="110000"/>
              </a:lnSpc>
              <a:spcBef>
                <a:spcPts val="600"/>
              </a:spcBef>
              <a:spcAft>
                <a:spcPts val="0"/>
              </a:spcAft>
              <a:buSzPts val="900"/>
              <a:buNone/>
              <a:defRPr sz="900"/>
            </a:lvl5pPr>
            <a:lvl6pPr marL="2743200" lvl="5" indent="-228600" algn="l">
              <a:lnSpc>
                <a:spcPct val="110000"/>
              </a:lnSpc>
              <a:spcBef>
                <a:spcPts val="600"/>
              </a:spcBef>
              <a:spcAft>
                <a:spcPts val="0"/>
              </a:spcAft>
              <a:buSzPts val="900"/>
              <a:buNone/>
              <a:defRPr sz="900"/>
            </a:lvl6pPr>
            <a:lvl7pPr marL="3200400" lvl="6" indent="-228600" algn="l">
              <a:lnSpc>
                <a:spcPct val="110000"/>
              </a:lnSpc>
              <a:spcBef>
                <a:spcPts val="600"/>
              </a:spcBef>
              <a:spcAft>
                <a:spcPts val="0"/>
              </a:spcAft>
              <a:buSzPts val="900"/>
              <a:buNone/>
              <a:defRPr sz="900"/>
            </a:lvl7pPr>
            <a:lvl8pPr marL="3657600" lvl="7" indent="-228600" algn="l">
              <a:lnSpc>
                <a:spcPct val="110000"/>
              </a:lnSpc>
              <a:spcBef>
                <a:spcPts val="600"/>
              </a:spcBef>
              <a:spcAft>
                <a:spcPts val="0"/>
              </a:spcAft>
              <a:buSzPts val="900"/>
              <a:buNone/>
              <a:defRPr sz="900"/>
            </a:lvl8pPr>
            <a:lvl9pPr marL="4114800" lvl="8" indent="-228600" algn="l">
              <a:lnSpc>
                <a:spcPct val="110000"/>
              </a:lnSpc>
              <a:spcBef>
                <a:spcPts val="600"/>
              </a:spcBef>
              <a:spcAft>
                <a:spcPts val="600"/>
              </a:spcAft>
              <a:buSzPts val="900"/>
              <a:buNone/>
              <a:defRPr sz="900"/>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1792288" y="3600450"/>
            <a:ext cx="5486400" cy="425053"/>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sz="2000" b="1"/>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256" name="Google Shape;256;p63"/>
          <p:cNvSpPr>
            <a:spLocks noGrp="1"/>
          </p:cNvSpPr>
          <p:nvPr>
            <p:ph type="pic" idx="2"/>
          </p:nvPr>
        </p:nvSpPr>
        <p:spPr>
          <a:xfrm>
            <a:off x="1792288" y="459581"/>
            <a:ext cx="5486400" cy="3086100"/>
          </a:xfrm>
          <a:prstGeom prst="rect">
            <a:avLst/>
          </a:prstGeom>
          <a:noFill/>
          <a:ln>
            <a:noFill/>
          </a:ln>
        </p:spPr>
        <p:txBody>
          <a:bodyPr spcFirstLastPara="1" wrap="square" lIns="92075" tIns="46025" rIns="92075" bIns="46025" anchor="t" anchorCtr="0">
            <a:noAutofit/>
          </a:bodyPr>
          <a:lstStyle>
            <a:lvl1pPr marR="0" lvl="0" algn="l" rtl="0">
              <a:lnSpc>
                <a:spcPct val="110000"/>
              </a:lnSpc>
              <a:spcBef>
                <a:spcPts val="600"/>
              </a:spcBef>
              <a:spcAft>
                <a:spcPts val="0"/>
              </a:spcAft>
              <a:buClr>
                <a:srgbClr val="FF3300"/>
              </a:buClr>
              <a:buSzPts val="3200"/>
              <a:buFont typeface="Arial"/>
              <a:buNone/>
              <a:defRPr sz="3200" b="1" i="1" u="none" strike="noStrike" cap="none">
                <a:solidFill>
                  <a:srgbClr val="FF3300"/>
                </a:solidFill>
                <a:latin typeface="Arial"/>
                <a:ea typeface="Arial"/>
                <a:cs typeface="Arial"/>
                <a:sym typeface="Arial"/>
              </a:defRPr>
            </a:lvl1pPr>
            <a:lvl2pPr marR="0" lvl="1" algn="l" rtl="0">
              <a:lnSpc>
                <a:spcPct val="110000"/>
              </a:lnSpc>
              <a:spcBef>
                <a:spcPts val="600"/>
              </a:spcBef>
              <a:spcAft>
                <a:spcPts val="0"/>
              </a:spcAft>
              <a:buClr>
                <a:srgbClr val="60C900"/>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10000"/>
              </a:lnSpc>
              <a:spcBef>
                <a:spcPts val="600"/>
              </a:spcBef>
              <a:spcAft>
                <a:spcPts val="0"/>
              </a:spcAft>
              <a:buClr>
                <a:srgbClr val="60C900"/>
              </a:buClr>
              <a:buSzPts val="2400"/>
              <a:buFont typeface="Arial"/>
              <a:buNone/>
              <a:defRPr sz="2400" b="0" i="1" u="none" strike="noStrike" cap="none">
                <a:solidFill>
                  <a:srgbClr val="777777"/>
                </a:solidFill>
                <a:latin typeface="Arial"/>
                <a:ea typeface="Arial"/>
                <a:cs typeface="Arial"/>
                <a:sym typeface="Arial"/>
              </a:defRPr>
            </a:lvl3pPr>
            <a:lvl4pPr marR="0" lvl="3" algn="l" rtl="0">
              <a:lnSpc>
                <a:spcPct val="110000"/>
              </a:lnSpc>
              <a:spcBef>
                <a:spcPts val="600"/>
              </a:spcBef>
              <a:spcAft>
                <a:spcPts val="0"/>
              </a:spcAft>
              <a:buClr>
                <a:srgbClr val="60C900"/>
              </a:buClr>
              <a:buSzPts val="2000"/>
              <a:buFont typeface="Arial"/>
              <a:buNone/>
              <a:defRPr sz="2000" b="0" i="0" u="none" strike="noStrike" cap="none">
                <a:solidFill>
                  <a:srgbClr val="777777"/>
                </a:solidFill>
                <a:latin typeface="Arial"/>
                <a:ea typeface="Arial"/>
                <a:cs typeface="Arial"/>
                <a:sym typeface="Arial"/>
              </a:defRPr>
            </a:lvl4pPr>
            <a:lvl5pPr marR="0" lvl="4" algn="l" rtl="0">
              <a:lnSpc>
                <a:spcPct val="110000"/>
              </a:lnSpc>
              <a:spcBef>
                <a:spcPts val="600"/>
              </a:spcBef>
              <a:spcAft>
                <a:spcPts val="0"/>
              </a:spcAft>
              <a:buClr>
                <a:srgbClr val="60C900"/>
              </a:buClr>
              <a:buSzPts val="2000"/>
              <a:buFont typeface="Book Antiqua"/>
              <a:buNone/>
              <a:defRPr sz="2000" b="0" i="0" u="none" strike="noStrike" cap="none">
                <a:solidFill>
                  <a:srgbClr val="777777"/>
                </a:solidFill>
                <a:latin typeface="Arial"/>
                <a:ea typeface="Arial"/>
                <a:cs typeface="Arial"/>
                <a:sym typeface="Arial"/>
              </a:defRPr>
            </a:lvl5pPr>
            <a:lvl6pPr marR="0" lvl="5" algn="l" rtl="0">
              <a:lnSpc>
                <a:spcPct val="110000"/>
              </a:lnSpc>
              <a:spcBef>
                <a:spcPts val="600"/>
              </a:spcBef>
              <a:spcAft>
                <a:spcPts val="0"/>
              </a:spcAft>
              <a:buClr>
                <a:srgbClr val="60C900"/>
              </a:buClr>
              <a:buSzPts val="2000"/>
              <a:buFont typeface="Book Antiqua"/>
              <a:buNone/>
              <a:defRPr sz="2000" b="0" i="0" u="none" strike="noStrike" cap="none">
                <a:solidFill>
                  <a:srgbClr val="777777"/>
                </a:solidFill>
                <a:latin typeface="Arial"/>
                <a:ea typeface="Arial"/>
                <a:cs typeface="Arial"/>
                <a:sym typeface="Arial"/>
              </a:defRPr>
            </a:lvl6pPr>
            <a:lvl7pPr marR="0" lvl="6" algn="l" rtl="0">
              <a:lnSpc>
                <a:spcPct val="110000"/>
              </a:lnSpc>
              <a:spcBef>
                <a:spcPts val="600"/>
              </a:spcBef>
              <a:spcAft>
                <a:spcPts val="0"/>
              </a:spcAft>
              <a:buClr>
                <a:srgbClr val="60C900"/>
              </a:buClr>
              <a:buSzPts val="2000"/>
              <a:buFont typeface="Book Antiqua"/>
              <a:buNone/>
              <a:defRPr sz="2000" b="0" i="0" u="none" strike="noStrike" cap="none">
                <a:solidFill>
                  <a:srgbClr val="777777"/>
                </a:solidFill>
                <a:latin typeface="Arial"/>
                <a:ea typeface="Arial"/>
                <a:cs typeface="Arial"/>
                <a:sym typeface="Arial"/>
              </a:defRPr>
            </a:lvl7pPr>
            <a:lvl8pPr marR="0" lvl="7" algn="l" rtl="0">
              <a:lnSpc>
                <a:spcPct val="110000"/>
              </a:lnSpc>
              <a:spcBef>
                <a:spcPts val="600"/>
              </a:spcBef>
              <a:spcAft>
                <a:spcPts val="0"/>
              </a:spcAft>
              <a:buClr>
                <a:srgbClr val="60C900"/>
              </a:buClr>
              <a:buSzPts val="2000"/>
              <a:buFont typeface="Book Antiqua"/>
              <a:buNone/>
              <a:defRPr sz="2000" b="0" i="0" u="none" strike="noStrike" cap="none">
                <a:solidFill>
                  <a:srgbClr val="777777"/>
                </a:solidFill>
                <a:latin typeface="Arial"/>
                <a:ea typeface="Arial"/>
                <a:cs typeface="Arial"/>
                <a:sym typeface="Arial"/>
              </a:defRPr>
            </a:lvl8pPr>
            <a:lvl9pPr marR="0" lvl="8" algn="l" rtl="0">
              <a:lnSpc>
                <a:spcPct val="110000"/>
              </a:lnSpc>
              <a:spcBef>
                <a:spcPts val="600"/>
              </a:spcBef>
              <a:spcAft>
                <a:spcPts val="600"/>
              </a:spcAft>
              <a:buClr>
                <a:srgbClr val="60C900"/>
              </a:buClr>
              <a:buSzPts val="2000"/>
              <a:buFont typeface="Book Antiqua"/>
              <a:buNone/>
              <a:defRPr sz="2000" b="0" i="0" u="none" strike="noStrike" cap="none">
                <a:solidFill>
                  <a:srgbClr val="777777"/>
                </a:solidFill>
                <a:latin typeface="Arial"/>
                <a:ea typeface="Arial"/>
                <a:cs typeface="Arial"/>
                <a:sym typeface="Arial"/>
              </a:defRPr>
            </a:lvl9pPr>
          </a:lstStyle>
          <a:p>
            <a:endParaRPr/>
          </a:p>
        </p:txBody>
      </p:sp>
      <p:sp>
        <p:nvSpPr>
          <p:cNvPr id="257" name="Google Shape;257;p63"/>
          <p:cNvSpPr txBox="1">
            <a:spLocks noGrp="1"/>
          </p:cNvSpPr>
          <p:nvPr>
            <p:ph type="body" idx="1"/>
          </p:nvPr>
        </p:nvSpPr>
        <p:spPr>
          <a:xfrm>
            <a:off x="1792288" y="4025503"/>
            <a:ext cx="5486400" cy="603646"/>
          </a:xfrm>
          <a:prstGeom prst="rect">
            <a:avLst/>
          </a:prstGeom>
          <a:noFill/>
          <a:ln>
            <a:noFill/>
          </a:ln>
        </p:spPr>
        <p:txBody>
          <a:bodyPr spcFirstLastPara="1" wrap="square" lIns="92075" tIns="46025" rIns="92075" bIns="46025" anchor="t" anchorCtr="0">
            <a:noAutofit/>
          </a:bodyPr>
          <a:lstStyle>
            <a:lvl1pPr marL="457200" lvl="0" indent="-228600" algn="l">
              <a:lnSpc>
                <a:spcPct val="110000"/>
              </a:lnSpc>
              <a:spcBef>
                <a:spcPts val="600"/>
              </a:spcBef>
              <a:spcAft>
                <a:spcPts val="0"/>
              </a:spcAft>
              <a:buClr>
                <a:srgbClr val="FF3300"/>
              </a:buClr>
              <a:buSzPts val="1400"/>
              <a:buFont typeface="Arial"/>
              <a:buNone/>
              <a:defRPr sz="1400"/>
            </a:lvl1pPr>
            <a:lvl2pPr marL="914400" lvl="1" indent="-228600" algn="l">
              <a:lnSpc>
                <a:spcPct val="110000"/>
              </a:lnSpc>
              <a:spcBef>
                <a:spcPts val="600"/>
              </a:spcBef>
              <a:spcAft>
                <a:spcPts val="0"/>
              </a:spcAft>
              <a:buSzPts val="1200"/>
              <a:buFont typeface="Arial"/>
              <a:buNone/>
              <a:defRPr sz="1200"/>
            </a:lvl2pPr>
            <a:lvl3pPr marL="1371600" lvl="2" indent="-228600" algn="l">
              <a:lnSpc>
                <a:spcPct val="110000"/>
              </a:lnSpc>
              <a:spcBef>
                <a:spcPts val="600"/>
              </a:spcBef>
              <a:spcAft>
                <a:spcPts val="0"/>
              </a:spcAft>
              <a:buSzPts val="1000"/>
              <a:buFont typeface="Arial"/>
              <a:buNone/>
              <a:defRPr sz="1000"/>
            </a:lvl3pPr>
            <a:lvl4pPr marL="1828800" lvl="3" indent="-228600" algn="l">
              <a:lnSpc>
                <a:spcPct val="110000"/>
              </a:lnSpc>
              <a:spcBef>
                <a:spcPts val="600"/>
              </a:spcBef>
              <a:spcAft>
                <a:spcPts val="0"/>
              </a:spcAft>
              <a:buSzPts val="900"/>
              <a:buFont typeface="Arial"/>
              <a:buNone/>
              <a:defRPr sz="900"/>
            </a:lvl4pPr>
            <a:lvl5pPr marL="2286000" lvl="4" indent="-228600" algn="l">
              <a:lnSpc>
                <a:spcPct val="110000"/>
              </a:lnSpc>
              <a:spcBef>
                <a:spcPts val="600"/>
              </a:spcBef>
              <a:spcAft>
                <a:spcPts val="0"/>
              </a:spcAft>
              <a:buSzPts val="900"/>
              <a:buNone/>
              <a:defRPr sz="900"/>
            </a:lvl5pPr>
            <a:lvl6pPr marL="2743200" lvl="5" indent="-228600" algn="l">
              <a:lnSpc>
                <a:spcPct val="110000"/>
              </a:lnSpc>
              <a:spcBef>
                <a:spcPts val="600"/>
              </a:spcBef>
              <a:spcAft>
                <a:spcPts val="0"/>
              </a:spcAft>
              <a:buSzPts val="900"/>
              <a:buNone/>
              <a:defRPr sz="900"/>
            </a:lvl6pPr>
            <a:lvl7pPr marL="3200400" lvl="6" indent="-228600" algn="l">
              <a:lnSpc>
                <a:spcPct val="110000"/>
              </a:lnSpc>
              <a:spcBef>
                <a:spcPts val="600"/>
              </a:spcBef>
              <a:spcAft>
                <a:spcPts val="0"/>
              </a:spcAft>
              <a:buSzPts val="900"/>
              <a:buNone/>
              <a:defRPr sz="900"/>
            </a:lvl7pPr>
            <a:lvl8pPr marL="3657600" lvl="7" indent="-228600" algn="l">
              <a:lnSpc>
                <a:spcPct val="110000"/>
              </a:lnSpc>
              <a:spcBef>
                <a:spcPts val="600"/>
              </a:spcBef>
              <a:spcAft>
                <a:spcPts val="0"/>
              </a:spcAft>
              <a:buSzPts val="900"/>
              <a:buNone/>
              <a:defRPr sz="900"/>
            </a:lvl8pPr>
            <a:lvl9pPr marL="4114800" lvl="8" indent="-228600" algn="l">
              <a:lnSpc>
                <a:spcPct val="110000"/>
              </a:lnSpc>
              <a:spcBef>
                <a:spcPts val="600"/>
              </a:spcBef>
              <a:spcAft>
                <a:spcPts val="600"/>
              </a:spcAft>
              <a:buSzPts val="900"/>
              <a:buNone/>
              <a:defRPr sz="900"/>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58"/>
        <p:cNvGrpSpPr/>
        <p:nvPr/>
      </p:nvGrpSpPr>
      <p:grpSpPr>
        <a:xfrm>
          <a:off x="0" y="0"/>
          <a:ext cx="0" cy="0"/>
          <a:chOff x="0" y="0"/>
          <a:chExt cx="0" cy="0"/>
        </a:xfrm>
      </p:grpSpPr>
      <p:sp>
        <p:nvSpPr>
          <p:cNvPr id="259" name="Google Shape;259;p64"/>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260" name="Google Shape;260;p64"/>
          <p:cNvSpPr txBox="1">
            <a:spLocks noGrp="1"/>
          </p:cNvSpPr>
          <p:nvPr>
            <p:ph type="body" idx="1"/>
          </p:nvPr>
        </p:nvSpPr>
        <p:spPr>
          <a:xfrm rot="5400000">
            <a:off x="2731294" y="-1226344"/>
            <a:ext cx="3657600" cy="8624888"/>
          </a:xfrm>
          <a:prstGeom prst="rect">
            <a:avLst/>
          </a:prstGeom>
          <a:noFill/>
          <a:ln>
            <a:noFill/>
          </a:ln>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F3300"/>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110000"/>
              </a:lnSpc>
              <a:spcBef>
                <a:spcPts val="600"/>
              </a:spcBef>
              <a:spcAft>
                <a:spcPts val="0"/>
              </a:spcAft>
              <a:buSzPts val="1800"/>
              <a:buChar char="–"/>
              <a:defRPr/>
            </a:lvl3pPr>
            <a:lvl4pPr marL="1828800" lvl="3" indent="-342900" algn="l">
              <a:lnSpc>
                <a:spcPct val="110000"/>
              </a:lnSpc>
              <a:spcBef>
                <a:spcPts val="600"/>
              </a:spcBef>
              <a:spcAft>
                <a:spcPts val="0"/>
              </a:spcAft>
              <a:buSzPts val="1800"/>
              <a:buChar char="²"/>
              <a:defRPr/>
            </a:lvl4pPr>
            <a:lvl5pPr marL="2286000" lvl="4" indent="-342900" algn="l">
              <a:lnSpc>
                <a:spcPct val="110000"/>
              </a:lnSpc>
              <a:spcBef>
                <a:spcPts val="600"/>
              </a:spcBef>
              <a:spcAft>
                <a:spcPts val="0"/>
              </a:spcAft>
              <a:buSzPts val="1800"/>
              <a:buChar char="³"/>
              <a:defRPr/>
            </a:lvl5pPr>
            <a:lvl6pPr marL="2743200" lvl="5" indent="-342900" algn="l">
              <a:lnSpc>
                <a:spcPct val="110000"/>
              </a:lnSpc>
              <a:spcBef>
                <a:spcPts val="600"/>
              </a:spcBef>
              <a:spcAft>
                <a:spcPts val="0"/>
              </a:spcAft>
              <a:buSzPts val="1800"/>
              <a:buChar char="³"/>
              <a:defRPr/>
            </a:lvl6pPr>
            <a:lvl7pPr marL="3200400" lvl="6" indent="-342900" algn="l">
              <a:lnSpc>
                <a:spcPct val="110000"/>
              </a:lnSpc>
              <a:spcBef>
                <a:spcPts val="600"/>
              </a:spcBef>
              <a:spcAft>
                <a:spcPts val="0"/>
              </a:spcAft>
              <a:buSzPts val="1800"/>
              <a:buChar char="³"/>
              <a:defRPr/>
            </a:lvl7pPr>
            <a:lvl8pPr marL="3657600" lvl="7" indent="-342900" algn="l">
              <a:lnSpc>
                <a:spcPct val="110000"/>
              </a:lnSpc>
              <a:spcBef>
                <a:spcPts val="600"/>
              </a:spcBef>
              <a:spcAft>
                <a:spcPts val="0"/>
              </a:spcAft>
              <a:buSzPts val="1800"/>
              <a:buChar char="³"/>
              <a:defRPr/>
            </a:lvl8pPr>
            <a:lvl9pPr marL="4114800" lvl="8" indent="-342900" algn="l">
              <a:lnSpc>
                <a:spcPct val="110000"/>
              </a:lnSpc>
              <a:spcBef>
                <a:spcPts val="600"/>
              </a:spcBef>
              <a:spcAft>
                <a:spcPts val="600"/>
              </a:spcAft>
              <a:buSzPts val="1800"/>
              <a:buChar char="³"/>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61"/>
        <p:cNvGrpSpPr/>
        <p:nvPr/>
      </p:nvGrpSpPr>
      <p:grpSpPr>
        <a:xfrm>
          <a:off x="0" y="0"/>
          <a:ext cx="0" cy="0"/>
          <a:chOff x="0" y="0"/>
          <a:chExt cx="0" cy="0"/>
        </a:xfrm>
      </p:grpSpPr>
      <p:sp>
        <p:nvSpPr>
          <p:cNvPr id="262" name="Google Shape;262;p65"/>
          <p:cNvSpPr txBox="1">
            <a:spLocks noGrp="1"/>
          </p:cNvSpPr>
          <p:nvPr>
            <p:ph type="title"/>
          </p:nvPr>
        </p:nvSpPr>
        <p:spPr>
          <a:xfrm rot="5400000">
            <a:off x="5451476" y="1493837"/>
            <a:ext cx="4686300" cy="2155825"/>
          </a:xfrm>
          <a:prstGeom prst="rect">
            <a:avLst/>
          </a:prstGeom>
          <a:noFill/>
          <a:ln>
            <a:noFill/>
          </a:ln>
        </p:spPr>
        <p:txBody>
          <a:bodyPr spcFirstLastPara="1" wrap="square" lIns="90475" tIns="44450" rIns="90475" bIns="44450" anchor="b"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263" name="Google Shape;263;p65"/>
          <p:cNvSpPr txBox="1">
            <a:spLocks noGrp="1"/>
          </p:cNvSpPr>
          <p:nvPr>
            <p:ph type="body" idx="1"/>
          </p:nvPr>
        </p:nvSpPr>
        <p:spPr>
          <a:xfrm rot="5400000">
            <a:off x="1062832" y="-586582"/>
            <a:ext cx="4686300" cy="6316663"/>
          </a:xfrm>
          <a:prstGeom prst="rect">
            <a:avLst/>
          </a:prstGeom>
          <a:noFill/>
          <a:ln>
            <a:noFill/>
          </a:ln>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F3300"/>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110000"/>
              </a:lnSpc>
              <a:spcBef>
                <a:spcPts val="600"/>
              </a:spcBef>
              <a:spcAft>
                <a:spcPts val="0"/>
              </a:spcAft>
              <a:buSzPts val="1800"/>
              <a:buChar char="–"/>
              <a:defRPr/>
            </a:lvl3pPr>
            <a:lvl4pPr marL="1828800" lvl="3" indent="-342900" algn="l">
              <a:lnSpc>
                <a:spcPct val="110000"/>
              </a:lnSpc>
              <a:spcBef>
                <a:spcPts val="600"/>
              </a:spcBef>
              <a:spcAft>
                <a:spcPts val="0"/>
              </a:spcAft>
              <a:buSzPts val="1800"/>
              <a:buChar char="²"/>
              <a:defRPr/>
            </a:lvl4pPr>
            <a:lvl5pPr marL="2286000" lvl="4" indent="-342900" algn="l">
              <a:lnSpc>
                <a:spcPct val="110000"/>
              </a:lnSpc>
              <a:spcBef>
                <a:spcPts val="600"/>
              </a:spcBef>
              <a:spcAft>
                <a:spcPts val="0"/>
              </a:spcAft>
              <a:buSzPts val="1800"/>
              <a:buChar char="³"/>
              <a:defRPr/>
            </a:lvl5pPr>
            <a:lvl6pPr marL="2743200" lvl="5" indent="-342900" algn="l">
              <a:lnSpc>
                <a:spcPct val="110000"/>
              </a:lnSpc>
              <a:spcBef>
                <a:spcPts val="600"/>
              </a:spcBef>
              <a:spcAft>
                <a:spcPts val="0"/>
              </a:spcAft>
              <a:buSzPts val="1800"/>
              <a:buChar char="³"/>
              <a:defRPr/>
            </a:lvl6pPr>
            <a:lvl7pPr marL="3200400" lvl="6" indent="-342900" algn="l">
              <a:lnSpc>
                <a:spcPct val="110000"/>
              </a:lnSpc>
              <a:spcBef>
                <a:spcPts val="600"/>
              </a:spcBef>
              <a:spcAft>
                <a:spcPts val="0"/>
              </a:spcAft>
              <a:buSzPts val="1800"/>
              <a:buChar char="³"/>
              <a:defRPr/>
            </a:lvl7pPr>
            <a:lvl8pPr marL="3657600" lvl="7" indent="-342900" algn="l">
              <a:lnSpc>
                <a:spcPct val="110000"/>
              </a:lnSpc>
              <a:spcBef>
                <a:spcPts val="600"/>
              </a:spcBef>
              <a:spcAft>
                <a:spcPts val="0"/>
              </a:spcAft>
              <a:buSzPts val="1800"/>
              <a:buChar char="³"/>
              <a:defRPr/>
            </a:lvl8pPr>
            <a:lvl9pPr marL="4114800" lvl="8" indent="-342900" algn="l">
              <a:lnSpc>
                <a:spcPct val="110000"/>
              </a:lnSpc>
              <a:spcBef>
                <a:spcPts val="600"/>
              </a:spcBef>
              <a:spcAft>
                <a:spcPts val="600"/>
              </a:spcAft>
              <a:buSzPts val="1800"/>
              <a:buChar char="³"/>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268"/>
        <p:cNvGrpSpPr/>
        <p:nvPr/>
      </p:nvGrpSpPr>
      <p:grpSpPr>
        <a:xfrm>
          <a:off x="0" y="0"/>
          <a:ext cx="0" cy="0"/>
          <a:chOff x="0" y="0"/>
          <a:chExt cx="0" cy="0"/>
        </a:xfrm>
      </p:grpSpPr>
      <p:grpSp>
        <p:nvGrpSpPr>
          <p:cNvPr id="269" name="Google Shape;269;p67"/>
          <p:cNvGrpSpPr/>
          <p:nvPr/>
        </p:nvGrpSpPr>
        <p:grpSpPr>
          <a:xfrm>
            <a:off x="6098378" y="5"/>
            <a:ext cx="3045625" cy="2030570"/>
            <a:chOff x="6098378" y="5"/>
            <a:chExt cx="3045625" cy="2030570"/>
          </a:xfrm>
        </p:grpSpPr>
        <p:sp>
          <p:nvSpPr>
            <p:cNvPr id="270" name="Google Shape;270;p67"/>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67"/>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67"/>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7"/>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7"/>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 name="Google Shape;275;p67"/>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276" name="Google Shape;276;p67"/>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277" name="Google Shape;277;p6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78"/>
        <p:cNvGrpSpPr/>
        <p:nvPr/>
      </p:nvGrpSpPr>
      <p:grpSpPr>
        <a:xfrm>
          <a:off x="0" y="0"/>
          <a:ext cx="0" cy="0"/>
          <a:chOff x="0" y="0"/>
          <a:chExt cx="0" cy="0"/>
        </a:xfrm>
      </p:grpSpPr>
      <p:grpSp>
        <p:nvGrpSpPr>
          <p:cNvPr id="279" name="Google Shape;279;p68"/>
          <p:cNvGrpSpPr/>
          <p:nvPr/>
        </p:nvGrpSpPr>
        <p:grpSpPr>
          <a:xfrm>
            <a:off x="6098378" y="5"/>
            <a:ext cx="3045625" cy="2030570"/>
            <a:chOff x="6098378" y="5"/>
            <a:chExt cx="3045625" cy="2030570"/>
          </a:xfrm>
        </p:grpSpPr>
        <p:sp>
          <p:nvSpPr>
            <p:cNvPr id="280" name="Google Shape;280;p68"/>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68"/>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68"/>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8"/>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8"/>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5" name="Google Shape;285;p68"/>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286" name="Google Shape;286;p6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7"/>
        <p:cNvGrpSpPr/>
        <p:nvPr/>
      </p:nvGrpSpPr>
      <p:grpSpPr>
        <a:xfrm>
          <a:off x="0" y="0"/>
          <a:ext cx="0" cy="0"/>
          <a:chOff x="0" y="0"/>
          <a:chExt cx="0" cy="0"/>
        </a:xfrm>
      </p:grpSpPr>
      <p:grpSp>
        <p:nvGrpSpPr>
          <p:cNvPr id="288" name="Google Shape;288;p69"/>
          <p:cNvGrpSpPr/>
          <p:nvPr/>
        </p:nvGrpSpPr>
        <p:grpSpPr>
          <a:xfrm>
            <a:off x="0" y="3903669"/>
            <a:ext cx="9144000" cy="1239925"/>
            <a:chOff x="0" y="3903669"/>
            <a:chExt cx="9144000" cy="1239925"/>
          </a:xfrm>
        </p:grpSpPr>
        <p:sp>
          <p:nvSpPr>
            <p:cNvPr id="289" name="Google Shape;289;p69"/>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9"/>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9"/>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9"/>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69"/>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6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95" name="Google Shape;295;p6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96" name="Google Shape;296;p6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7"/>
        <p:cNvGrpSpPr/>
        <p:nvPr/>
      </p:nvGrpSpPr>
      <p:grpSpPr>
        <a:xfrm>
          <a:off x="0" y="0"/>
          <a:ext cx="0" cy="0"/>
          <a:chOff x="0" y="0"/>
          <a:chExt cx="0" cy="0"/>
        </a:xfrm>
      </p:grpSpPr>
      <p:sp>
        <p:nvSpPr>
          <p:cNvPr id="298" name="Google Shape;298;p7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99" name="Google Shape;299;p70"/>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00" name="Google Shape;300;p70"/>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01" name="Google Shape;301;p7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2"/>
        <p:cNvGrpSpPr/>
        <p:nvPr/>
      </p:nvGrpSpPr>
      <p:grpSpPr>
        <a:xfrm>
          <a:off x="0" y="0"/>
          <a:ext cx="0" cy="0"/>
          <a:chOff x="0" y="0"/>
          <a:chExt cx="0" cy="0"/>
        </a:xfrm>
      </p:grpSpPr>
      <p:sp>
        <p:nvSpPr>
          <p:cNvPr id="303" name="Google Shape;303;p7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4" name="Google Shape;304;p7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5"/>
        <p:cNvGrpSpPr/>
        <p:nvPr/>
      </p:nvGrpSpPr>
      <p:grpSpPr>
        <a:xfrm>
          <a:off x="0" y="0"/>
          <a:ext cx="0" cy="0"/>
          <a:chOff x="0" y="0"/>
          <a:chExt cx="0" cy="0"/>
        </a:xfrm>
      </p:grpSpPr>
      <p:sp>
        <p:nvSpPr>
          <p:cNvPr id="306" name="Google Shape;306;p72"/>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7" name="Google Shape;307;p72"/>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08" name="Google Shape;308;p7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09"/>
        <p:cNvGrpSpPr/>
        <p:nvPr/>
      </p:nvGrpSpPr>
      <p:grpSpPr>
        <a:xfrm>
          <a:off x="0" y="0"/>
          <a:ext cx="0" cy="0"/>
          <a:chOff x="0" y="0"/>
          <a:chExt cx="0" cy="0"/>
        </a:xfrm>
      </p:grpSpPr>
      <p:grpSp>
        <p:nvGrpSpPr>
          <p:cNvPr id="310" name="Google Shape;310;p73"/>
          <p:cNvGrpSpPr/>
          <p:nvPr/>
        </p:nvGrpSpPr>
        <p:grpSpPr>
          <a:xfrm>
            <a:off x="6098378" y="5"/>
            <a:ext cx="3045625" cy="2030570"/>
            <a:chOff x="6098378" y="5"/>
            <a:chExt cx="3045625" cy="2030570"/>
          </a:xfrm>
        </p:grpSpPr>
        <p:sp>
          <p:nvSpPr>
            <p:cNvPr id="311" name="Google Shape;311;p73"/>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3"/>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3"/>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3"/>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3"/>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6" name="Google Shape;316;p73"/>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317" name="Google Shape;317;p7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8"/>
        <p:cNvGrpSpPr/>
        <p:nvPr/>
      </p:nvGrpSpPr>
      <p:grpSpPr>
        <a:xfrm>
          <a:off x="0" y="0"/>
          <a:ext cx="0" cy="0"/>
          <a:chOff x="0" y="0"/>
          <a:chExt cx="0" cy="0"/>
        </a:xfrm>
      </p:grpSpPr>
      <p:sp>
        <p:nvSpPr>
          <p:cNvPr id="319" name="Google Shape;319;p74"/>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0" name="Google Shape;320;p74"/>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21" name="Google Shape;321;p74"/>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22" name="Google Shape;322;p74"/>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23" name="Google Shape;323;p7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324" name="Google Shape;324;p7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5"/>
        <p:cNvGrpSpPr/>
        <p:nvPr/>
      </p:nvGrpSpPr>
      <p:grpSpPr>
        <a:xfrm>
          <a:off x="0" y="0"/>
          <a:ext cx="0" cy="0"/>
          <a:chOff x="0" y="0"/>
          <a:chExt cx="0" cy="0"/>
        </a:xfrm>
      </p:grpSpPr>
      <p:sp>
        <p:nvSpPr>
          <p:cNvPr id="326" name="Google Shape;326;p7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327" name="Google Shape;327;p7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328"/>
        <p:cNvGrpSpPr/>
        <p:nvPr/>
      </p:nvGrpSpPr>
      <p:grpSpPr>
        <a:xfrm>
          <a:off x="0" y="0"/>
          <a:ext cx="0" cy="0"/>
          <a:chOff x="0" y="0"/>
          <a:chExt cx="0" cy="0"/>
        </a:xfrm>
      </p:grpSpPr>
      <p:grpSp>
        <p:nvGrpSpPr>
          <p:cNvPr id="329" name="Google Shape;329;p76"/>
          <p:cNvGrpSpPr/>
          <p:nvPr/>
        </p:nvGrpSpPr>
        <p:grpSpPr>
          <a:xfrm>
            <a:off x="6098378" y="5"/>
            <a:ext cx="3045625" cy="2030570"/>
            <a:chOff x="6098378" y="5"/>
            <a:chExt cx="3045625" cy="2030570"/>
          </a:xfrm>
        </p:grpSpPr>
        <p:sp>
          <p:nvSpPr>
            <p:cNvPr id="330" name="Google Shape;330;p76"/>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76"/>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6"/>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6"/>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6"/>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5" name="Google Shape;335;p76"/>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2000"/>
              <a:buNone/>
              <a:defRPr sz="12000">
                <a:solidFill>
                  <a:schemeClr val="lt1"/>
                </a:solidFill>
              </a:defRPr>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336" name="Google Shape;336;p76"/>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Clr>
                <a:schemeClr val="lt1"/>
              </a:buClr>
              <a:buSzPts val="1800"/>
              <a:buChar char="●"/>
              <a:defRPr>
                <a:solidFill>
                  <a:schemeClr val="lt1"/>
                </a:solidFill>
              </a:defRPr>
            </a:lvl1pPr>
            <a:lvl2pPr marL="914400" lvl="1" indent="-317500" algn="ctr" rtl="0">
              <a:spcBef>
                <a:spcPts val="1600"/>
              </a:spcBef>
              <a:spcAft>
                <a:spcPts val="0"/>
              </a:spcAft>
              <a:buClr>
                <a:schemeClr val="lt1"/>
              </a:buClr>
              <a:buSzPts val="1400"/>
              <a:buChar char="○"/>
              <a:defRPr>
                <a:solidFill>
                  <a:schemeClr val="lt1"/>
                </a:solidFill>
              </a:defRPr>
            </a:lvl2pPr>
            <a:lvl3pPr marL="1371600" lvl="2" indent="-317500" algn="ctr" rtl="0">
              <a:spcBef>
                <a:spcPts val="1600"/>
              </a:spcBef>
              <a:spcAft>
                <a:spcPts val="0"/>
              </a:spcAft>
              <a:buClr>
                <a:schemeClr val="lt1"/>
              </a:buClr>
              <a:buSzPts val="1400"/>
              <a:buChar char="■"/>
              <a:defRPr>
                <a:solidFill>
                  <a:schemeClr val="lt1"/>
                </a:solidFill>
              </a:defRPr>
            </a:lvl3pPr>
            <a:lvl4pPr marL="1828800" lvl="3" indent="-317500" algn="ctr" rtl="0">
              <a:spcBef>
                <a:spcPts val="1600"/>
              </a:spcBef>
              <a:spcAft>
                <a:spcPts val="0"/>
              </a:spcAft>
              <a:buClr>
                <a:schemeClr val="lt1"/>
              </a:buClr>
              <a:buSzPts val="1400"/>
              <a:buChar char="●"/>
              <a:defRPr>
                <a:solidFill>
                  <a:schemeClr val="lt1"/>
                </a:solidFill>
              </a:defRPr>
            </a:lvl4pPr>
            <a:lvl5pPr marL="2286000" lvl="4" indent="-317500" algn="ctr" rtl="0">
              <a:spcBef>
                <a:spcPts val="1600"/>
              </a:spcBef>
              <a:spcAft>
                <a:spcPts val="0"/>
              </a:spcAft>
              <a:buClr>
                <a:schemeClr val="lt1"/>
              </a:buClr>
              <a:buSzPts val="1400"/>
              <a:buChar char="○"/>
              <a:defRPr>
                <a:solidFill>
                  <a:schemeClr val="lt1"/>
                </a:solidFill>
              </a:defRPr>
            </a:lvl5pPr>
            <a:lvl6pPr marL="2743200" lvl="5" indent="-317500" algn="ctr" rtl="0">
              <a:spcBef>
                <a:spcPts val="1600"/>
              </a:spcBef>
              <a:spcAft>
                <a:spcPts val="0"/>
              </a:spcAft>
              <a:buClr>
                <a:schemeClr val="lt1"/>
              </a:buClr>
              <a:buSzPts val="1400"/>
              <a:buChar char="■"/>
              <a:defRPr>
                <a:solidFill>
                  <a:schemeClr val="lt1"/>
                </a:solidFill>
              </a:defRPr>
            </a:lvl6pPr>
            <a:lvl7pPr marL="3200400" lvl="6" indent="-317500" algn="ctr" rtl="0">
              <a:spcBef>
                <a:spcPts val="1600"/>
              </a:spcBef>
              <a:spcAft>
                <a:spcPts val="0"/>
              </a:spcAft>
              <a:buClr>
                <a:schemeClr val="lt1"/>
              </a:buClr>
              <a:buSzPts val="1400"/>
              <a:buChar char="●"/>
              <a:defRPr>
                <a:solidFill>
                  <a:schemeClr val="lt1"/>
                </a:solidFill>
              </a:defRPr>
            </a:lvl7pPr>
            <a:lvl8pPr marL="3657600" lvl="7" indent="-317500" algn="ctr" rtl="0">
              <a:spcBef>
                <a:spcPts val="1600"/>
              </a:spcBef>
              <a:spcAft>
                <a:spcPts val="0"/>
              </a:spcAft>
              <a:buClr>
                <a:schemeClr val="lt1"/>
              </a:buClr>
              <a:buSzPts val="1400"/>
              <a:buChar char="○"/>
              <a:defRPr>
                <a:solidFill>
                  <a:schemeClr val="lt1"/>
                </a:solidFill>
              </a:defRPr>
            </a:lvl8pPr>
            <a:lvl9pPr marL="4114800" lvl="8" indent="-317500" algn="ctr" rtl="0">
              <a:spcBef>
                <a:spcPts val="1600"/>
              </a:spcBef>
              <a:spcAft>
                <a:spcPts val="1600"/>
              </a:spcAft>
              <a:buClr>
                <a:schemeClr val="lt1"/>
              </a:buClr>
              <a:buSzPts val="1400"/>
              <a:buChar char="■"/>
              <a:defRPr>
                <a:solidFill>
                  <a:schemeClr val="lt1"/>
                </a:solidFill>
              </a:defRPr>
            </a:lvl9pPr>
          </a:lstStyle>
          <a:p>
            <a:endParaRPr/>
          </a:p>
        </p:txBody>
      </p:sp>
      <p:sp>
        <p:nvSpPr>
          <p:cNvPr id="337" name="Google Shape;337;p7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38"/>
        <p:cNvGrpSpPr/>
        <p:nvPr/>
      </p:nvGrpSpPr>
      <p:grpSpPr>
        <a:xfrm>
          <a:off x="0" y="0"/>
          <a:ext cx="0" cy="0"/>
          <a:chOff x="0" y="0"/>
          <a:chExt cx="0" cy="0"/>
        </a:xfrm>
      </p:grpSpPr>
      <p:sp>
        <p:nvSpPr>
          <p:cNvPr id="339" name="Google Shape;339;p7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Slide">
    <p:spTree>
      <p:nvGrpSpPr>
        <p:cNvPr id="1" name="Shape 54"/>
        <p:cNvGrpSpPr/>
        <p:nvPr/>
      </p:nvGrpSpPr>
      <p:grpSpPr>
        <a:xfrm>
          <a:off x="0" y="0"/>
          <a:ext cx="0" cy="0"/>
          <a:chOff x="0" y="0"/>
          <a:chExt cx="0" cy="0"/>
        </a:xfrm>
      </p:grpSpPr>
      <p:sp>
        <p:nvSpPr>
          <p:cNvPr id="55" name="Google Shape;55;p14"/>
          <p:cNvSpPr/>
          <p:nvPr/>
        </p:nvSpPr>
        <p:spPr>
          <a:xfrm>
            <a:off x="-9525" y="1125141"/>
            <a:ext cx="9153520" cy="84534"/>
          </a:xfrm>
          <a:custGeom>
            <a:avLst/>
            <a:gdLst/>
            <a:ahLst/>
            <a:cxnLst/>
            <a:rect l="l" t="t" r="r" b="b"/>
            <a:pathLst>
              <a:path w="6344" h="1" extrusionOk="0">
                <a:moveTo>
                  <a:pt x="0" y="0"/>
                </a:moveTo>
                <a:lnTo>
                  <a:pt x="6344" y="0"/>
                </a:lnTo>
              </a:path>
            </a:pathLst>
          </a:custGeom>
          <a:noFill/>
          <a:ln w="25400" cap="flat" cmpd="sng">
            <a:solidFill>
              <a:srgbClr val="EF91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6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56" name="Google Shape;56;p14"/>
          <p:cNvSpPr txBox="1">
            <a:spLocks noGrp="1"/>
          </p:cNvSpPr>
          <p:nvPr>
            <p:ph type="ctrTitle"/>
          </p:nvPr>
        </p:nvSpPr>
        <p:spPr>
          <a:xfrm>
            <a:off x="685800" y="1543050"/>
            <a:ext cx="7772400" cy="1157400"/>
          </a:xfrm>
          <a:prstGeom prst="rect">
            <a:avLst/>
          </a:prstGeom>
          <a:noFill/>
          <a:ln>
            <a:noFill/>
          </a:ln>
        </p:spPr>
        <p:txBody>
          <a:bodyPr spcFirstLastPara="1" wrap="square" lIns="90475" tIns="44450" rIns="90475" bIns="44450" anchor="b" anchorCtr="0">
            <a:noAutofit/>
          </a:bodyPr>
          <a:lstStyle>
            <a:lvl1pPr lvl="0" algn="ctr">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a:endParaRPr/>
          </a:p>
        </p:txBody>
      </p:sp>
      <p:sp>
        <p:nvSpPr>
          <p:cNvPr id="57" name="Google Shape;57;p14"/>
          <p:cNvSpPr txBox="1">
            <a:spLocks noGrp="1"/>
          </p:cNvSpPr>
          <p:nvPr>
            <p:ph type="subTitle" idx="1"/>
          </p:nvPr>
        </p:nvSpPr>
        <p:spPr>
          <a:xfrm>
            <a:off x="1371600" y="2914650"/>
            <a:ext cx="6400800" cy="13146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lvl="0" algn="ctr">
              <a:lnSpc>
                <a:spcPct val="110000"/>
              </a:lnSpc>
              <a:spcBef>
                <a:spcPts val="600"/>
              </a:spcBef>
              <a:spcAft>
                <a:spcPts val="0"/>
              </a:spcAft>
              <a:buClr>
                <a:srgbClr val="FEBF02"/>
              </a:buClr>
              <a:buSzPts val="3100"/>
              <a:buFont typeface="Arial"/>
              <a:buChar char="•"/>
              <a:defRPr/>
            </a:lvl1pPr>
            <a:lvl2pPr lvl="1" algn="l">
              <a:lnSpc>
                <a:spcPct val="110000"/>
              </a:lnSpc>
              <a:spcBef>
                <a:spcPts val="600"/>
              </a:spcBef>
              <a:spcAft>
                <a:spcPts val="0"/>
              </a:spcAft>
              <a:buSzPts val="1800"/>
              <a:buChar char="•"/>
              <a:defRPr/>
            </a:lvl2pPr>
            <a:lvl3pPr lvl="2" algn="l">
              <a:lnSpc>
                <a:spcPct val="90000"/>
              </a:lnSpc>
              <a:spcBef>
                <a:spcPts val="600"/>
              </a:spcBef>
              <a:spcAft>
                <a:spcPts val="0"/>
              </a:spcAft>
              <a:buSzPts val="1800"/>
              <a:buChar char="–"/>
              <a:defRPr/>
            </a:lvl3pPr>
            <a:lvl4pPr lvl="3" algn="l">
              <a:lnSpc>
                <a:spcPct val="60000"/>
              </a:lnSpc>
              <a:spcBef>
                <a:spcPts val="600"/>
              </a:spcBef>
              <a:spcAft>
                <a:spcPts val="0"/>
              </a:spcAft>
              <a:buSzPts val="1800"/>
              <a:buChar char="•"/>
              <a:defRPr/>
            </a:lvl4pPr>
            <a:lvl5pPr lvl="4" algn="l">
              <a:lnSpc>
                <a:spcPct val="60000"/>
              </a:lnSpc>
              <a:spcBef>
                <a:spcPts val="600"/>
              </a:spcBef>
              <a:spcAft>
                <a:spcPts val="0"/>
              </a:spcAft>
              <a:buSzPts val="1800"/>
              <a:buChar char="–"/>
              <a:defRPr/>
            </a:lvl5pPr>
            <a:lvl6pPr lvl="5" algn="l">
              <a:lnSpc>
                <a:spcPct val="60000"/>
              </a:lnSpc>
              <a:spcBef>
                <a:spcPts val="600"/>
              </a:spcBef>
              <a:spcAft>
                <a:spcPts val="0"/>
              </a:spcAft>
              <a:buSzPts val="1800"/>
              <a:buChar char="–"/>
              <a:defRPr/>
            </a:lvl6pPr>
            <a:lvl7pPr lvl="6" algn="l">
              <a:lnSpc>
                <a:spcPct val="60000"/>
              </a:lnSpc>
              <a:spcBef>
                <a:spcPts val="600"/>
              </a:spcBef>
              <a:spcAft>
                <a:spcPts val="0"/>
              </a:spcAft>
              <a:buSzPts val="1800"/>
              <a:buChar char="–"/>
              <a:defRPr/>
            </a:lvl7pPr>
            <a:lvl8pPr lvl="7" algn="l">
              <a:lnSpc>
                <a:spcPct val="60000"/>
              </a:lnSpc>
              <a:spcBef>
                <a:spcPts val="600"/>
              </a:spcBef>
              <a:spcAft>
                <a:spcPts val="0"/>
              </a:spcAft>
              <a:buSzPts val="1800"/>
              <a:buChar char="–"/>
              <a:defRPr/>
            </a:lvl8pPr>
            <a:lvl9pPr lvl="8" algn="l">
              <a:lnSpc>
                <a:spcPct val="60000"/>
              </a:lnSpc>
              <a:spcBef>
                <a:spcPts val="600"/>
              </a:spcBef>
              <a:spcAft>
                <a:spcPts val="600"/>
              </a:spcAft>
              <a:buSzPts val="1800"/>
              <a:buChar char="–"/>
              <a:defRPr/>
            </a:lvl9pPr>
          </a:lstStyle>
          <a:p>
            <a:endParaRPr/>
          </a:p>
        </p:txBody>
      </p:sp>
    </p:spTree>
    <p:extLst>
      <p:ext uri="{BB962C8B-B14F-4D97-AF65-F5344CB8AC3E}">
        <p14:creationId xmlns:p14="http://schemas.microsoft.com/office/powerpoint/2010/main" val="253007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Text, and Content" type="txAndObj">
  <p:cSld name="Title, Text, and Conten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0350" y="228600"/>
            <a:ext cx="8578800" cy="857400"/>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a:endParaRPr/>
          </a:p>
        </p:txBody>
      </p:sp>
      <p:sp>
        <p:nvSpPr>
          <p:cNvPr id="60" name="Google Shape;60;p15"/>
          <p:cNvSpPr txBox="1">
            <a:spLocks noGrp="1"/>
          </p:cNvSpPr>
          <p:nvPr>
            <p:ph type="body" idx="1"/>
          </p:nvPr>
        </p:nvSpPr>
        <p:spPr>
          <a:xfrm>
            <a:off x="247650" y="1257300"/>
            <a:ext cx="4235400" cy="36576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EBF02"/>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60000"/>
              </a:lnSpc>
              <a:spcBef>
                <a:spcPts val="600"/>
              </a:spcBef>
              <a:spcAft>
                <a:spcPts val="0"/>
              </a:spcAft>
              <a:buSzPts val="1800"/>
              <a:buChar char="•"/>
              <a:defRPr/>
            </a:lvl4pPr>
            <a:lvl5pPr marL="2286000" lvl="4" indent="-342900" algn="l">
              <a:lnSpc>
                <a:spcPct val="60000"/>
              </a:lnSpc>
              <a:spcBef>
                <a:spcPts val="600"/>
              </a:spcBef>
              <a:spcAft>
                <a:spcPts val="0"/>
              </a:spcAft>
              <a:buSzPts val="1800"/>
              <a:buChar char="–"/>
              <a:defRPr/>
            </a:lvl5pPr>
            <a:lvl6pPr marL="2743200" lvl="5" indent="-342900" algn="l">
              <a:lnSpc>
                <a:spcPct val="60000"/>
              </a:lnSpc>
              <a:spcBef>
                <a:spcPts val="600"/>
              </a:spcBef>
              <a:spcAft>
                <a:spcPts val="0"/>
              </a:spcAft>
              <a:buSzPts val="1800"/>
              <a:buChar char="–"/>
              <a:defRPr/>
            </a:lvl6pPr>
            <a:lvl7pPr marL="3200400" lvl="6" indent="-342900" algn="l">
              <a:lnSpc>
                <a:spcPct val="60000"/>
              </a:lnSpc>
              <a:spcBef>
                <a:spcPts val="600"/>
              </a:spcBef>
              <a:spcAft>
                <a:spcPts val="0"/>
              </a:spcAft>
              <a:buSzPts val="1800"/>
              <a:buChar char="–"/>
              <a:defRPr/>
            </a:lvl7pPr>
            <a:lvl8pPr marL="3657600" lvl="7" indent="-342900" algn="l">
              <a:lnSpc>
                <a:spcPct val="60000"/>
              </a:lnSpc>
              <a:spcBef>
                <a:spcPts val="600"/>
              </a:spcBef>
              <a:spcAft>
                <a:spcPts val="0"/>
              </a:spcAft>
              <a:buSzPts val="1800"/>
              <a:buChar char="–"/>
              <a:defRPr/>
            </a:lvl8pPr>
            <a:lvl9pPr marL="4114800" lvl="8" indent="-342900" algn="l">
              <a:lnSpc>
                <a:spcPct val="60000"/>
              </a:lnSpc>
              <a:spcBef>
                <a:spcPts val="600"/>
              </a:spcBef>
              <a:spcAft>
                <a:spcPts val="600"/>
              </a:spcAft>
              <a:buSzPts val="1800"/>
              <a:buChar char="–"/>
              <a:defRPr/>
            </a:lvl9pPr>
          </a:lstStyle>
          <a:p>
            <a:endParaRPr/>
          </a:p>
        </p:txBody>
      </p:sp>
      <p:sp>
        <p:nvSpPr>
          <p:cNvPr id="61" name="Google Shape;61;p15"/>
          <p:cNvSpPr txBox="1">
            <a:spLocks noGrp="1"/>
          </p:cNvSpPr>
          <p:nvPr>
            <p:ph type="body" idx="2"/>
          </p:nvPr>
        </p:nvSpPr>
        <p:spPr>
          <a:xfrm>
            <a:off x="4635500" y="1257300"/>
            <a:ext cx="4236900" cy="36576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EBF02"/>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60000"/>
              </a:lnSpc>
              <a:spcBef>
                <a:spcPts val="600"/>
              </a:spcBef>
              <a:spcAft>
                <a:spcPts val="0"/>
              </a:spcAft>
              <a:buSzPts val="1800"/>
              <a:buChar char="•"/>
              <a:defRPr/>
            </a:lvl4pPr>
            <a:lvl5pPr marL="2286000" lvl="4" indent="-342900" algn="l">
              <a:lnSpc>
                <a:spcPct val="60000"/>
              </a:lnSpc>
              <a:spcBef>
                <a:spcPts val="600"/>
              </a:spcBef>
              <a:spcAft>
                <a:spcPts val="0"/>
              </a:spcAft>
              <a:buSzPts val="1800"/>
              <a:buChar char="–"/>
              <a:defRPr/>
            </a:lvl5pPr>
            <a:lvl6pPr marL="2743200" lvl="5" indent="-342900" algn="l">
              <a:lnSpc>
                <a:spcPct val="60000"/>
              </a:lnSpc>
              <a:spcBef>
                <a:spcPts val="600"/>
              </a:spcBef>
              <a:spcAft>
                <a:spcPts val="0"/>
              </a:spcAft>
              <a:buSzPts val="1800"/>
              <a:buChar char="–"/>
              <a:defRPr/>
            </a:lvl6pPr>
            <a:lvl7pPr marL="3200400" lvl="6" indent="-342900" algn="l">
              <a:lnSpc>
                <a:spcPct val="60000"/>
              </a:lnSpc>
              <a:spcBef>
                <a:spcPts val="600"/>
              </a:spcBef>
              <a:spcAft>
                <a:spcPts val="0"/>
              </a:spcAft>
              <a:buSzPts val="1800"/>
              <a:buChar char="–"/>
              <a:defRPr/>
            </a:lvl7pPr>
            <a:lvl8pPr marL="3657600" lvl="7" indent="-342900" algn="l">
              <a:lnSpc>
                <a:spcPct val="60000"/>
              </a:lnSpc>
              <a:spcBef>
                <a:spcPts val="600"/>
              </a:spcBef>
              <a:spcAft>
                <a:spcPts val="0"/>
              </a:spcAft>
              <a:buSzPts val="1800"/>
              <a:buChar char="–"/>
              <a:defRPr/>
            </a:lvl8pPr>
            <a:lvl9pPr marL="4114800" lvl="8" indent="-342900" algn="l">
              <a:lnSpc>
                <a:spcPct val="60000"/>
              </a:lnSpc>
              <a:spcBef>
                <a:spcPts val="600"/>
              </a:spcBef>
              <a:spcAft>
                <a:spcPts val="600"/>
              </a:spcAft>
              <a:buSzPts val="1800"/>
              <a:buChar char="–"/>
              <a:defRPr/>
            </a:lvl9pPr>
          </a:lstStyle>
          <a:p>
            <a:endParaRPr/>
          </a:p>
        </p:txBody>
      </p:sp>
    </p:spTree>
    <p:extLst>
      <p:ext uri="{BB962C8B-B14F-4D97-AF65-F5344CB8AC3E}">
        <p14:creationId xmlns:p14="http://schemas.microsoft.com/office/powerpoint/2010/main" val="228121924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Text and Clip Art" type="txAndClipArt">
  <p:cSld name="Title, Text and Clip Art">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260350" y="228600"/>
            <a:ext cx="8578800" cy="857400"/>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a:endParaRPr/>
          </a:p>
        </p:txBody>
      </p:sp>
      <p:sp>
        <p:nvSpPr>
          <p:cNvPr id="64" name="Google Shape;64;p16"/>
          <p:cNvSpPr txBox="1">
            <a:spLocks noGrp="1"/>
          </p:cNvSpPr>
          <p:nvPr>
            <p:ph type="body" idx="1"/>
          </p:nvPr>
        </p:nvSpPr>
        <p:spPr>
          <a:xfrm>
            <a:off x="247650" y="1257300"/>
            <a:ext cx="4235400" cy="36576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EBF02"/>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60000"/>
              </a:lnSpc>
              <a:spcBef>
                <a:spcPts val="600"/>
              </a:spcBef>
              <a:spcAft>
                <a:spcPts val="0"/>
              </a:spcAft>
              <a:buSzPts val="1800"/>
              <a:buChar char="•"/>
              <a:defRPr/>
            </a:lvl4pPr>
            <a:lvl5pPr marL="2286000" lvl="4" indent="-342900" algn="l">
              <a:lnSpc>
                <a:spcPct val="60000"/>
              </a:lnSpc>
              <a:spcBef>
                <a:spcPts val="600"/>
              </a:spcBef>
              <a:spcAft>
                <a:spcPts val="0"/>
              </a:spcAft>
              <a:buSzPts val="1800"/>
              <a:buChar char="–"/>
              <a:defRPr/>
            </a:lvl5pPr>
            <a:lvl6pPr marL="2743200" lvl="5" indent="-342900" algn="l">
              <a:lnSpc>
                <a:spcPct val="60000"/>
              </a:lnSpc>
              <a:spcBef>
                <a:spcPts val="600"/>
              </a:spcBef>
              <a:spcAft>
                <a:spcPts val="0"/>
              </a:spcAft>
              <a:buSzPts val="1800"/>
              <a:buChar char="–"/>
              <a:defRPr/>
            </a:lvl6pPr>
            <a:lvl7pPr marL="3200400" lvl="6" indent="-342900" algn="l">
              <a:lnSpc>
                <a:spcPct val="60000"/>
              </a:lnSpc>
              <a:spcBef>
                <a:spcPts val="600"/>
              </a:spcBef>
              <a:spcAft>
                <a:spcPts val="0"/>
              </a:spcAft>
              <a:buSzPts val="1800"/>
              <a:buChar char="–"/>
              <a:defRPr/>
            </a:lvl7pPr>
            <a:lvl8pPr marL="3657600" lvl="7" indent="-342900" algn="l">
              <a:lnSpc>
                <a:spcPct val="60000"/>
              </a:lnSpc>
              <a:spcBef>
                <a:spcPts val="600"/>
              </a:spcBef>
              <a:spcAft>
                <a:spcPts val="0"/>
              </a:spcAft>
              <a:buSzPts val="1800"/>
              <a:buChar char="–"/>
              <a:defRPr/>
            </a:lvl8pPr>
            <a:lvl9pPr marL="4114800" lvl="8" indent="-342900" algn="l">
              <a:lnSpc>
                <a:spcPct val="60000"/>
              </a:lnSpc>
              <a:spcBef>
                <a:spcPts val="600"/>
              </a:spcBef>
              <a:spcAft>
                <a:spcPts val="600"/>
              </a:spcAft>
              <a:buSzPts val="1800"/>
              <a:buChar char="–"/>
              <a:defRPr/>
            </a:lvl9pPr>
          </a:lstStyle>
          <a:p>
            <a:endParaRPr/>
          </a:p>
        </p:txBody>
      </p:sp>
      <p:sp>
        <p:nvSpPr>
          <p:cNvPr id="65" name="Google Shape;65;p16"/>
          <p:cNvSpPr>
            <a:spLocks noGrp="1"/>
          </p:cNvSpPr>
          <p:nvPr>
            <p:ph type="clipArt" idx="2"/>
          </p:nvPr>
        </p:nvSpPr>
        <p:spPr>
          <a:xfrm>
            <a:off x="4635500" y="1257300"/>
            <a:ext cx="4236900" cy="36576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R="0" lvl="0" algn="l" rtl="0">
              <a:lnSpc>
                <a:spcPct val="110000"/>
              </a:lnSpc>
              <a:spcBef>
                <a:spcPts val="600"/>
              </a:spcBef>
              <a:spcAft>
                <a:spcPts val="0"/>
              </a:spcAft>
              <a:buClr>
                <a:srgbClr val="FEBF02"/>
              </a:buClr>
              <a:buSzPts val="3100"/>
              <a:buFont typeface="Arial"/>
              <a:buChar char="•"/>
              <a:defRPr sz="3100" b="1" i="1" u="none" strike="noStrike" cap="none">
                <a:solidFill>
                  <a:srgbClr val="FEBF02"/>
                </a:solidFill>
                <a:latin typeface="Arial"/>
                <a:ea typeface="Arial"/>
                <a:cs typeface="Arial"/>
                <a:sym typeface="Arial"/>
              </a:defRPr>
            </a:lvl1pPr>
            <a:lvl2pPr marR="0" lvl="1" algn="l" rtl="0">
              <a:lnSpc>
                <a:spcPct val="110000"/>
              </a:lnSpc>
              <a:spcBef>
                <a:spcPts val="600"/>
              </a:spcBef>
              <a:spcAft>
                <a:spcPts val="0"/>
              </a:spcAft>
              <a:buClr>
                <a:srgbClr val="60C900"/>
              </a:buClr>
              <a:buSzPts val="2600"/>
              <a:buFont typeface="Arial"/>
              <a:buChar char="•"/>
              <a:defRPr sz="2600" b="0" i="0" u="none" strike="noStrike" cap="none">
                <a:solidFill>
                  <a:schemeClr val="lt1"/>
                </a:solidFill>
                <a:latin typeface="Arial"/>
                <a:ea typeface="Arial"/>
                <a:cs typeface="Arial"/>
                <a:sym typeface="Arial"/>
              </a:defRPr>
            </a:lvl2pPr>
            <a:lvl3pPr marR="0" lvl="2" algn="l" rtl="0">
              <a:lnSpc>
                <a:spcPct val="90000"/>
              </a:lnSpc>
              <a:spcBef>
                <a:spcPts val="600"/>
              </a:spcBef>
              <a:spcAft>
                <a:spcPts val="0"/>
              </a:spcAft>
              <a:buClr>
                <a:srgbClr val="60C900"/>
              </a:buClr>
              <a:buSzPts val="2600"/>
              <a:buFont typeface="Arial"/>
              <a:buChar char="–"/>
              <a:defRPr sz="2600" b="0" i="1" u="none" strike="noStrike" cap="none">
                <a:solidFill>
                  <a:schemeClr val="lt1"/>
                </a:solidFill>
                <a:latin typeface="Arial"/>
                <a:ea typeface="Arial"/>
                <a:cs typeface="Arial"/>
                <a:sym typeface="Arial"/>
              </a:defRPr>
            </a:lvl3pPr>
            <a:lvl4pPr marR="0" lvl="3" algn="l" rtl="0">
              <a:lnSpc>
                <a:spcPct val="60000"/>
              </a:lnSpc>
              <a:spcBef>
                <a:spcPts val="600"/>
              </a:spcBef>
              <a:spcAft>
                <a:spcPts val="0"/>
              </a:spcAft>
              <a:buClr>
                <a:srgbClr val="60C900"/>
              </a:buClr>
              <a:buSzPts val="2200"/>
              <a:buFont typeface="Arial"/>
              <a:buChar char="•"/>
              <a:defRPr sz="2200" b="0" i="0" u="none" strike="noStrike" cap="none">
                <a:solidFill>
                  <a:schemeClr val="lt1"/>
                </a:solidFill>
                <a:latin typeface="Arial"/>
                <a:ea typeface="Arial"/>
                <a:cs typeface="Arial"/>
                <a:sym typeface="Arial"/>
              </a:defRPr>
            </a:lvl4pPr>
            <a:lvl5pPr marR="0" lvl="4" algn="l" rtl="0">
              <a:lnSpc>
                <a:spcPct val="60000"/>
              </a:lnSpc>
              <a:spcBef>
                <a:spcPts val="600"/>
              </a:spcBef>
              <a:spcAft>
                <a:spcPts val="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5pPr>
            <a:lvl6pPr marR="0" lvl="5" algn="l" rtl="0">
              <a:lnSpc>
                <a:spcPct val="60000"/>
              </a:lnSpc>
              <a:spcBef>
                <a:spcPts val="600"/>
              </a:spcBef>
              <a:spcAft>
                <a:spcPts val="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6pPr>
            <a:lvl7pPr marR="0" lvl="6" algn="l" rtl="0">
              <a:lnSpc>
                <a:spcPct val="60000"/>
              </a:lnSpc>
              <a:spcBef>
                <a:spcPts val="600"/>
              </a:spcBef>
              <a:spcAft>
                <a:spcPts val="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7pPr>
            <a:lvl8pPr marR="0" lvl="7" algn="l" rtl="0">
              <a:lnSpc>
                <a:spcPct val="60000"/>
              </a:lnSpc>
              <a:spcBef>
                <a:spcPts val="600"/>
              </a:spcBef>
              <a:spcAft>
                <a:spcPts val="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8pPr>
            <a:lvl9pPr marR="0" lvl="8" algn="l" rtl="0">
              <a:lnSpc>
                <a:spcPct val="60000"/>
              </a:lnSpc>
              <a:spcBef>
                <a:spcPts val="600"/>
              </a:spcBef>
              <a:spcAft>
                <a:spcPts val="60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95118542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66"/>
        <p:cNvGrpSpPr/>
        <p:nvPr/>
      </p:nvGrpSpPr>
      <p:grpSpPr>
        <a:xfrm>
          <a:off x="0" y="0"/>
          <a:ext cx="0" cy="0"/>
          <a:chOff x="0" y="0"/>
          <a:chExt cx="0" cy="0"/>
        </a:xfrm>
      </p:grpSpPr>
      <p:sp>
        <p:nvSpPr>
          <p:cNvPr id="67" name="Google Shape;67;p17"/>
          <p:cNvSpPr txBox="1">
            <a:spLocks noGrp="1"/>
          </p:cNvSpPr>
          <p:nvPr>
            <p:ph type="title"/>
          </p:nvPr>
        </p:nvSpPr>
        <p:spPr>
          <a:xfrm>
            <a:off x="260350" y="228600"/>
            <a:ext cx="8578800" cy="857400"/>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a:endParaRPr/>
          </a:p>
        </p:txBody>
      </p:sp>
      <p:sp>
        <p:nvSpPr>
          <p:cNvPr id="68" name="Google Shape;68;p17"/>
          <p:cNvSpPr txBox="1">
            <a:spLocks noGrp="1"/>
          </p:cNvSpPr>
          <p:nvPr>
            <p:ph type="body" idx="1"/>
          </p:nvPr>
        </p:nvSpPr>
        <p:spPr>
          <a:xfrm>
            <a:off x="247650" y="1257300"/>
            <a:ext cx="8625000" cy="36576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EBF02"/>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60000"/>
              </a:lnSpc>
              <a:spcBef>
                <a:spcPts val="600"/>
              </a:spcBef>
              <a:spcAft>
                <a:spcPts val="0"/>
              </a:spcAft>
              <a:buSzPts val="1800"/>
              <a:buChar char="•"/>
              <a:defRPr/>
            </a:lvl4pPr>
            <a:lvl5pPr marL="2286000" lvl="4" indent="-342900" algn="l">
              <a:lnSpc>
                <a:spcPct val="60000"/>
              </a:lnSpc>
              <a:spcBef>
                <a:spcPts val="600"/>
              </a:spcBef>
              <a:spcAft>
                <a:spcPts val="0"/>
              </a:spcAft>
              <a:buSzPts val="1800"/>
              <a:buChar char="–"/>
              <a:defRPr/>
            </a:lvl5pPr>
            <a:lvl6pPr marL="2743200" lvl="5" indent="-342900" algn="l">
              <a:lnSpc>
                <a:spcPct val="60000"/>
              </a:lnSpc>
              <a:spcBef>
                <a:spcPts val="600"/>
              </a:spcBef>
              <a:spcAft>
                <a:spcPts val="0"/>
              </a:spcAft>
              <a:buSzPts val="1800"/>
              <a:buChar char="–"/>
              <a:defRPr/>
            </a:lvl6pPr>
            <a:lvl7pPr marL="3200400" lvl="6" indent="-342900" algn="l">
              <a:lnSpc>
                <a:spcPct val="60000"/>
              </a:lnSpc>
              <a:spcBef>
                <a:spcPts val="600"/>
              </a:spcBef>
              <a:spcAft>
                <a:spcPts val="0"/>
              </a:spcAft>
              <a:buSzPts val="1800"/>
              <a:buChar char="–"/>
              <a:defRPr/>
            </a:lvl7pPr>
            <a:lvl8pPr marL="3657600" lvl="7" indent="-342900" algn="l">
              <a:lnSpc>
                <a:spcPct val="60000"/>
              </a:lnSpc>
              <a:spcBef>
                <a:spcPts val="600"/>
              </a:spcBef>
              <a:spcAft>
                <a:spcPts val="0"/>
              </a:spcAft>
              <a:buSzPts val="1800"/>
              <a:buChar char="–"/>
              <a:defRPr/>
            </a:lvl8pPr>
            <a:lvl9pPr marL="4114800" lvl="8" indent="-342900" algn="l">
              <a:lnSpc>
                <a:spcPct val="60000"/>
              </a:lnSpc>
              <a:spcBef>
                <a:spcPts val="600"/>
              </a:spcBef>
              <a:spcAft>
                <a:spcPts val="600"/>
              </a:spcAft>
              <a:buSzPts val="1800"/>
              <a:buChar char="–"/>
              <a:defRPr/>
            </a:lvl9pPr>
          </a:lstStyle>
          <a:p>
            <a:endParaRPr/>
          </a:p>
        </p:txBody>
      </p:sp>
    </p:spTree>
    <p:extLst>
      <p:ext uri="{BB962C8B-B14F-4D97-AF65-F5344CB8AC3E}">
        <p14:creationId xmlns:p14="http://schemas.microsoft.com/office/powerpoint/2010/main" val="307879477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9"/>
        <p:cNvGrpSpPr/>
        <p:nvPr/>
      </p:nvGrpSpPr>
      <p:grpSpPr>
        <a:xfrm>
          <a:off x="0" y="0"/>
          <a:ext cx="0" cy="0"/>
          <a:chOff x="0" y="0"/>
          <a:chExt cx="0" cy="0"/>
        </a:xfrm>
      </p:grpSpPr>
      <p:sp>
        <p:nvSpPr>
          <p:cNvPr id="70" name="Google Shape;70;p18"/>
          <p:cNvSpPr txBox="1">
            <a:spLocks noGrp="1"/>
          </p:cNvSpPr>
          <p:nvPr>
            <p:ph type="title"/>
          </p:nvPr>
        </p:nvSpPr>
        <p:spPr>
          <a:xfrm>
            <a:off x="260350" y="228600"/>
            <a:ext cx="8578800" cy="857400"/>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88364490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itle, Text, and 2 Content">
    <p:spTree>
      <p:nvGrpSpPr>
        <p:cNvPr id="1" name="Shape 71"/>
        <p:cNvGrpSpPr/>
        <p:nvPr/>
      </p:nvGrpSpPr>
      <p:grpSpPr>
        <a:xfrm>
          <a:off x="0" y="0"/>
          <a:ext cx="0" cy="0"/>
          <a:chOff x="0" y="0"/>
          <a:chExt cx="0" cy="0"/>
        </a:xfrm>
      </p:grpSpPr>
      <p:sp>
        <p:nvSpPr>
          <p:cNvPr id="72" name="Google Shape;72;p19"/>
          <p:cNvSpPr txBox="1">
            <a:spLocks noGrp="1"/>
          </p:cNvSpPr>
          <p:nvPr>
            <p:ph type="title"/>
          </p:nvPr>
        </p:nvSpPr>
        <p:spPr>
          <a:xfrm>
            <a:off x="260350" y="228600"/>
            <a:ext cx="8578800" cy="857400"/>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a:endParaRPr/>
          </a:p>
        </p:txBody>
      </p:sp>
      <p:sp>
        <p:nvSpPr>
          <p:cNvPr id="73" name="Google Shape;73;p19"/>
          <p:cNvSpPr txBox="1">
            <a:spLocks noGrp="1"/>
          </p:cNvSpPr>
          <p:nvPr>
            <p:ph type="body" idx="1"/>
          </p:nvPr>
        </p:nvSpPr>
        <p:spPr>
          <a:xfrm>
            <a:off x="247650" y="1257300"/>
            <a:ext cx="4235400" cy="36576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EBF02"/>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60000"/>
              </a:lnSpc>
              <a:spcBef>
                <a:spcPts val="600"/>
              </a:spcBef>
              <a:spcAft>
                <a:spcPts val="0"/>
              </a:spcAft>
              <a:buSzPts val="1800"/>
              <a:buChar char="•"/>
              <a:defRPr/>
            </a:lvl4pPr>
            <a:lvl5pPr marL="2286000" lvl="4" indent="-342900" algn="l">
              <a:lnSpc>
                <a:spcPct val="60000"/>
              </a:lnSpc>
              <a:spcBef>
                <a:spcPts val="600"/>
              </a:spcBef>
              <a:spcAft>
                <a:spcPts val="0"/>
              </a:spcAft>
              <a:buSzPts val="1800"/>
              <a:buChar char="–"/>
              <a:defRPr/>
            </a:lvl5pPr>
            <a:lvl6pPr marL="2743200" lvl="5" indent="-342900" algn="l">
              <a:lnSpc>
                <a:spcPct val="60000"/>
              </a:lnSpc>
              <a:spcBef>
                <a:spcPts val="600"/>
              </a:spcBef>
              <a:spcAft>
                <a:spcPts val="0"/>
              </a:spcAft>
              <a:buSzPts val="1800"/>
              <a:buChar char="–"/>
              <a:defRPr/>
            </a:lvl6pPr>
            <a:lvl7pPr marL="3200400" lvl="6" indent="-342900" algn="l">
              <a:lnSpc>
                <a:spcPct val="60000"/>
              </a:lnSpc>
              <a:spcBef>
                <a:spcPts val="600"/>
              </a:spcBef>
              <a:spcAft>
                <a:spcPts val="0"/>
              </a:spcAft>
              <a:buSzPts val="1800"/>
              <a:buChar char="–"/>
              <a:defRPr/>
            </a:lvl7pPr>
            <a:lvl8pPr marL="3657600" lvl="7" indent="-342900" algn="l">
              <a:lnSpc>
                <a:spcPct val="60000"/>
              </a:lnSpc>
              <a:spcBef>
                <a:spcPts val="600"/>
              </a:spcBef>
              <a:spcAft>
                <a:spcPts val="0"/>
              </a:spcAft>
              <a:buSzPts val="1800"/>
              <a:buChar char="–"/>
              <a:defRPr/>
            </a:lvl8pPr>
            <a:lvl9pPr marL="4114800" lvl="8" indent="-342900" algn="l">
              <a:lnSpc>
                <a:spcPct val="60000"/>
              </a:lnSpc>
              <a:spcBef>
                <a:spcPts val="600"/>
              </a:spcBef>
              <a:spcAft>
                <a:spcPts val="600"/>
              </a:spcAft>
              <a:buSzPts val="1800"/>
              <a:buChar char="–"/>
              <a:defRPr/>
            </a:lvl9pPr>
          </a:lstStyle>
          <a:p>
            <a:endParaRPr/>
          </a:p>
        </p:txBody>
      </p:sp>
      <p:sp>
        <p:nvSpPr>
          <p:cNvPr id="74" name="Google Shape;74;p19"/>
          <p:cNvSpPr txBox="1">
            <a:spLocks noGrp="1"/>
          </p:cNvSpPr>
          <p:nvPr>
            <p:ph type="body" idx="2"/>
          </p:nvPr>
        </p:nvSpPr>
        <p:spPr>
          <a:xfrm>
            <a:off x="4635500" y="1257300"/>
            <a:ext cx="4236900" cy="17718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EBF02"/>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60000"/>
              </a:lnSpc>
              <a:spcBef>
                <a:spcPts val="600"/>
              </a:spcBef>
              <a:spcAft>
                <a:spcPts val="0"/>
              </a:spcAft>
              <a:buSzPts val="1800"/>
              <a:buChar char="•"/>
              <a:defRPr/>
            </a:lvl4pPr>
            <a:lvl5pPr marL="2286000" lvl="4" indent="-342900" algn="l">
              <a:lnSpc>
                <a:spcPct val="60000"/>
              </a:lnSpc>
              <a:spcBef>
                <a:spcPts val="600"/>
              </a:spcBef>
              <a:spcAft>
                <a:spcPts val="0"/>
              </a:spcAft>
              <a:buSzPts val="1800"/>
              <a:buChar char="–"/>
              <a:defRPr/>
            </a:lvl5pPr>
            <a:lvl6pPr marL="2743200" lvl="5" indent="-342900" algn="l">
              <a:lnSpc>
                <a:spcPct val="60000"/>
              </a:lnSpc>
              <a:spcBef>
                <a:spcPts val="600"/>
              </a:spcBef>
              <a:spcAft>
                <a:spcPts val="0"/>
              </a:spcAft>
              <a:buSzPts val="1800"/>
              <a:buChar char="–"/>
              <a:defRPr/>
            </a:lvl6pPr>
            <a:lvl7pPr marL="3200400" lvl="6" indent="-342900" algn="l">
              <a:lnSpc>
                <a:spcPct val="60000"/>
              </a:lnSpc>
              <a:spcBef>
                <a:spcPts val="600"/>
              </a:spcBef>
              <a:spcAft>
                <a:spcPts val="0"/>
              </a:spcAft>
              <a:buSzPts val="1800"/>
              <a:buChar char="–"/>
              <a:defRPr/>
            </a:lvl7pPr>
            <a:lvl8pPr marL="3657600" lvl="7" indent="-342900" algn="l">
              <a:lnSpc>
                <a:spcPct val="60000"/>
              </a:lnSpc>
              <a:spcBef>
                <a:spcPts val="600"/>
              </a:spcBef>
              <a:spcAft>
                <a:spcPts val="0"/>
              </a:spcAft>
              <a:buSzPts val="1800"/>
              <a:buChar char="–"/>
              <a:defRPr/>
            </a:lvl8pPr>
            <a:lvl9pPr marL="4114800" lvl="8" indent="-342900" algn="l">
              <a:lnSpc>
                <a:spcPct val="60000"/>
              </a:lnSpc>
              <a:spcBef>
                <a:spcPts val="600"/>
              </a:spcBef>
              <a:spcAft>
                <a:spcPts val="600"/>
              </a:spcAft>
              <a:buSzPts val="1800"/>
              <a:buChar char="–"/>
              <a:defRPr/>
            </a:lvl9pPr>
          </a:lstStyle>
          <a:p>
            <a:endParaRPr/>
          </a:p>
        </p:txBody>
      </p:sp>
      <p:sp>
        <p:nvSpPr>
          <p:cNvPr id="75" name="Google Shape;75;p19"/>
          <p:cNvSpPr txBox="1">
            <a:spLocks noGrp="1"/>
          </p:cNvSpPr>
          <p:nvPr>
            <p:ph type="body" idx="3"/>
          </p:nvPr>
        </p:nvSpPr>
        <p:spPr>
          <a:xfrm>
            <a:off x="4635500" y="3143250"/>
            <a:ext cx="4236900" cy="17718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EBF02"/>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60000"/>
              </a:lnSpc>
              <a:spcBef>
                <a:spcPts val="600"/>
              </a:spcBef>
              <a:spcAft>
                <a:spcPts val="0"/>
              </a:spcAft>
              <a:buSzPts val="1800"/>
              <a:buChar char="•"/>
              <a:defRPr/>
            </a:lvl4pPr>
            <a:lvl5pPr marL="2286000" lvl="4" indent="-342900" algn="l">
              <a:lnSpc>
                <a:spcPct val="60000"/>
              </a:lnSpc>
              <a:spcBef>
                <a:spcPts val="600"/>
              </a:spcBef>
              <a:spcAft>
                <a:spcPts val="0"/>
              </a:spcAft>
              <a:buSzPts val="1800"/>
              <a:buChar char="–"/>
              <a:defRPr/>
            </a:lvl5pPr>
            <a:lvl6pPr marL="2743200" lvl="5" indent="-342900" algn="l">
              <a:lnSpc>
                <a:spcPct val="60000"/>
              </a:lnSpc>
              <a:spcBef>
                <a:spcPts val="600"/>
              </a:spcBef>
              <a:spcAft>
                <a:spcPts val="0"/>
              </a:spcAft>
              <a:buSzPts val="1800"/>
              <a:buChar char="–"/>
              <a:defRPr/>
            </a:lvl6pPr>
            <a:lvl7pPr marL="3200400" lvl="6" indent="-342900" algn="l">
              <a:lnSpc>
                <a:spcPct val="60000"/>
              </a:lnSpc>
              <a:spcBef>
                <a:spcPts val="600"/>
              </a:spcBef>
              <a:spcAft>
                <a:spcPts val="0"/>
              </a:spcAft>
              <a:buSzPts val="1800"/>
              <a:buChar char="–"/>
              <a:defRPr/>
            </a:lvl7pPr>
            <a:lvl8pPr marL="3657600" lvl="7" indent="-342900" algn="l">
              <a:lnSpc>
                <a:spcPct val="60000"/>
              </a:lnSpc>
              <a:spcBef>
                <a:spcPts val="600"/>
              </a:spcBef>
              <a:spcAft>
                <a:spcPts val="0"/>
              </a:spcAft>
              <a:buSzPts val="1800"/>
              <a:buChar char="–"/>
              <a:defRPr/>
            </a:lvl8pPr>
            <a:lvl9pPr marL="4114800" lvl="8" indent="-342900" algn="l">
              <a:lnSpc>
                <a:spcPct val="60000"/>
              </a:lnSpc>
              <a:spcBef>
                <a:spcPts val="600"/>
              </a:spcBef>
              <a:spcAft>
                <a:spcPts val="600"/>
              </a:spcAft>
              <a:buSzPts val="1800"/>
              <a:buChar char="–"/>
              <a:defRPr/>
            </a:lvl9pPr>
          </a:lstStyle>
          <a:p>
            <a:endParaRPr/>
          </a:p>
        </p:txBody>
      </p:sp>
    </p:spTree>
    <p:extLst>
      <p:ext uri="{BB962C8B-B14F-4D97-AF65-F5344CB8AC3E}">
        <p14:creationId xmlns:p14="http://schemas.microsoft.com/office/powerpoint/2010/main" val="170122547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Text and Media Clip" type="txAndMedia">
  <p:cSld name="Title, Text and Media Clip">
    <p:spTree>
      <p:nvGrpSpPr>
        <p:cNvPr id="1" name="Shape 76"/>
        <p:cNvGrpSpPr/>
        <p:nvPr/>
      </p:nvGrpSpPr>
      <p:grpSpPr>
        <a:xfrm>
          <a:off x="0" y="0"/>
          <a:ext cx="0" cy="0"/>
          <a:chOff x="0" y="0"/>
          <a:chExt cx="0" cy="0"/>
        </a:xfrm>
      </p:grpSpPr>
      <p:sp>
        <p:nvSpPr>
          <p:cNvPr id="77" name="Google Shape;77;p20"/>
          <p:cNvSpPr txBox="1">
            <a:spLocks noGrp="1"/>
          </p:cNvSpPr>
          <p:nvPr>
            <p:ph type="title"/>
          </p:nvPr>
        </p:nvSpPr>
        <p:spPr>
          <a:xfrm>
            <a:off x="260350" y="228600"/>
            <a:ext cx="8578800" cy="857400"/>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a:endParaRPr/>
          </a:p>
        </p:txBody>
      </p:sp>
      <p:sp>
        <p:nvSpPr>
          <p:cNvPr id="78" name="Google Shape;78;p20"/>
          <p:cNvSpPr txBox="1">
            <a:spLocks noGrp="1"/>
          </p:cNvSpPr>
          <p:nvPr>
            <p:ph type="body" idx="1"/>
          </p:nvPr>
        </p:nvSpPr>
        <p:spPr>
          <a:xfrm>
            <a:off x="247650" y="1257300"/>
            <a:ext cx="4235400" cy="36576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EBF02"/>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60000"/>
              </a:lnSpc>
              <a:spcBef>
                <a:spcPts val="600"/>
              </a:spcBef>
              <a:spcAft>
                <a:spcPts val="0"/>
              </a:spcAft>
              <a:buSzPts val="1800"/>
              <a:buChar char="•"/>
              <a:defRPr/>
            </a:lvl4pPr>
            <a:lvl5pPr marL="2286000" lvl="4" indent="-342900" algn="l">
              <a:lnSpc>
                <a:spcPct val="60000"/>
              </a:lnSpc>
              <a:spcBef>
                <a:spcPts val="600"/>
              </a:spcBef>
              <a:spcAft>
                <a:spcPts val="0"/>
              </a:spcAft>
              <a:buSzPts val="1800"/>
              <a:buChar char="–"/>
              <a:defRPr/>
            </a:lvl5pPr>
            <a:lvl6pPr marL="2743200" lvl="5" indent="-342900" algn="l">
              <a:lnSpc>
                <a:spcPct val="60000"/>
              </a:lnSpc>
              <a:spcBef>
                <a:spcPts val="600"/>
              </a:spcBef>
              <a:spcAft>
                <a:spcPts val="0"/>
              </a:spcAft>
              <a:buSzPts val="1800"/>
              <a:buChar char="–"/>
              <a:defRPr/>
            </a:lvl6pPr>
            <a:lvl7pPr marL="3200400" lvl="6" indent="-342900" algn="l">
              <a:lnSpc>
                <a:spcPct val="60000"/>
              </a:lnSpc>
              <a:spcBef>
                <a:spcPts val="600"/>
              </a:spcBef>
              <a:spcAft>
                <a:spcPts val="0"/>
              </a:spcAft>
              <a:buSzPts val="1800"/>
              <a:buChar char="–"/>
              <a:defRPr/>
            </a:lvl7pPr>
            <a:lvl8pPr marL="3657600" lvl="7" indent="-342900" algn="l">
              <a:lnSpc>
                <a:spcPct val="60000"/>
              </a:lnSpc>
              <a:spcBef>
                <a:spcPts val="600"/>
              </a:spcBef>
              <a:spcAft>
                <a:spcPts val="0"/>
              </a:spcAft>
              <a:buSzPts val="1800"/>
              <a:buChar char="–"/>
              <a:defRPr/>
            </a:lvl8pPr>
            <a:lvl9pPr marL="4114800" lvl="8" indent="-342900" algn="l">
              <a:lnSpc>
                <a:spcPct val="60000"/>
              </a:lnSpc>
              <a:spcBef>
                <a:spcPts val="600"/>
              </a:spcBef>
              <a:spcAft>
                <a:spcPts val="600"/>
              </a:spcAft>
              <a:buSzPts val="1800"/>
              <a:buChar char="–"/>
              <a:defRPr/>
            </a:lvl9pPr>
          </a:lstStyle>
          <a:p>
            <a:endParaRPr/>
          </a:p>
        </p:txBody>
      </p:sp>
      <p:sp>
        <p:nvSpPr>
          <p:cNvPr id="79" name="Google Shape;79;p20"/>
          <p:cNvSpPr>
            <a:spLocks noGrp="1"/>
          </p:cNvSpPr>
          <p:nvPr>
            <p:ph type="media" idx="2"/>
          </p:nvPr>
        </p:nvSpPr>
        <p:spPr>
          <a:xfrm>
            <a:off x="4635500" y="1257300"/>
            <a:ext cx="4236900" cy="36576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R="0" lvl="0" algn="l" rtl="0">
              <a:lnSpc>
                <a:spcPct val="110000"/>
              </a:lnSpc>
              <a:spcBef>
                <a:spcPts val="600"/>
              </a:spcBef>
              <a:spcAft>
                <a:spcPts val="0"/>
              </a:spcAft>
              <a:buClr>
                <a:srgbClr val="FEBF02"/>
              </a:buClr>
              <a:buSzPts val="3100"/>
              <a:buFont typeface="Arial"/>
              <a:buChar char="•"/>
              <a:defRPr sz="3100" b="1" i="1" u="none" strike="noStrike" cap="none">
                <a:solidFill>
                  <a:srgbClr val="FEBF02"/>
                </a:solidFill>
                <a:latin typeface="Arial"/>
                <a:ea typeface="Arial"/>
                <a:cs typeface="Arial"/>
                <a:sym typeface="Arial"/>
              </a:defRPr>
            </a:lvl1pPr>
            <a:lvl2pPr marR="0" lvl="1" algn="l" rtl="0">
              <a:lnSpc>
                <a:spcPct val="110000"/>
              </a:lnSpc>
              <a:spcBef>
                <a:spcPts val="600"/>
              </a:spcBef>
              <a:spcAft>
                <a:spcPts val="0"/>
              </a:spcAft>
              <a:buClr>
                <a:srgbClr val="60C900"/>
              </a:buClr>
              <a:buSzPts val="2600"/>
              <a:buFont typeface="Arial"/>
              <a:buChar char="•"/>
              <a:defRPr sz="2600" b="0" i="0" u="none" strike="noStrike" cap="none">
                <a:solidFill>
                  <a:schemeClr val="lt1"/>
                </a:solidFill>
                <a:latin typeface="Arial"/>
                <a:ea typeface="Arial"/>
                <a:cs typeface="Arial"/>
                <a:sym typeface="Arial"/>
              </a:defRPr>
            </a:lvl2pPr>
            <a:lvl3pPr marR="0" lvl="2" algn="l" rtl="0">
              <a:lnSpc>
                <a:spcPct val="90000"/>
              </a:lnSpc>
              <a:spcBef>
                <a:spcPts val="600"/>
              </a:spcBef>
              <a:spcAft>
                <a:spcPts val="0"/>
              </a:spcAft>
              <a:buClr>
                <a:srgbClr val="60C900"/>
              </a:buClr>
              <a:buSzPts val="2600"/>
              <a:buFont typeface="Arial"/>
              <a:buChar char="–"/>
              <a:defRPr sz="2600" b="0" i="1" u="none" strike="noStrike" cap="none">
                <a:solidFill>
                  <a:schemeClr val="lt1"/>
                </a:solidFill>
                <a:latin typeface="Arial"/>
                <a:ea typeface="Arial"/>
                <a:cs typeface="Arial"/>
                <a:sym typeface="Arial"/>
              </a:defRPr>
            </a:lvl3pPr>
            <a:lvl4pPr marR="0" lvl="3" algn="l" rtl="0">
              <a:lnSpc>
                <a:spcPct val="60000"/>
              </a:lnSpc>
              <a:spcBef>
                <a:spcPts val="600"/>
              </a:spcBef>
              <a:spcAft>
                <a:spcPts val="0"/>
              </a:spcAft>
              <a:buClr>
                <a:srgbClr val="60C900"/>
              </a:buClr>
              <a:buSzPts val="2200"/>
              <a:buFont typeface="Arial"/>
              <a:buChar char="•"/>
              <a:defRPr sz="2200" b="0" i="0" u="none" strike="noStrike" cap="none">
                <a:solidFill>
                  <a:schemeClr val="lt1"/>
                </a:solidFill>
                <a:latin typeface="Arial"/>
                <a:ea typeface="Arial"/>
                <a:cs typeface="Arial"/>
                <a:sym typeface="Arial"/>
              </a:defRPr>
            </a:lvl4pPr>
            <a:lvl5pPr marR="0" lvl="4" algn="l" rtl="0">
              <a:lnSpc>
                <a:spcPct val="60000"/>
              </a:lnSpc>
              <a:spcBef>
                <a:spcPts val="600"/>
              </a:spcBef>
              <a:spcAft>
                <a:spcPts val="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5pPr>
            <a:lvl6pPr marR="0" lvl="5" algn="l" rtl="0">
              <a:lnSpc>
                <a:spcPct val="60000"/>
              </a:lnSpc>
              <a:spcBef>
                <a:spcPts val="600"/>
              </a:spcBef>
              <a:spcAft>
                <a:spcPts val="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6pPr>
            <a:lvl7pPr marR="0" lvl="6" algn="l" rtl="0">
              <a:lnSpc>
                <a:spcPct val="60000"/>
              </a:lnSpc>
              <a:spcBef>
                <a:spcPts val="600"/>
              </a:spcBef>
              <a:spcAft>
                <a:spcPts val="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7pPr>
            <a:lvl8pPr marR="0" lvl="7" algn="l" rtl="0">
              <a:lnSpc>
                <a:spcPct val="60000"/>
              </a:lnSpc>
              <a:spcBef>
                <a:spcPts val="600"/>
              </a:spcBef>
              <a:spcAft>
                <a:spcPts val="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8pPr>
            <a:lvl9pPr marR="0" lvl="8" algn="l" rtl="0">
              <a:lnSpc>
                <a:spcPct val="60000"/>
              </a:lnSpc>
              <a:spcBef>
                <a:spcPts val="600"/>
              </a:spcBef>
              <a:spcAft>
                <a:spcPts val="60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414682520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0"/>
        <p:cNvGrpSpPr/>
        <p:nvPr/>
      </p:nvGrpSpPr>
      <p:grpSpPr>
        <a:xfrm>
          <a:off x="0" y="0"/>
          <a:ext cx="0" cy="0"/>
          <a:chOff x="0" y="0"/>
          <a:chExt cx="0" cy="0"/>
        </a:xfrm>
      </p:grpSpPr>
      <p:sp>
        <p:nvSpPr>
          <p:cNvPr id="81" name="Google Shape;81;p21"/>
          <p:cNvSpPr txBox="1">
            <a:spLocks noGrp="1"/>
          </p:cNvSpPr>
          <p:nvPr>
            <p:ph type="title"/>
          </p:nvPr>
        </p:nvSpPr>
        <p:spPr>
          <a:xfrm>
            <a:off x="722313" y="3305175"/>
            <a:ext cx="7772400" cy="1021500"/>
          </a:xfrm>
          <a:prstGeom prst="rect">
            <a:avLst/>
          </a:prstGeom>
          <a:noFill/>
          <a:ln>
            <a:noFill/>
          </a:ln>
        </p:spPr>
        <p:txBody>
          <a:bodyPr spcFirstLastPara="1" wrap="square" lIns="90475" tIns="44450" rIns="90475" bIns="44450" anchor="t" anchorCtr="0">
            <a:noAutofit/>
          </a:bodyPr>
          <a:lstStyle>
            <a:lvl1pPr lvl="0" algn="l">
              <a:lnSpc>
                <a:spcPct val="104000"/>
              </a:lnSpc>
              <a:spcBef>
                <a:spcPts val="0"/>
              </a:spcBef>
              <a:spcAft>
                <a:spcPts val="0"/>
              </a:spcAft>
              <a:buSzPts val="1400"/>
              <a:buNone/>
              <a:defRPr sz="4000" b="1" cap="none"/>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a:endParaRPr/>
          </a:p>
        </p:txBody>
      </p:sp>
      <p:sp>
        <p:nvSpPr>
          <p:cNvPr id="82" name="Google Shape;82;p21"/>
          <p:cNvSpPr txBox="1">
            <a:spLocks noGrp="1"/>
          </p:cNvSpPr>
          <p:nvPr>
            <p:ph type="body" idx="1"/>
          </p:nvPr>
        </p:nvSpPr>
        <p:spPr>
          <a:xfrm>
            <a:off x="722313" y="2180035"/>
            <a:ext cx="7772400" cy="1125000"/>
          </a:xfrm>
          <a:prstGeom prst="rect">
            <a:avLst/>
          </a:prstGeom>
          <a:noFill/>
          <a:ln>
            <a:noFill/>
          </a:ln>
          <a:effectLst>
            <a:outerShdw dist="45791" dir="2021404" algn="ctr" rotWithShape="0">
              <a:srgbClr val="000000"/>
            </a:outerShdw>
          </a:effectLst>
        </p:spPr>
        <p:txBody>
          <a:bodyPr spcFirstLastPara="1" wrap="square" lIns="92075" tIns="46025" rIns="92075" bIns="46025" anchor="b" anchorCtr="0">
            <a:noAutofit/>
          </a:bodyPr>
          <a:lstStyle>
            <a:lvl1pPr marL="457200" lvl="0" indent="-228600" algn="l">
              <a:lnSpc>
                <a:spcPct val="110000"/>
              </a:lnSpc>
              <a:spcBef>
                <a:spcPts val="600"/>
              </a:spcBef>
              <a:spcAft>
                <a:spcPts val="0"/>
              </a:spcAft>
              <a:buClr>
                <a:srgbClr val="FEBF02"/>
              </a:buClr>
              <a:buSzPts val="2000"/>
              <a:buFont typeface="Arial"/>
              <a:buNone/>
              <a:defRPr sz="2000"/>
            </a:lvl1pPr>
            <a:lvl2pPr marL="914400" lvl="1" indent="-228600" algn="l">
              <a:lnSpc>
                <a:spcPct val="110000"/>
              </a:lnSpc>
              <a:spcBef>
                <a:spcPts val="600"/>
              </a:spcBef>
              <a:spcAft>
                <a:spcPts val="0"/>
              </a:spcAft>
              <a:buSzPts val="1800"/>
              <a:buFont typeface="Arial"/>
              <a:buNone/>
              <a:defRPr sz="1800"/>
            </a:lvl2pPr>
            <a:lvl3pPr marL="1371600" lvl="2" indent="-228600" algn="l">
              <a:lnSpc>
                <a:spcPct val="90000"/>
              </a:lnSpc>
              <a:spcBef>
                <a:spcPts val="600"/>
              </a:spcBef>
              <a:spcAft>
                <a:spcPts val="0"/>
              </a:spcAft>
              <a:buSzPts val="1600"/>
              <a:buFont typeface="Arial"/>
              <a:buNone/>
              <a:defRPr sz="1600"/>
            </a:lvl3pPr>
            <a:lvl4pPr marL="1828800" lvl="3" indent="-228600" algn="l">
              <a:lnSpc>
                <a:spcPct val="60000"/>
              </a:lnSpc>
              <a:spcBef>
                <a:spcPts val="600"/>
              </a:spcBef>
              <a:spcAft>
                <a:spcPts val="0"/>
              </a:spcAft>
              <a:buSzPts val="1400"/>
              <a:buFont typeface="Arial"/>
              <a:buNone/>
              <a:defRPr sz="1400"/>
            </a:lvl4pPr>
            <a:lvl5pPr marL="2286000" lvl="4" indent="-228600" algn="l">
              <a:lnSpc>
                <a:spcPct val="60000"/>
              </a:lnSpc>
              <a:spcBef>
                <a:spcPts val="600"/>
              </a:spcBef>
              <a:spcAft>
                <a:spcPts val="0"/>
              </a:spcAft>
              <a:buSzPts val="1400"/>
              <a:buNone/>
              <a:defRPr sz="1400"/>
            </a:lvl5pPr>
            <a:lvl6pPr marL="2743200" lvl="5" indent="-228600" algn="l">
              <a:lnSpc>
                <a:spcPct val="60000"/>
              </a:lnSpc>
              <a:spcBef>
                <a:spcPts val="600"/>
              </a:spcBef>
              <a:spcAft>
                <a:spcPts val="0"/>
              </a:spcAft>
              <a:buSzPts val="1400"/>
              <a:buNone/>
              <a:defRPr sz="1400"/>
            </a:lvl6pPr>
            <a:lvl7pPr marL="3200400" lvl="6" indent="-228600" algn="l">
              <a:lnSpc>
                <a:spcPct val="60000"/>
              </a:lnSpc>
              <a:spcBef>
                <a:spcPts val="600"/>
              </a:spcBef>
              <a:spcAft>
                <a:spcPts val="0"/>
              </a:spcAft>
              <a:buSzPts val="1400"/>
              <a:buNone/>
              <a:defRPr sz="1400"/>
            </a:lvl7pPr>
            <a:lvl8pPr marL="3657600" lvl="7" indent="-228600" algn="l">
              <a:lnSpc>
                <a:spcPct val="60000"/>
              </a:lnSpc>
              <a:spcBef>
                <a:spcPts val="600"/>
              </a:spcBef>
              <a:spcAft>
                <a:spcPts val="0"/>
              </a:spcAft>
              <a:buSzPts val="1400"/>
              <a:buNone/>
              <a:defRPr sz="1400"/>
            </a:lvl8pPr>
            <a:lvl9pPr marL="4114800" lvl="8" indent="-228600" algn="l">
              <a:lnSpc>
                <a:spcPct val="60000"/>
              </a:lnSpc>
              <a:spcBef>
                <a:spcPts val="600"/>
              </a:spcBef>
              <a:spcAft>
                <a:spcPts val="600"/>
              </a:spcAft>
              <a:buSzPts val="1400"/>
              <a:buNone/>
              <a:defRPr sz="1400"/>
            </a:lvl9pPr>
          </a:lstStyle>
          <a:p>
            <a:endParaRPr/>
          </a:p>
        </p:txBody>
      </p:sp>
    </p:spTree>
    <p:extLst>
      <p:ext uri="{BB962C8B-B14F-4D97-AF65-F5344CB8AC3E}">
        <p14:creationId xmlns:p14="http://schemas.microsoft.com/office/powerpoint/2010/main" val="295728812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83"/>
        <p:cNvGrpSpPr/>
        <p:nvPr/>
      </p:nvGrpSpPr>
      <p:grpSpPr>
        <a:xfrm>
          <a:off x="0" y="0"/>
          <a:ext cx="0" cy="0"/>
          <a:chOff x="0" y="0"/>
          <a:chExt cx="0" cy="0"/>
        </a:xfrm>
      </p:grpSpPr>
      <p:sp>
        <p:nvSpPr>
          <p:cNvPr id="84" name="Google Shape;84;p22"/>
          <p:cNvSpPr txBox="1">
            <a:spLocks noGrp="1"/>
          </p:cNvSpPr>
          <p:nvPr>
            <p:ph type="title"/>
          </p:nvPr>
        </p:nvSpPr>
        <p:spPr>
          <a:xfrm>
            <a:off x="260350" y="228600"/>
            <a:ext cx="8578800" cy="857400"/>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a:endParaRPr/>
          </a:p>
        </p:txBody>
      </p:sp>
      <p:sp>
        <p:nvSpPr>
          <p:cNvPr id="85" name="Google Shape;85;p22"/>
          <p:cNvSpPr txBox="1">
            <a:spLocks noGrp="1"/>
          </p:cNvSpPr>
          <p:nvPr>
            <p:ph type="body" idx="1"/>
          </p:nvPr>
        </p:nvSpPr>
        <p:spPr>
          <a:xfrm>
            <a:off x="247650" y="1257300"/>
            <a:ext cx="4235400" cy="36576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406400" algn="l">
              <a:lnSpc>
                <a:spcPct val="110000"/>
              </a:lnSpc>
              <a:spcBef>
                <a:spcPts val="600"/>
              </a:spcBef>
              <a:spcAft>
                <a:spcPts val="0"/>
              </a:spcAft>
              <a:buClr>
                <a:srgbClr val="FEBF02"/>
              </a:buClr>
              <a:buSzPts val="2800"/>
              <a:buFont typeface="Arial"/>
              <a:buChar char="•"/>
              <a:defRPr sz="2800"/>
            </a:lvl1pPr>
            <a:lvl2pPr marL="914400" lvl="1" indent="-381000" algn="l">
              <a:lnSpc>
                <a:spcPct val="110000"/>
              </a:lnSpc>
              <a:spcBef>
                <a:spcPts val="600"/>
              </a:spcBef>
              <a:spcAft>
                <a:spcPts val="0"/>
              </a:spcAft>
              <a:buSzPts val="2400"/>
              <a:buFont typeface="Arial"/>
              <a:buChar char="•"/>
              <a:defRPr sz="2400"/>
            </a:lvl2pPr>
            <a:lvl3pPr marL="1371600" lvl="2" indent="-355600" algn="l">
              <a:lnSpc>
                <a:spcPct val="90000"/>
              </a:lnSpc>
              <a:spcBef>
                <a:spcPts val="600"/>
              </a:spcBef>
              <a:spcAft>
                <a:spcPts val="0"/>
              </a:spcAft>
              <a:buSzPts val="2000"/>
              <a:buFont typeface="Arial"/>
              <a:buChar char="–"/>
              <a:defRPr sz="2000"/>
            </a:lvl3pPr>
            <a:lvl4pPr marL="1828800" lvl="3" indent="-342900" algn="l">
              <a:lnSpc>
                <a:spcPct val="60000"/>
              </a:lnSpc>
              <a:spcBef>
                <a:spcPts val="600"/>
              </a:spcBef>
              <a:spcAft>
                <a:spcPts val="0"/>
              </a:spcAft>
              <a:buSzPts val="1800"/>
              <a:buFont typeface="Arial"/>
              <a:buChar char="•"/>
              <a:defRPr sz="1800"/>
            </a:lvl4pPr>
            <a:lvl5pPr marL="2286000" lvl="4" indent="-342900" algn="l">
              <a:lnSpc>
                <a:spcPct val="60000"/>
              </a:lnSpc>
              <a:spcBef>
                <a:spcPts val="600"/>
              </a:spcBef>
              <a:spcAft>
                <a:spcPts val="0"/>
              </a:spcAft>
              <a:buSzPts val="1800"/>
              <a:buChar char="–"/>
              <a:defRPr sz="1800"/>
            </a:lvl5pPr>
            <a:lvl6pPr marL="2743200" lvl="5" indent="-342900" algn="l">
              <a:lnSpc>
                <a:spcPct val="60000"/>
              </a:lnSpc>
              <a:spcBef>
                <a:spcPts val="600"/>
              </a:spcBef>
              <a:spcAft>
                <a:spcPts val="0"/>
              </a:spcAft>
              <a:buSzPts val="1800"/>
              <a:buChar char="–"/>
              <a:defRPr sz="1800"/>
            </a:lvl6pPr>
            <a:lvl7pPr marL="3200400" lvl="6" indent="-342900" algn="l">
              <a:lnSpc>
                <a:spcPct val="60000"/>
              </a:lnSpc>
              <a:spcBef>
                <a:spcPts val="600"/>
              </a:spcBef>
              <a:spcAft>
                <a:spcPts val="0"/>
              </a:spcAft>
              <a:buSzPts val="1800"/>
              <a:buChar char="–"/>
              <a:defRPr sz="1800"/>
            </a:lvl7pPr>
            <a:lvl8pPr marL="3657600" lvl="7" indent="-342900" algn="l">
              <a:lnSpc>
                <a:spcPct val="60000"/>
              </a:lnSpc>
              <a:spcBef>
                <a:spcPts val="600"/>
              </a:spcBef>
              <a:spcAft>
                <a:spcPts val="0"/>
              </a:spcAft>
              <a:buSzPts val="1800"/>
              <a:buChar char="–"/>
              <a:defRPr sz="1800"/>
            </a:lvl8pPr>
            <a:lvl9pPr marL="4114800" lvl="8" indent="-342900" algn="l">
              <a:lnSpc>
                <a:spcPct val="60000"/>
              </a:lnSpc>
              <a:spcBef>
                <a:spcPts val="600"/>
              </a:spcBef>
              <a:spcAft>
                <a:spcPts val="600"/>
              </a:spcAft>
              <a:buSzPts val="1800"/>
              <a:buChar char="–"/>
              <a:defRPr sz="1800"/>
            </a:lvl9pPr>
          </a:lstStyle>
          <a:p>
            <a:endParaRPr/>
          </a:p>
        </p:txBody>
      </p:sp>
      <p:sp>
        <p:nvSpPr>
          <p:cNvPr id="86" name="Google Shape;86;p22"/>
          <p:cNvSpPr txBox="1">
            <a:spLocks noGrp="1"/>
          </p:cNvSpPr>
          <p:nvPr>
            <p:ph type="body" idx="2"/>
          </p:nvPr>
        </p:nvSpPr>
        <p:spPr>
          <a:xfrm>
            <a:off x="4635500" y="1257300"/>
            <a:ext cx="4236900" cy="36576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406400" algn="l">
              <a:lnSpc>
                <a:spcPct val="110000"/>
              </a:lnSpc>
              <a:spcBef>
                <a:spcPts val="600"/>
              </a:spcBef>
              <a:spcAft>
                <a:spcPts val="0"/>
              </a:spcAft>
              <a:buClr>
                <a:srgbClr val="FEBF02"/>
              </a:buClr>
              <a:buSzPts val="2800"/>
              <a:buFont typeface="Arial"/>
              <a:buChar char="•"/>
              <a:defRPr sz="2800"/>
            </a:lvl1pPr>
            <a:lvl2pPr marL="914400" lvl="1" indent="-381000" algn="l">
              <a:lnSpc>
                <a:spcPct val="110000"/>
              </a:lnSpc>
              <a:spcBef>
                <a:spcPts val="600"/>
              </a:spcBef>
              <a:spcAft>
                <a:spcPts val="0"/>
              </a:spcAft>
              <a:buSzPts val="2400"/>
              <a:buFont typeface="Arial"/>
              <a:buChar char="•"/>
              <a:defRPr sz="2400"/>
            </a:lvl2pPr>
            <a:lvl3pPr marL="1371600" lvl="2" indent="-355600" algn="l">
              <a:lnSpc>
                <a:spcPct val="90000"/>
              </a:lnSpc>
              <a:spcBef>
                <a:spcPts val="600"/>
              </a:spcBef>
              <a:spcAft>
                <a:spcPts val="0"/>
              </a:spcAft>
              <a:buSzPts val="2000"/>
              <a:buFont typeface="Arial"/>
              <a:buChar char="–"/>
              <a:defRPr sz="2000"/>
            </a:lvl3pPr>
            <a:lvl4pPr marL="1828800" lvl="3" indent="-342900" algn="l">
              <a:lnSpc>
                <a:spcPct val="60000"/>
              </a:lnSpc>
              <a:spcBef>
                <a:spcPts val="600"/>
              </a:spcBef>
              <a:spcAft>
                <a:spcPts val="0"/>
              </a:spcAft>
              <a:buSzPts val="1800"/>
              <a:buFont typeface="Arial"/>
              <a:buChar char="•"/>
              <a:defRPr sz="1800"/>
            </a:lvl4pPr>
            <a:lvl5pPr marL="2286000" lvl="4" indent="-342900" algn="l">
              <a:lnSpc>
                <a:spcPct val="60000"/>
              </a:lnSpc>
              <a:spcBef>
                <a:spcPts val="600"/>
              </a:spcBef>
              <a:spcAft>
                <a:spcPts val="0"/>
              </a:spcAft>
              <a:buSzPts val="1800"/>
              <a:buChar char="–"/>
              <a:defRPr sz="1800"/>
            </a:lvl5pPr>
            <a:lvl6pPr marL="2743200" lvl="5" indent="-342900" algn="l">
              <a:lnSpc>
                <a:spcPct val="60000"/>
              </a:lnSpc>
              <a:spcBef>
                <a:spcPts val="600"/>
              </a:spcBef>
              <a:spcAft>
                <a:spcPts val="0"/>
              </a:spcAft>
              <a:buSzPts val="1800"/>
              <a:buChar char="–"/>
              <a:defRPr sz="1800"/>
            </a:lvl6pPr>
            <a:lvl7pPr marL="3200400" lvl="6" indent="-342900" algn="l">
              <a:lnSpc>
                <a:spcPct val="60000"/>
              </a:lnSpc>
              <a:spcBef>
                <a:spcPts val="600"/>
              </a:spcBef>
              <a:spcAft>
                <a:spcPts val="0"/>
              </a:spcAft>
              <a:buSzPts val="1800"/>
              <a:buChar char="–"/>
              <a:defRPr sz="1800"/>
            </a:lvl7pPr>
            <a:lvl8pPr marL="3657600" lvl="7" indent="-342900" algn="l">
              <a:lnSpc>
                <a:spcPct val="60000"/>
              </a:lnSpc>
              <a:spcBef>
                <a:spcPts val="600"/>
              </a:spcBef>
              <a:spcAft>
                <a:spcPts val="0"/>
              </a:spcAft>
              <a:buSzPts val="1800"/>
              <a:buChar char="–"/>
              <a:defRPr sz="1800"/>
            </a:lvl8pPr>
            <a:lvl9pPr marL="4114800" lvl="8" indent="-342900" algn="l">
              <a:lnSpc>
                <a:spcPct val="60000"/>
              </a:lnSpc>
              <a:spcBef>
                <a:spcPts val="600"/>
              </a:spcBef>
              <a:spcAft>
                <a:spcPts val="600"/>
              </a:spcAft>
              <a:buSzPts val="1800"/>
              <a:buChar char="–"/>
              <a:defRPr sz="1800"/>
            </a:lvl9pPr>
          </a:lstStyle>
          <a:p>
            <a:endParaRPr/>
          </a:p>
        </p:txBody>
      </p:sp>
    </p:spTree>
    <p:extLst>
      <p:ext uri="{BB962C8B-B14F-4D97-AF65-F5344CB8AC3E}">
        <p14:creationId xmlns:p14="http://schemas.microsoft.com/office/powerpoint/2010/main" val="74756874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87"/>
        <p:cNvGrpSpPr/>
        <p:nvPr/>
      </p:nvGrpSpPr>
      <p:grpSpPr>
        <a:xfrm>
          <a:off x="0" y="0"/>
          <a:ext cx="0" cy="0"/>
          <a:chOff x="0" y="0"/>
          <a:chExt cx="0" cy="0"/>
        </a:xfrm>
      </p:grpSpPr>
      <p:sp>
        <p:nvSpPr>
          <p:cNvPr id="88" name="Google Shape;88;p23"/>
          <p:cNvSpPr txBox="1">
            <a:spLocks noGrp="1"/>
          </p:cNvSpPr>
          <p:nvPr>
            <p:ph type="title"/>
          </p:nvPr>
        </p:nvSpPr>
        <p:spPr>
          <a:xfrm>
            <a:off x="457200" y="205978"/>
            <a:ext cx="8229600" cy="857400"/>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a:endParaRPr/>
          </a:p>
        </p:txBody>
      </p:sp>
      <p:sp>
        <p:nvSpPr>
          <p:cNvPr id="89" name="Google Shape;89;p23"/>
          <p:cNvSpPr txBox="1">
            <a:spLocks noGrp="1"/>
          </p:cNvSpPr>
          <p:nvPr>
            <p:ph type="body" idx="1"/>
          </p:nvPr>
        </p:nvSpPr>
        <p:spPr>
          <a:xfrm>
            <a:off x="457200" y="1151335"/>
            <a:ext cx="4040100" cy="479700"/>
          </a:xfrm>
          <a:prstGeom prst="rect">
            <a:avLst/>
          </a:prstGeom>
          <a:noFill/>
          <a:ln>
            <a:noFill/>
          </a:ln>
          <a:effectLst>
            <a:outerShdw dist="45791" dir="2021404" algn="ctr" rotWithShape="0">
              <a:srgbClr val="000000"/>
            </a:outerShdw>
          </a:effectLst>
        </p:spPr>
        <p:txBody>
          <a:bodyPr spcFirstLastPara="1" wrap="square" lIns="92075" tIns="46025" rIns="92075" bIns="46025" anchor="b" anchorCtr="0">
            <a:noAutofit/>
          </a:bodyPr>
          <a:lstStyle>
            <a:lvl1pPr marL="457200" lvl="0" indent="-228600" algn="l">
              <a:lnSpc>
                <a:spcPct val="110000"/>
              </a:lnSpc>
              <a:spcBef>
                <a:spcPts val="600"/>
              </a:spcBef>
              <a:spcAft>
                <a:spcPts val="0"/>
              </a:spcAft>
              <a:buClr>
                <a:srgbClr val="FEBF02"/>
              </a:buClr>
              <a:buSzPts val="2400"/>
              <a:buFont typeface="Arial"/>
              <a:buNone/>
              <a:defRPr sz="2400" b="1"/>
            </a:lvl1pPr>
            <a:lvl2pPr marL="914400" lvl="1" indent="-228600" algn="l">
              <a:lnSpc>
                <a:spcPct val="110000"/>
              </a:lnSpc>
              <a:spcBef>
                <a:spcPts val="600"/>
              </a:spcBef>
              <a:spcAft>
                <a:spcPts val="0"/>
              </a:spcAft>
              <a:buSzPts val="2000"/>
              <a:buFont typeface="Arial"/>
              <a:buNone/>
              <a:defRPr sz="2000" b="1"/>
            </a:lvl2pPr>
            <a:lvl3pPr marL="1371600" lvl="2" indent="-228600" algn="l">
              <a:lnSpc>
                <a:spcPct val="90000"/>
              </a:lnSpc>
              <a:spcBef>
                <a:spcPts val="600"/>
              </a:spcBef>
              <a:spcAft>
                <a:spcPts val="0"/>
              </a:spcAft>
              <a:buSzPts val="1800"/>
              <a:buFont typeface="Arial"/>
              <a:buNone/>
              <a:defRPr sz="1800" b="1"/>
            </a:lvl3pPr>
            <a:lvl4pPr marL="1828800" lvl="3" indent="-228600" algn="l">
              <a:lnSpc>
                <a:spcPct val="60000"/>
              </a:lnSpc>
              <a:spcBef>
                <a:spcPts val="600"/>
              </a:spcBef>
              <a:spcAft>
                <a:spcPts val="0"/>
              </a:spcAft>
              <a:buSzPts val="1600"/>
              <a:buFont typeface="Arial"/>
              <a:buNone/>
              <a:defRPr sz="1600" b="1"/>
            </a:lvl4pPr>
            <a:lvl5pPr marL="2286000" lvl="4" indent="-228600" algn="l">
              <a:lnSpc>
                <a:spcPct val="60000"/>
              </a:lnSpc>
              <a:spcBef>
                <a:spcPts val="600"/>
              </a:spcBef>
              <a:spcAft>
                <a:spcPts val="0"/>
              </a:spcAft>
              <a:buSzPts val="1600"/>
              <a:buNone/>
              <a:defRPr sz="1600" b="1"/>
            </a:lvl5pPr>
            <a:lvl6pPr marL="2743200" lvl="5" indent="-228600" algn="l">
              <a:lnSpc>
                <a:spcPct val="60000"/>
              </a:lnSpc>
              <a:spcBef>
                <a:spcPts val="600"/>
              </a:spcBef>
              <a:spcAft>
                <a:spcPts val="0"/>
              </a:spcAft>
              <a:buSzPts val="1600"/>
              <a:buNone/>
              <a:defRPr sz="1600" b="1"/>
            </a:lvl6pPr>
            <a:lvl7pPr marL="3200400" lvl="6" indent="-228600" algn="l">
              <a:lnSpc>
                <a:spcPct val="60000"/>
              </a:lnSpc>
              <a:spcBef>
                <a:spcPts val="600"/>
              </a:spcBef>
              <a:spcAft>
                <a:spcPts val="0"/>
              </a:spcAft>
              <a:buSzPts val="1600"/>
              <a:buNone/>
              <a:defRPr sz="1600" b="1"/>
            </a:lvl7pPr>
            <a:lvl8pPr marL="3657600" lvl="7" indent="-228600" algn="l">
              <a:lnSpc>
                <a:spcPct val="60000"/>
              </a:lnSpc>
              <a:spcBef>
                <a:spcPts val="600"/>
              </a:spcBef>
              <a:spcAft>
                <a:spcPts val="0"/>
              </a:spcAft>
              <a:buSzPts val="1600"/>
              <a:buNone/>
              <a:defRPr sz="1600" b="1"/>
            </a:lvl8pPr>
            <a:lvl9pPr marL="4114800" lvl="8" indent="-228600" algn="l">
              <a:lnSpc>
                <a:spcPct val="60000"/>
              </a:lnSpc>
              <a:spcBef>
                <a:spcPts val="600"/>
              </a:spcBef>
              <a:spcAft>
                <a:spcPts val="600"/>
              </a:spcAft>
              <a:buSzPts val="1600"/>
              <a:buNone/>
              <a:defRPr sz="1600" b="1"/>
            </a:lvl9pPr>
          </a:lstStyle>
          <a:p>
            <a:endParaRPr/>
          </a:p>
        </p:txBody>
      </p:sp>
      <p:sp>
        <p:nvSpPr>
          <p:cNvPr id="90" name="Google Shape;90;p23"/>
          <p:cNvSpPr txBox="1">
            <a:spLocks noGrp="1"/>
          </p:cNvSpPr>
          <p:nvPr>
            <p:ph type="body" idx="2"/>
          </p:nvPr>
        </p:nvSpPr>
        <p:spPr>
          <a:xfrm>
            <a:off x="457200" y="1631156"/>
            <a:ext cx="4040100" cy="29634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381000" algn="l">
              <a:lnSpc>
                <a:spcPct val="110000"/>
              </a:lnSpc>
              <a:spcBef>
                <a:spcPts val="600"/>
              </a:spcBef>
              <a:spcAft>
                <a:spcPts val="0"/>
              </a:spcAft>
              <a:buClr>
                <a:srgbClr val="FEBF02"/>
              </a:buClr>
              <a:buSzPts val="2400"/>
              <a:buFont typeface="Arial"/>
              <a:buChar char="•"/>
              <a:defRPr sz="2400"/>
            </a:lvl1pPr>
            <a:lvl2pPr marL="914400" lvl="1" indent="-355600" algn="l">
              <a:lnSpc>
                <a:spcPct val="110000"/>
              </a:lnSpc>
              <a:spcBef>
                <a:spcPts val="600"/>
              </a:spcBef>
              <a:spcAft>
                <a:spcPts val="0"/>
              </a:spcAft>
              <a:buSzPts val="2000"/>
              <a:buFont typeface="Arial"/>
              <a:buChar char="•"/>
              <a:defRPr sz="2000"/>
            </a:lvl2pPr>
            <a:lvl3pPr marL="1371600" lvl="2" indent="-342900" algn="l">
              <a:lnSpc>
                <a:spcPct val="90000"/>
              </a:lnSpc>
              <a:spcBef>
                <a:spcPts val="600"/>
              </a:spcBef>
              <a:spcAft>
                <a:spcPts val="0"/>
              </a:spcAft>
              <a:buSzPts val="1800"/>
              <a:buFont typeface="Arial"/>
              <a:buChar char="–"/>
              <a:defRPr sz="1800"/>
            </a:lvl3pPr>
            <a:lvl4pPr marL="1828800" lvl="3" indent="-330200" algn="l">
              <a:lnSpc>
                <a:spcPct val="60000"/>
              </a:lnSpc>
              <a:spcBef>
                <a:spcPts val="600"/>
              </a:spcBef>
              <a:spcAft>
                <a:spcPts val="0"/>
              </a:spcAft>
              <a:buSzPts val="1600"/>
              <a:buFont typeface="Arial"/>
              <a:buChar char="•"/>
              <a:defRPr sz="1600"/>
            </a:lvl4pPr>
            <a:lvl5pPr marL="2286000" lvl="4" indent="-330200" algn="l">
              <a:lnSpc>
                <a:spcPct val="60000"/>
              </a:lnSpc>
              <a:spcBef>
                <a:spcPts val="600"/>
              </a:spcBef>
              <a:spcAft>
                <a:spcPts val="0"/>
              </a:spcAft>
              <a:buSzPts val="1600"/>
              <a:buChar char="–"/>
              <a:defRPr sz="1600"/>
            </a:lvl5pPr>
            <a:lvl6pPr marL="2743200" lvl="5" indent="-330200" algn="l">
              <a:lnSpc>
                <a:spcPct val="60000"/>
              </a:lnSpc>
              <a:spcBef>
                <a:spcPts val="600"/>
              </a:spcBef>
              <a:spcAft>
                <a:spcPts val="0"/>
              </a:spcAft>
              <a:buSzPts val="1600"/>
              <a:buChar char="–"/>
              <a:defRPr sz="1600"/>
            </a:lvl6pPr>
            <a:lvl7pPr marL="3200400" lvl="6" indent="-330200" algn="l">
              <a:lnSpc>
                <a:spcPct val="60000"/>
              </a:lnSpc>
              <a:spcBef>
                <a:spcPts val="600"/>
              </a:spcBef>
              <a:spcAft>
                <a:spcPts val="0"/>
              </a:spcAft>
              <a:buSzPts val="1600"/>
              <a:buChar char="–"/>
              <a:defRPr sz="1600"/>
            </a:lvl7pPr>
            <a:lvl8pPr marL="3657600" lvl="7" indent="-330200" algn="l">
              <a:lnSpc>
                <a:spcPct val="60000"/>
              </a:lnSpc>
              <a:spcBef>
                <a:spcPts val="600"/>
              </a:spcBef>
              <a:spcAft>
                <a:spcPts val="0"/>
              </a:spcAft>
              <a:buSzPts val="1600"/>
              <a:buChar char="–"/>
              <a:defRPr sz="1600"/>
            </a:lvl8pPr>
            <a:lvl9pPr marL="4114800" lvl="8" indent="-330200" algn="l">
              <a:lnSpc>
                <a:spcPct val="60000"/>
              </a:lnSpc>
              <a:spcBef>
                <a:spcPts val="600"/>
              </a:spcBef>
              <a:spcAft>
                <a:spcPts val="600"/>
              </a:spcAft>
              <a:buSzPts val="1600"/>
              <a:buChar char="–"/>
              <a:defRPr sz="1600"/>
            </a:lvl9pPr>
          </a:lstStyle>
          <a:p>
            <a:endParaRPr/>
          </a:p>
        </p:txBody>
      </p:sp>
      <p:sp>
        <p:nvSpPr>
          <p:cNvPr id="91" name="Google Shape;91;p23"/>
          <p:cNvSpPr txBox="1">
            <a:spLocks noGrp="1"/>
          </p:cNvSpPr>
          <p:nvPr>
            <p:ph type="body" idx="3"/>
          </p:nvPr>
        </p:nvSpPr>
        <p:spPr>
          <a:xfrm>
            <a:off x="4645025" y="1151335"/>
            <a:ext cx="4041900" cy="479700"/>
          </a:xfrm>
          <a:prstGeom prst="rect">
            <a:avLst/>
          </a:prstGeom>
          <a:noFill/>
          <a:ln>
            <a:noFill/>
          </a:ln>
          <a:effectLst>
            <a:outerShdw dist="45791" dir="2021404" algn="ctr" rotWithShape="0">
              <a:srgbClr val="000000"/>
            </a:outerShdw>
          </a:effectLst>
        </p:spPr>
        <p:txBody>
          <a:bodyPr spcFirstLastPara="1" wrap="square" lIns="92075" tIns="46025" rIns="92075" bIns="46025" anchor="b" anchorCtr="0">
            <a:noAutofit/>
          </a:bodyPr>
          <a:lstStyle>
            <a:lvl1pPr marL="457200" lvl="0" indent="-228600" algn="l">
              <a:lnSpc>
                <a:spcPct val="110000"/>
              </a:lnSpc>
              <a:spcBef>
                <a:spcPts val="600"/>
              </a:spcBef>
              <a:spcAft>
                <a:spcPts val="0"/>
              </a:spcAft>
              <a:buClr>
                <a:srgbClr val="FEBF02"/>
              </a:buClr>
              <a:buSzPts val="2400"/>
              <a:buFont typeface="Arial"/>
              <a:buNone/>
              <a:defRPr sz="2400" b="1"/>
            </a:lvl1pPr>
            <a:lvl2pPr marL="914400" lvl="1" indent="-228600" algn="l">
              <a:lnSpc>
                <a:spcPct val="110000"/>
              </a:lnSpc>
              <a:spcBef>
                <a:spcPts val="600"/>
              </a:spcBef>
              <a:spcAft>
                <a:spcPts val="0"/>
              </a:spcAft>
              <a:buSzPts val="2000"/>
              <a:buFont typeface="Arial"/>
              <a:buNone/>
              <a:defRPr sz="2000" b="1"/>
            </a:lvl2pPr>
            <a:lvl3pPr marL="1371600" lvl="2" indent="-228600" algn="l">
              <a:lnSpc>
                <a:spcPct val="90000"/>
              </a:lnSpc>
              <a:spcBef>
                <a:spcPts val="600"/>
              </a:spcBef>
              <a:spcAft>
                <a:spcPts val="0"/>
              </a:spcAft>
              <a:buSzPts val="1800"/>
              <a:buFont typeface="Arial"/>
              <a:buNone/>
              <a:defRPr sz="1800" b="1"/>
            </a:lvl3pPr>
            <a:lvl4pPr marL="1828800" lvl="3" indent="-228600" algn="l">
              <a:lnSpc>
                <a:spcPct val="60000"/>
              </a:lnSpc>
              <a:spcBef>
                <a:spcPts val="600"/>
              </a:spcBef>
              <a:spcAft>
                <a:spcPts val="0"/>
              </a:spcAft>
              <a:buSzPts val="1600"/>
              <a:buFont typeface="Arial"/>
              <a:buNone/>
              <a:defRPr sz="1600" b="1"/>
            </a:lvl4pPr>
            <a:lvl5pPr marL="2286000" lvl="4" indent="-228600" algn="l">
              <a:lnSpc>
                <a:spcPct val="60000"/>
              </a:lnSpc>
              <a:spcBef>
                <a:spcPts val="600"/>
              </a:spcBef>
              <a:spcAft>
                <a:spcPts val="0"/>
              </a:spcAft>
              <a:buSzPts val="1600"/>
              <a:buNone/>
              <a:defRPr sz="1600" b="1"/>
            </a:lvl5pPr>
            <a:lvl6pPr marL="2743200" lvl="5" indent="-228600" algn="l">
              <a:lnSpc>
                <a:spcPct val="60000"/>
              </a:lnSpc>
              <a:spcBef>
                <a:spcPts val="600"/>
              </a:spcBef>
              <a:spcAft>
                <a:spcPts val="0"/>
              </a:spcAft>
              <a:buSzPts val="1600"/>
              <a:buNone/>
              <a:defRPr sz="1600" b="1"/>
            </a:lvl6pPr>
            <a:lvl7pPr marL="3200400" lvl="6" indent="-228600" algn="l">
              <a:lnSpc>
                <a:spcPct val="60000"/>
              </a:lnSpc>
              <a:spcBef>
                <a:spcPts val="600"/>
              </a:spcBef>
              <a:spcAft>
                <a:spcPts val="0"/>
              </a:spcAft>
              <a:buSzPts val="1600"/>
              <a:buNone/>
              <a:defRPr sz="1600" b="1"/>
            </a:lvl7pPr>
            <a:lvl8pPr marL="3657600" lvl="7" indent="-228600" algn="l">
              <a:lnSpc>
                <a:spcPct val="60000"/>
              </a:lnSpc>
              <a:spcBef>
                <a:spcPts val="600"/>
              </a:spcBef>
              <a:spcAft>
                <a:spcPts val="0"/>
              </a:spcAft>
              <a:buSzPts val="1600"/>
              <a:buNone/>
              <a:defRPr sz="1600" b="1"/>
            </a:lvl8pPr>
            <a:lvl9pPr marL="4114800" lvl="8" indent="-228600" algn="l">
              <a:lnSpc>
                <a:spcPct val="60000"/>
              </a:lnSpc>
              <a:spcBef>
                <a:spcPts val="600"/>
              </a:spcBef>
              <a:spcAft>
                <a:spcPts val="600"/>
              </a:spcAft>
              <a:buSzPts val="1600"/>
              <a:buNone/>
              <a:defRPr sz="1600" b="1"/>
            </a:lvl9pPr>
          </a:lstStyle>
          <a:p>
            <a:endParaRPr/>
          </a:p>
        </p:txBody>
      </p:sp>
      <p:sp>
        <p:nvSpPr>
          <p:cNvPr id="92" name="Google Shape;92;p23"/>
          <p:cNvSpPr txBox="1">
            <a:spLocks noGrp="1"/>
          </p:cNvSpPr>
          <p:nvPr>
            <p:ph type="body" idx="4"/>
          </p:nvPr>
        </p:nvSpPr>
        <p:spPr>
          <a:xfrm>
            <a:off x="4645025" y="1631156"/>
            <a:ext cx="4041900" cy="29634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381000" algn="l">
              <a:lnSpc>
                <a:spcPct val="110000"/>
              </a:lnSpc>
              <a:spcBef>
                <a:spcPts val="600"/>
              </a:spcBef>
              <a:spcAft>
                <a:spcPts val="0"/>
              </a:spcAft>
              <a:buClr>
                <a:srgbClr val="FEBF02"/>
              </a:buClr>
              <a:buSzPts val="2400"/>
              <a:buFont typeface="Arial"/>
              <a:buChar char="•"/>
              <a:defRPr sz="2400"/>
            </a:lvl1pPr>
            <a:lvl2pPr marL="914400" lvl="1" indent="-355600" algn="l">
              <a:lnSpc>
                <a:spcPct val="110000"/>
              </a:lnSpc>
              <a:spcBef>
                <a:spcPts val="600"/>
              </a:spcBef>
              <a:spcAft>
                <a:spcPts val="0"/>
              </a:spcAft>
              <a:buSzPts val="2000"/>
              <a:buFont typeface="Arial"/>
              <a:buChar char="•"/>
              <a:defRPr sz="2000"/>
            </a:lvl2pPr>
            <a:lvl3pPr marL="1371600" lvl="2" indent="-342900" algn="l">
              <a:lnSpc>
                <a:spcPct val="90000"/>
              </a:lnSpc>
              <a:spcBef>
                <a:spcPts val="600"/>
              </a:spcBef>
              <a:spcAft>
                <a:spcPts val="0"/>
              </a:spcAft>
              <a:buSzPts val="1800"/>
              <a:buFont typeface="Arial"/>
              <a:buChar char="–"/>
              <a:defRPr sz="1800"/>
            </a:lvl3pPr>
            <a:lvl4pPr marL="1828800" lvl="3" indent="-330200" algn="l">
              <a:lnSpc>
                <a:spcPct val="60000"/>
              </a:lnSpc>
              <a:spcBef>
                <a:spcPts val="600"/>
              </a:spcBef>
              <a:spcAft>
                <a:spcPts val="0"/>
              </a:spcAft>
              <a:buSzPts val="1600"/>
              <a:buFont typeface="Arial"/>
              <a:buChar char="•"/>
              <a:defRPr sz="1600"/>
            </a:lvl4pPr>
            <a:lvl5pPr marL="2286000" lvl="4" indent="-330200" algn="l">
              <a:lnSpc>
                <a:spcPct val="60000"/>
              </a:lnSpc>
              <a:spcBef>
                <a:spcPts val="600"/>
              </a:spcBef>
              <a:spcAft>
                <a:spcPts val="0"/>
              </a:spcAft>
              <a:buSzPts val="1600"/>
              <a:buChar char="–"/>
              <a:defRPr sz="1600"/>
            </a:lvl5pPr>
            <a:lvl6pPr marL="2743200" lvl="5" indent="-330200" algn="l">
              <a:lnSpc>
                <a:spcPct val="60000"/>
              </a:lnSpc>
              <a:spcBef>
                <a:spcPts val="600"/>
              </a:spcBef>
              <a:spcAft>
                <a:spcPts val="0"/>
              </a:spcAft>
              <a:buSzPts val="1600"/>
              <a:buChar char="–"/>
              <a:defRPr sz="1600"/>
            </a:lvl6pPr>
            <a:lvl7pPr marL="3200400" lvl="6" indent="-330200" algn="l">
              <a:lnSpc>
                <a:spcPct val="60000"/>
              </a:lnSpc>
              <a:spcBef>
                <a:spcPts val="600"/>
              </a:spcBef>
              <a:spcAft>
                <a:spcPts val="0"/>
              </a:spcAft>
              <a:buSzPts val="1600"/>
              <a:buChar char="–"/>
              <a:defRPr sz="1600"/>
            </a:lvl7pPr>
            <a:lvl8pPr marL="3657600" lvl="7" indent="-330200" algn="l">
              <a:lnSpc>
                <a:spcPct val="60000"/>
              </a:lnSpc>
              <a:spcBef>
                <a:spcPts val="600"/>
              </a:spcBef>
              <a:spcAft>
                <a:spcPts val="0"/>
              </a:spcAft>
              <a:buSzPts val="1600"/>
              <a:buChar char="–"/>
              <a:defRPr sz="1600"/>
            </a:lvl8pPr>
            <a:lvl9pPr marL="4114800" lvl="8" indent="-330200" algn="l">
              <a:lnSpc>
                <a:spcPct val="60000"/>
              </a:lnSpc>
              <a:spcBef>
                <a:spcPts val="600"/>
              </a:spcBef>
              <a:spcAft>
                <a:spcPts val="600"/>
              </a:spcAft>
              <a:buSzPts val="1600"/>
              <a:buChar char="–"/>
              <a:defRPr sz="1600"/>
            </a:lvl9pPr>
          </a:lstStyle>
          <a:p>
            <a:endParaRPr/>
          </a:p>
        </p:txBody>
      </p:sp>
    </p:spTree>
    <p:extLst>
      <p:ext uri="{BB962C8B-B14F-4D97-AF65-F5344CB8AC3E}">
        <p14:creationId xmlns:p14="http://schemas.microsoft.com/office/powerpoint/2010/main" val="256641025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Tree>
    <p:extLst>
      <p:ext uri="{BB962C8B-B14F-4D97-AF65-F5344CB8AC3E}">
        <p14:creationId xmlns:p14="http://schemas.microsoft.com/office/powerpoint/2010/main" val="313990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94"/>
        <p:cNvGrpSpPr/>
        <p:nvPr/>
      </p:nvGrpSpPr>
      <p:grpSpPr>
        <a:xfrm>
          <a:off x="0" y="0"/>
          <a:ext cx="0" cy="0"/>
          <a:chOff x="0" y="0"/>
          <a:chExt cx="0" cy="0"/>
        </a:xfrm>
      </p:grpSpPr>
      <p:sp>
        <p:nvSpPr>
          <p:cNvPr id="95" name="Google Shape;95;p25"/>
          <p:cNvSpPr txBox="1">
            <a:spLocks noGrp="1"/>
          </p:cNvSpPr>
          <p:nvPr>
            <p:ph type="title"/>
          </p:nvPr>
        </p:nvSpPr>
        <p:spPr>
          <a:xfrm>
            <a:off x="457200" y="204788"/>
            <a:ext cx="3008400" cy="871500"/>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sz="2000" b="1"/>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a:endParaRPr/>
          </a:p>
        </p:txBody>
      </p:sp>
      <p:sp>
        <p:nvSpPr>
          <p:cNvPr id="96" name="Google Shape;96;p25"/>
          <p:cNvSpPr txBox="1">
            <a:spLocks noGrp="1"/>
          </p:cNvSpPr>
          <p:nvPr>
            <p:ph type="body" idx="1"/>
          </p:nvPr>
        </p:nvSpPr>
        <p:spPr>
          <a:xfrm>
            <a:off x="3575050" y="204788"/>
            <a:ext cx="5111700" cy="43899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431800" algn="l">
              <a:lnSpc>
                <a:spcPct val="110000"/>
              </a:lnSpc>
              <a:spcBef>
                <a:spcPts val="600"/>
              </a:spcBef>
              <a:spcAft>
                <a:spcPts val="0"/>
              </a:spcAft>
              <a:buClr>
                <a:srgbClr val="FEBF02"/>
              </a:buClr>
              <a:buSzPts val="3200"/>
              <a:buFont typeface="Arial"/>
              <a:buChar char="•"/>
              <a:defRPr sz="3200"/>
            </a:lvl1pPr>
            <a:lvl2pPr marL="914400" lvl="1" indent="-406400" algn="l">
              <a:lnSpc>
                <a:spcPct val="110000"/>
              </a:lnSpc>
              <a:spcBef>
                <a:spcPts val="600"/>
              </a:spcBef>
              <a:spcAft>
                <a:spcPts val="0"/>
              </a:spcAft>
              <a:buSzPts val="2800"/>
              <a:buFont typeface="Arial"/>
              <a:buChar char="•"/>
              <a:defRPr sz="2800"/>
            </a:lvl2pPr>
            <a:lvl3pPr marL="1371600" lvl="2" indent="-381000" algn="l">
              <a:lnSpc>
                <a:spcPct val="90000"/>
              </a:lnSpc>
              <a:spcBef>
                <a:spcPts val="600"/>
              </a:spcBef>
              <a:spcAft>
                <a:spcPts val="0"/>
              </a:spcAft>
              <a:buSzPts val="2400"/>
              <a:buFont typeface="Arial"/>
              <a:buChar char="–"/>
              <a:defRPr sz="2400"/>
            </a:lvl3pPr>
            <a:lvl4pPr marL="1828800" lvl="3" indent="-355600" algn="l">
              <a:lnSpc>
                <a:spcPct val="60000"/>
              </a:lnSpc>
              <a:spcBef>
                <a:spcPts val="600"/>
              </a:spcBef>
              <a:spcAft>
                <a:spcPts val="0"/>
              </a:spcAft>
              <a:buSzPts val="2000"/>
              <a:buFont typeface="Arial"/>
              <a:buChar char="•"/>
              <a:defRPr sz="2000"/>
            </a:lvl4pPr>
            <a:lvl5pPr marL="2286000" lvl="4" indent="-355600" algn="l">
              <a:lnSpc>
                <a:spcPct val="60000"/>
              </a:lnSpc>
              <a:spcBef>
                <a:spcPts val="600"/>
              </a:spcBef>
              <a:spcAft>
                <a:spcPts val="0"/>
              </a:spcAft>
              <a:buSzPts val="2000"/>
              <a:buChar char="–"/>
              <a:defRPr sz="2000"/>
            </a:lvl5pPr>
            <a:lvl6pPr marL="2743200" lvl="5" indent="-355600" algn="l">
              <a:lnSpc>
                <a:spcPct val="60000"/>
              </a:lnSpc>
              <a:spcBef>
                <a:spcPts val="600"/>
              </a:spcBef>
              <a:spcAft>
                <a:spcPts val="0"/>
              </a:spcAft>
              <a:buSzPts val="2000"/>
              <a:buChar char="–"/>
              <a:defRPr sz="2000"/>
            </a:lvl6pPr>
            <a:lvl7pPr marL="3200400" lvl="6" indent="-355600" algn="l">
              <a:lnSpc>
                <a:spcPct val="60000"/>
              </a:lnSpc>
              <a:spcBef>
                <a:spcPts val="600"/>
              </a:spcBef>
              <a:spcAft>
                <a:spcPts val="0"/>
              </a:spcAft>
              <a:buSzPts val="2000"/>
              <a:buChar char="–"/>
              <a:defRPr sz="2000"/>
            </a:lvl7pPr>
            <a:lvl8pPr marL="3657600" lvl="7" indent="-355600" algn="l">
              <a:lnSpc>
                <a:spcPct val="60000"/>
              </a:lnSpc>
              <a:spcBef>
                <a:spcPts val="600"/>
              </a:spcBef>
              <a:spcAft>
                <a:spcPts val="0"/>
              </a:spcAft>
              <a:buSzPts val="2000"/>
              <a:buChar char="–"/>
              <a:defRPr sz="2000"/>
            </a:lvl8pPr>
            <a:lvl9pPr marL="4114800" lvl="8" indent="-355600" algn="l">
              <a:lnSpc>
                <a:spcPct val="60000"/>
              </a:lnSpc>
              <a:spcBef>
                <a:spcPts val="600"/>
              </a:spcBef>
              <a:spcAft>
                <a:spcPts val="600"/>
              </a:spcAft>
              <a:buSzPts val="2000"/>
              <a:buChar char="–"/>
              <a:defRPr sz="2000"/>
            </a:lvl9pPr>
          </a:lstStyle>
          <a:p>
            <a:endParaRPr/>
          </a:p>
        </p:txBody>
      </p:sp>
      <p:sp>
        <p:nvSpPr>
          <p:cNvPr id="97" name="Google Shape;97;p25"/>
          <p:cNvSpPr txBox="1">
            <a:spLocks noGrp="1"/>
          </p:cNvSpPr>
          <p:nvPr>
            <p:ph type="body" idx="2"/>
          </p:nvPr>
        </p:nvSpPr>
        <p:spPr>
          <a:xfrm>
            <a:off x="457200" y="1076325"/>
            <a:ext cx="3008400" cy="35184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228600" algn="l">
              <a:lnSpc>
                <a:spcPct val="110000"/>
              </a:lnSpc>
              <a:spcBef>
                <a:spcPts val="600"/>
              </a:spcBef>
              <a:spcAft>
                <a:spcPts val="0"/>
              </a:spcAft>
              <a:buClr>
                <a:srgbClr val="FEBF02"/>
              </a:buClr>
              <a:buSzPts val="1400"/>
              <a:buFont typeface="Arial"/>
              <a:buNone/>
              <a:defRPr sz="1400"/>
            </a:lvl1pPr>
            <a:lvl2pPr marL="914400" lvl="1" indent="-228600" algn="l">
              <a:lnSpc>
                <a:spcPct val="110000"/>
              </a:lnSpc>
              <a:spcBef>
                <a:spcPts val="600"/>
              </a:spcBef>
              <a:spcAft>
                <a:spcPts val="0"/>
              </a:spcAft>
              <a:buSzPts val="1200"/>
              <a:buFont typeface="Arial"/>
              <a:buNone/>
              <a:defRPr sz="1200"/>
            </a:lvl2pPr>
            <a:lvl3pPr marL="1371600" lvl="2" indent="-228600" algn="l">
              <a:lnSpc>
                <a:spcPct val="90000"/>
              </a:lnSpc>
              <a:spcBef>
                <a:spcPts val="600"/>
              </a:spcBef>
              <a:spcAft>
                <a:spcPts val="0"/>
              </a:spcAft>
              <a:buSzPts val="1000"/>
              <a:buFont typeface="Arial"/>
              <a:buNone/>
              <a:defRPr sz="1000"/>
            </a:lvl3pPr>
            <a:lvl4pPr marL="1828800" lvl="3" indent="-228600" algn="l">
              <a:lnSpc>
                <a:spcPct val="60000"/>
              </a:lnSpc>
              <a:spcBef>
                <a:spcPts val="600"/>
              </a:spcBef>
              <a:spcAft>
                <a:spcPts val="0"/>
              </a:spcAft>
              <a:buSzPts val="900"/>
              <a:buFont typeface="Arial"/>
              <a:buNone/>
              <a:defRPr sz="900"/>
            </a:lvl4pPr>
            <a:lvl5pPr marL="2286000" lvl="4" indent="-228600" algn="l">
              <a:lnSpc>
                <a:spcPct val="60000"/>
              </a:lnSpc>
              <a:spcBef>
                <a:spcPts val="600"/>
              </a:spcBef>
              <a:spcAft>
                <a:spcPts val="0"/>
              </a:spcAft>
              <a:buSzPts val="900"/>
              <a:buNone/>
              <a:defRPr sz="900"/>
            </a:lvl5pPr>
            <a:lvl6pPr marL="2743200" lvl="5" indent="-228600" algn="l">
              <a:lnSpc>
                <a:spcPct val="60000"/>
              </a:lnSpc>
              <a:spcBef>
                <a:spcPts val="600"/>
              </a:spcBef>
              <a:spcAft>
                <a:spcPts val="0"/>
              </a:spcAft>
              <a:buSzPts val="900"/>
              <a:buNone/>
              <a:defRPr sz="900"/>
            </a:lvl6pPr>
            <a:lvl7pPr marL="3200400" lvl="6" indent="-228600" algn="l">
              <a:lnSpc>
                <a:spcPct val="60000"/>
              </a:lnSpc>
              <a:spcBef>
                <a:spcPts val="600"/>
              </a:spcBef>
              <a:spcAft>
                <a:spcPts val="0"/>
              </a:spcAft>
              <a:buSzPts val="900"/>
              <a:buNone/>
              <a:defRPr sz="900"/>
            </a:lvl7pPr>
            <a:lvl8pPr marL="3657600" lvl="7" indent="-228600" algn="l">
              <a:lnSpc>
                <a:spcPct val="60000"/>
              </a:lnSpc>
              <a:spcBef>
                <a:spcPts val="600"/>
              </a:spcBef>
              <a:spcAft>
                <a:spcPts val="0"/>
              </a:spcAft>
              <a:buSzPts val="900"/>
              <a:buNone/>
              <a:defRPr sz="900"/>
            </a:lvl8pPr>
            <a:lvl9pPr marL="4114800" lvl="8" indent="-228600" algn="l">
              <a:lnSpc>
                <a:spcPct val="60000"/>
              </a:lnSpc>
              <a:spcBef>
                <a:spcPts val="600"/>
              </a:spcBef>
              <a:spcAft>
                <a:spcPts val="600"/>
              </a:spcAft>
              <a:buSzPts val="900"/>
              <a:buNone/>
              <a:defRPr sz="900"/>
            </a:lvl9pPr>
          </a:lstStyle>
          <a:p>
            <a:endParaRPr/>
          </a:p>
        </p:txBody>
      </p:sp>
    </p:spTree>
    <p:extLst>
      <p:ext uri="{BB962C8B-B14F-4D97-AF65-F5344CB8AC3E}">
        <p14:creationId xmlns:p14="http://schemas.microsoft.com/office/powerpoint/2010/main" val="88782410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98"/>
        <p:cNvGrpSpPr/>
        <p:nvPr/>
      </p:nvGrpSpPr>
      <p:grpSpPr>
        <a:xfrm>
          <a:off x="0" y="0"/>
          <a:ext cx="0" cy="0"/>
          <a:chOff x="0" y="0"/>
          <a:chExt cx="0" cy="0"/>
        </a:xfrm>
      </p:grpSpPr>
      <p:sp>
        <p:nvSpPr>
          <p:cNvPr id="99" name="Google Shape;99;p26"/>
          <p:cNvSpPr txBox="1">
            <a:spLocks noGrp="1"/>
          </p:cNvSpPr>
          <p:nvPr>
            <p:ph type="title"/>
          </p:nvPr>
        </p:nvSpPr>
        <p:spPr>
          <a:xfrm>
            <a:off x="1792288" y="3600450"/>
            <a:ext cx="5486400" cy="425100"/>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sz="2000" b="1"/>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a:endParaRPr/>
          </a:p>
        </p:txBody>
      </p:sp>
      <p:sp>
        <p:nvSpPr>
          <p:cNvPr id="100" name="Google Shape;100;p26"/>
          <p:cNvSpPr>
            <a:spLocks noGrp="1"/>
          </p:cNvSpPr>
          <p:nvPr>
            <p:ph type="pic" idx="2"/>
          </p:nvPr>
        </p:nvSpPr>
        <p:spPr>
          <a:xfrm>
            <a:off x="1792288" y="459581"/>
            <a:ext cx="5486400" cy="30861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R="0" lvl="0" algn="l" rtl="0">
              <a:lnSpc>
                <a:spcPct val="110000"/>
              </a:lnSpc>
              <a:spcBef>
                <a:spcPts val="600"/>
              </a:spcBef>
              <a:spcAft>
                <a:spcPts val="0"/>
              </a:spcAft>
              <a:buClr>
                <a:srgbClr val="FEBF02"/>
              </a:buClr>
              <a:buSzPts val="3200"/>
              <a:buFont typeface="Arial"/>
              <a:buNone/>
              <a:defRPr sz="3200" b="1" i="1" u="none" strike="noStrike" cap="none">
                <a:solidFill>
                  <a:srgbClr val="FEBF02"/>
                </a:solidFill>
                <a:latin typeface="Arial"/>
                <a:ea typeface="Arial"/>
                <a:cs typeface="Arial"/>
                <a:sym typeface="Arial"/>
              </a:defRPr>
            </a:lvl1pPr>
            <a:lvl2pPr marR="0" lvl="1" algn="l" rtl="0">
              <a:lnSpc>
                <a:spcPct val="110000"/>
              </a:lnSpc>
              <a:spcBef>
                <a:spcPts val="600"/>
              </a:spcBef>
              <a:spcAft>
                <a:spcPts val="0"/>
              </a:spcAft>
              <a:buClr>
                <a:srgbClr val="60C900"/>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90000"/>
              </a:lnSpc>
              <a:spcBef>
                <a:spcPts val="600"/>
              </a:spcBef>
              <a:spcAft>
                <a:spcPts val="0"/>
              </a:spcAft>
              <a:buClr>
                <a:srgbClr val="60C900"/>
              </a:buClr>
              <a:buSzPts val="2400"/>
              <a:buFont typeface="Arial"/>
              <a:buNone/>
              <a:defRPr sz="2400" b="0" i="1" u="none" strike="noStrike" cap="none">
                <a:solidFill>
                  <a:schemeClr val="lt1"/>
                </a:solidFill>
                <a:latin typeface="Arial"/>
                <a:ea typeface="Arial"/>
                <a:cs typeface="Arial"/>
                <a:sym typeface="Arial"/>
              </a:defRPr>
            </a:lvl3pPr>
            <a:lvl4pPr marR="0" lvl="3" algn="l" rtl="0">
              <a:lnSpc>
                <a:spcPct val="60000"/>
              </a:lnSpc>
              <a:spcBef>
                <a:spcPts val="600"/>
              </a:spcBef>
              <a:spcAft>
                <a:spcPts val="0"/>
              </a:spcAft>
              <a:buClr>
                <a:srgbClr val="60C900"/>
              </a:buClr>
              <a:buSzPts val="2000"/>
              <a:buFont typeface="Arial"/>
              <a:buNone/>
              <a:defRPr sz="2000" b="0" i="0" u="none" strike="noStrike" cap="none">
                <a:solidFill>
                  <a:schemeClr val="lt1"/>
                </a:solidFill>
                <a:latin typeface="Arial"/>
                <a:ea typeface="Arial"/>
                <a:cs typeface="Arial"/>
                <a:sym typeface="Arial"/>
              </a:defRPr>
            </a:lvl4pPr>
            <a:lvl5pPr marR="0" lvl="4" algn="l" rtl="0">
              <a:lnSpc>
                <a:spcPct val="60000"/>
              </a:lnSpc>
              <a:spcBef>
                <a:spcPts val="600"/>
              </a:spcBef>
              <a:spcAft>
                <a:spcPts val="0"/>
              </a:spcAft>
              <a:buClr>
                <a:srgbClr val="60C900"/>
              </a:buClr>
              <a:buSzPts val="2000"/>
              <a:buFont typeface="Book Antiqua"/>
              <a:buNone/>
              <a:defRPr sz="2000" b="0" i="0" u="none" strike="noStrike" cap="none">
                <a:solidFill>
                  <a:schemeClr val="lt1"/>
                </a:solidFill>
                <a:latin typeface="Arial"/>
                <a:ea typeface="Arial"/>
                <a:cs typeface="Arial"/>
                <a:sym typeface="Arial"/>
              </a:defRPr>
            </a:lvl5pPr>
            <a:lvl6pPr marR="0" lvl="5" algn="l" rtl="0">
              <a:lnSpc>
                <a:spcPct val="60000"/>
              </a:lnSpc>
              <a:spcBef>
                <a:spcPts val="600"/>
              </a:spcBef>
              <a:spcAft>
                <a:spcPts val="0"/>
              </a:spcAft>
              <a:buClr>
                <a:srgbClr val="60C900"/>
              </a:buClr>
              <a:buSzPts val="2000"/>
              <a:buFont typeface="Book Antiqua"/>
              <a:buNone/>
              <a:defRPr sz="2000" b="0" i="0" u="none" strike="noStrike" cap="none">
                <a:solidFill>
                  <a:schemeClr val="lt1"/>
                </a:solidFill>
                <a:latin typeface="Arial"/>
                <a:ea typeface="Arial"/>
                <a:cs typeface="Arial"/>
                <a:sym typeface="Arial"/>
              </a:defRPr>
            </a:lvl6pPr>
            <a:lvl7pPr marR="0" lvl="6" algn="l" rtl="0">
              <a:lnSpc>
                <a:spcPct val="60000"/>
              </a:lnSpc>
              <a:spcBef>
                <a:spcPts val="600"/>
              </a:spcBef>
              <a:spcAft>
                <a:spcPts val="0"/>
              </a:spcAft>
              <a:buClr>
                <a:srgbClr val="60C900"/>
              </a:buClr>
              <a:buSzPts val="2000"/>
              <a:buFont typeface="Book Antiqua"/>
              <a:buNone/>
              <a:defRPr sz="2000" b="0" i="0" u="none" strike="noStrike" cap="none">
                <a:solidFill>
                  <a:schemeClr val="lt1"/>
                </a:solidFill>
                <a:latin typeface="Arial"/>
                <a:ea typeface="Arial"/>
                <a:cs typeface="Arial"/>
                <a:sym typeface="Arial"/>
              </a:defRPr>
            </a:lvl7pPr>
            <a:lvl8pPr marR="0" lvl="7" algn="l" rtl="0">
              <a:lnSpc>
                <a:spcPct val="60000"/>
              </a:lnSpc>
              <a:spcBef>
                <a:spcPts val="600"/>
              </a:spcBef>
              <a:spcAft>
                <a:spcPts val="0"/>
              </a:spcAft>
              <a:buClr>
                <a:srgbClr val="60C900"/>
              </a:buClr>
              <a:buSzPts val="2000"/>
              <a:buFont typeface="Book Antiqua"/>
              <a:buNone/>
              <a:defRPr sz="2000" b="0" i="0" u="none" strike="noStrike" cap="none">
                <a:solidFill>
                  <a:schemeClr val="lt1"/>
                </a:solidFill>
                <a:latin typeface="Arial"/>
                <a:ea typeface="Arial"/>
                <a:cs typeface="Arial"/>
                <a:sym typeface="Arial"/>
              </a:defRPr>
            </a:lvl8pPr>
            <a:lvl9pPr marR="0" lvl="8" algn="l" rtl="0">
              <a:lnSpc>
                <a:spcPct val="60000"/>
              </a:lnSpc>
              <a:spcBef>
                <a:spcPts val="600"/>
              </a:spcBef>
              <a:spcAft>
                <a:spcPts val="600"/>
              </a:spcAft>
              <a:buClr>
                <a:srgbClr val="60C900"/>
              </a:buClr>
              <a:buSzPts val="2000"/>
              <a:buFont typeface="Book Antiqua"/>
              <a:buNone/>
              <a:defRPr sz="2000" b="0" i="0" u="none" strike="noStrike" cap="none">
                <a:solidFill>
                  <a:schemeClr val="lt1"/>
                </a:solidFill>
                <a:latin typeface="Arial"/>
                <a:ea typeface="Arial"/>
                <a:cs typeface="Arial"/>
                <a:sym typeface="Arial"/>
              </a:defRPr>
            </a:lvl9pPr>
          </a:lstStyle>
          <a:p>
            <a:endParaRPr/>
          </a:p>
        </p:txBody>
      </p:sp>
      <p:sp>
        <p:nvSpPr>
          <p:cNvPr id="101" name="Google Shape;101;p26"/>
          <p:cNvSpPr txBox="1">
            <a:spLocks noGrp="1"/>
          </p:cNvSpPr>
          <p:nvPr>
            <p:ph type="body" idx="1"/>
          </p:nvPr>
        </p:nvSpPr>
        <p:spPr>
          <a:xfrm>
            <a:off x="1792288" y="4025503"/>
            <a:ext cx="5486400" cy="6036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228600" algn="l">
              <a:lnSpc>
                <a:spcPct val="110000"/>
              </a:lnSpc>
              <a:spcBef>
                <a:spcPts val="600"/>
              </a:spcBef>
              <a:spcAft>
                <a:spcPts val="0"/>
              </a:spcAft>
              <a:buClr>
                <a:srgbClr val="FEBF02"/>
              </a:buClr>
              <a:buSzPts val="1400"/>
              <a:buFont typeface="Arial"/>
              <a:buNone/>
              <a:defRPr sz="1400"/>
            </a:lvl1pPr>
            <a:lvl2pPr marL="914400" lvl="1" indent="-228600" algn="l">
              <a:lnSpc>
                <a:spcPct val="110000"/>
              </a:lnSpc>
              <a:spcBef>
                <a:spcPts val="600"/>
              </a:spcBef>
              <a:spcAft>
                <a:spcPts val="0"/>
              </a:spcAft>
              <a:buSzPts val="1200"/>
              <a:buFont typeface="Arial"/>
              <a:buNone/>
              <a:defRPr sz="1200"/>
            </a:lvl2pPr>
            <a:lvl3pPr marL="1371600" lvl="2" indent="-228600" algn="l">
              <a:lnSpc>
                <a:spcPct val="90000"/>
              </a:lnSpc>
              <a:spcBef>
                <a:spcPts val="600"/>
              </a:spcBef>
              <a:spcAft>
                <a:spcPts val="0"/>
              </a:spcAft>
              <a:buSzPts val="1000"/>
              <a:buFont typeface="Arial"/>
              <a:buNone/>
              <a:defRPr sz="1000"/>
            </a:lvl3pPr>
            <a:lvl4pPr marL="1828800" lvl="3" indent="-228600" algn="l">
              <a:lnSpc>
                <a:spcPct val="60000"/>
              </a:lnSpc>
              <a:spcBef>
                <a:spcPts val="600"/>
              </a:spcBef>
              <a:spcAft>
                <a:spcPts val="0"/>
              </a:spcAft>
              <a:buSzPts val="900"/>
              <a:buFont typeface="Arial"/>
              <a:buNone/>
              <a:defRPr sz="900"/>
            </a:lvl4pPr>
            <a:lvl5pPr marL="2286000" lvl="4" indent="-228600" algn="l">
              <a:lnSpc>
                <a:spcPct val="60000"/>
              </a:lnSpc>
              <a:spcBef>
                <a:spcPts val="600"/>
              </a:spcBef>
              <a:spcAft>
                <a:spcPts val="0"/>
              </a:spcAft>
              <a:buSzPts val="900"/>
              <a:buNone/>
              <a:defRPr sz="900"/>
            </a:lvl5pPr>
            <a:lvl6pPr marL="2743200" lvl="5" indent="-228600" algn="l">
              <a:lnSpc>
                <a:spcPct val="60000"/>
              </a:lnSpc>
              <a:spcBef>
                <a:spcPts val="600"/>
              </a:spcBef>
              <a:spcAft>
                <a:spcPts val="0"/>
              </a:spcAft>
              <a:buSzPts val="900"/>
              <a:buNone/>
              <a:defRPr sz="900"/>
            </a:lvl6pPr>
            <a:lvl7pPr marL="3200400" lvl="6" indent="-228600" algn="l">
              <a:lnSpc>
                <a:spcPct val="60000"/>
              </a:lnSpc>
              <a:spcBef>
                <a:spcPts val="600"/>
              </a:spcBef>
              <a:spcAft>
                <a:spcPts val="0"/>
              </a:spcAft>
              <a:buSzPts val="900"/>
              <a:buNone/>
              <a:defRPr sz="900"/>
            </a:lvl7pPr>
            <a:lvl8pPr marL="3657600" lvl="7" indent="-228600" algn="l">
              <a:lnSpc>
                <a:spcPct val="60000"/>
              </a:lnSpc>
              <a:spcBef>
                <a:spcPts val="600"/>
              </a:spcBef>
              <a:spcAft>
                <a:spcPts val="0"/>
              </a:spcAft>
              <a:buSzPts val="900"/>
              <a:buNone/>
              <a:defRPr sz="900"/>
            </a:lvl8pPr>
            <a:lvl9pPr marL="4114800" lvl="8" indent="-228600" algn="l">
              <a:lnSpc>
                <a:spcPct val="60000"/>
              </a:lnSpc>
              <a:spcBef>
                <a:spcPts val="600"/>
              </a:spcBef>
              <a:spcAft>
                <a:spcPts val="600"/>
              </a:spcAft>
              <a:buSzPts val="900"/>
              <a:buNone/>
              <a:defRPr sz="900"/>
            </a:lvl9pPr>
          </a:lstStyle>
          <a:p>
            <a:endParaRPr/>
          </a:p>
        </p:txBody>
      </p:sp>
    </p:spTree>
    <p:extLst>
      <p:ext uri="{BB962C8B-B14F-4D97-AF65-F5344CB8AC3E}">
        <p14:creationId xmlns:p14="http://schemas.microsoft.com/office/powerpoint/2010/main" val="200908305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02"/>
        <p:cNvGrpSpPr/>
        <p:nvPr/>
      </p:nvGrpSpPr>
      <p:grpSpPr>
        <a:xfrm>
          <a:off x="0" y="0"/>
          <a:ext cx="0" cy="0"/>
          <a:chOff x="0" y="0"/>
          <a:chExt cx="0" cy="0"/>
        </a:xfrm>
      </p:grpSpPr>
      <p:sp>
        <p:nvSpPr>
          <p:cNvPr id="103" name="Google Shape;103;p27"/>
          <p:cNvSpPr txBox="1">
            <a:spLocks noGrp="1"/>
          </p:cNvSpPr>
          <p:nvPr>
            <p:ph type="title"/>
          </p:nvPr>
        </p:nvSpPr>
        <p:spPr>
          <a:xfrm>
            <a:off x="260350" y="228600"/>
            <a:ext cx="8578800" cy="857400"/>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a:endParaRPr/>
          </a:p>
        </p:txBody>
      </p:sp>
      <p:sp>
        <p:nvSpPr>
          <p:cNvPr id="104" name="Google Shape;104;p27"/>
          <p:cNvSpPr txBox="1">
            <a:spLocks noGrp="1"/>
          </p:cNvSpPr>
          <p:nvPr>
            <p:ph type="body" idx="1"/>
          </p:nvPr>
        </p:nvSpPr>
        <p:spPr>
          <a:xfrm rot="5400000">
            <a:off x="2731238" y="-1226400"/>
            <a:ext cx="3657600" cy="86250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EBF02"/>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60000"/>
              </a:lnSpc>
              <a:spcBef>
                <a:spcPts val="600"/>
              </a:spcBef>
              <a:spcAft>
                <a:spcPts val="0"/>
              </a:spcAft>
              <a:buSzPts val="1800"/>
              <a:buChar char="•"/>
              <a:defRPr/>
            </a:lvl4pPr>
            <a:lvl5pPr marL="2286000" lvl="4" indent="-342900" algn="l">
              <a:lnSpc>
                <a:spcPct val="60000"/>
              </a:lnSpc>
              <a:spcBef>
                <a:spcPts val="600"/>
              </a:spcBef>
              <a:spcAft>
                <a:spcPts val="0"/>
              </a:spcAft>
              <a:buSzPts val="1800"/>
              <a:buChar char="–"/>
              <a:defRPr/>
            </a:lvl5pPr>
            <a:lvl6pPr marL="2743200" lvl="5" indent="-342900" algn="l">
              <a:lnSpc>
                <a:spcPct val="60000"/>
              </a:lnSpc>
              <a:spcBef>
                <a:spcPts val="600"/>
              </a:spcBef>
              <a:spcAft>
                <a:spcPts val="0"/>
              </a:spcAft>
              <a:buSzPts val="1800"/>
              <a:buChar char="–"/>
              <a:defRPr/>
            </a:lvl6pPr>
            <a:lvl7pPr marL="3200400" lvl="6" indent="-342900" algn="l">
              <a:lnSpc>
                <a:spcPct val="60000"/>
              </a:lnSpc>
              <a:spcBef>
                <a:spcPts val="600"/>
              </a:spcBef>
              <a:spcAft>
                <a:spcPts val="0"/>
              </a:spcAft>
              <a:buSzPts val="1800"/>
              <a:buChar char="–"/>
              <a:defRPr/>
            </a:lvl7pPr>
            <a:lvl8pPr marL="3657600" lvl="7" indent="-342900" algn="l">
              <a:lnSpc>
                <a:spcPct val="60000"/>
              </a:lnSpc>
              <a:spcBef>
                <a:spcPts val="600"/>
              </a:spcBef>
              <a:spcAft>
                <a:spcPts val="0"/>
              </a:spcAft>
              <a:buSzPts val="1800"/>
              <a:buChar char="–"/>
              <a:defRPr/>
            </a:lvl8pPr>
            <a:lvl9pPr marL="4114800" lvl="8" indent="-342900" algn="l">
              <a:lnSpc>
                <a:spcPct val="60000"/>
              </a:lnSpc>
              <a:spcBef>
                <a:spcPts val="600"/>
              </a:spcBef>
              <a:spcAft>
                <a:spcPts val="600"/>
              </a:spcAft>
              <a:buSzPts val="1800"/>
              <a:buChar char="–"/>
              <a:defRPr/>
            </a:lvl9pPr>
          </a:lstStyle>
          <a:p>
            <a:endParaRPr/>
          </a:p>
        </p:txBody>
      </p:sp>
    </p:spTree>
    <p:extLst>
      <p:ext uri="{BB962C8B-B14F-4D97-AF65-F5344CB8AC3E}">
        <p14:creationId xmlns:p14="http://schemas.microsoft.com/office/powerpoint/2010/main" val="361163337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05"/>
        <p:cNvGrpSpPr/>
        <p:nvPr/>
      </p:nvGrpSpPr>
      <p:grpSpPr>
        <a:xfrm>
          <a:off x="0" y="0"/>
          <a:ext cx="0" cy="0"/>
          <a:chOff x="0" y="0"/>
          <a:chExt cx="0" cy="0"/>
        </a:xfrm>
      </p:grpSpPr>
      <p:sp>
        <p:nvSpPr>
          <p:cNvPr id="106" name="Google Shape;106;p28"/>
          <p:cNvSpPr txBox="1">
            <a:spLocks noGrp="1"/>
          </p:cNvSpPr>
          <p:nvPr>
            <p:ph type="title"/>
          </p:nvPr>
        </p:nvSpPr>
        <p:spPr>
          <a:xfrm rot="5400000">
            <a:off x="5451488" y="1493850"/>
            <a:ext cx="4686300" cy="2155800"/>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a:endParaRPr/>
          </a:p>
        </p:txBody>
      </p:sp>
      <p:sp>
        <p:nvSpPr>
          <p:cNvPr id="107" name="Google Shape;107;p28"/>
          <p:cNvSpPr txBox="1">
            <a:spLocks noGrp="1"/>
          </p:cNvSpPr>
          <p:nvPr>
            <p:ph type="body" idx="1"/>
          </p:nvPr>
        </p:nvSpPr>
        <p:spPr>
          <a:xfrm rot="5400000">
            <a:off x="1062763" y="-586650"/>
            <a:ext cx="4686300" cy="63168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EBF02"/>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60000"/>
              </a:lnSpc>
              <a:spcBef>
                <a:spcPts val="600"/>
              </a:spcBef>
              <a:spcAft>
                <a:spcPts val="0"/>
              </a:spcAft>
              <a:buSzPts val="1800"/>
              <a:buChar char="•"/>
              <a:defRPr/>
            </a:lvl4pPr>
            <a:lvl5pPr marL="2286000" lvl="4" indent="-342900" algn="l">
              <a:lnSpc>
                <a:spcPct val="60000"/>
              </a:lnSpc>
              <a:spcBef>
                <a:spcPts val="600"/>
              </a:spcBef>
              <a:spcAft>
                <a:spcPts val="0"/>
              </a:spcAft>
              <a:buSzPts val="1800"/>
              <a:buChar char="–"/>
              <a:defRPr/>
            </a:lvl5pPr>
            <a:lvl6pPr marL="2743200" lvl="5" indent="-342900" algn="l">
              <a:lnSpc>
                <a:spcPct val="60000"/>
              </a:lnSpc>
              <a:spcBef>
                <a:spcPts val="600"/>
              </a:spcBef>
              <a:spcAft>
                <a:spcPts val="0"/>
              </a:spcAft>
              <a:buSzPts val="1800"/>
              <a:buChar char="–"/>
              <a:defRPr/>
            </a:lvl6pPr>
            <a:lvl7pPr marL="3200400" lvl="6" indent="-342900" algn="l">
              <a:lnSpc>
                <a:spcPct val="60000"/>
              </a:lnSpc>
              <a:spcBef>
                <a:spcPts val="600"/>
              </a:spcBef>
              <a:spcAft>
                <a:spcPts val="0"/>
              </a:spcAft>
              <a:buSzPts val="1800"/>
              <a:buChar char="–"/>
              <a:defRPr/>
            </a:lvl7pPr>
            <a:lvl8pPr marL="3657600" lvl="7" indent="-342900" algn="l">
              <a:lnSpc>
                <a:spcPct val="60000"/>
              </a:lnSpc>
              <a:spcBef>
                <a:spcPts val="600"/>
              </a:spcBef>
              <a:spcAft>
                <a:spcPts val="0"/>
              </a:spcAft>
              <a:buSzPts val="1800"/>
              <a:buChar char="–"/>
              <a:defRPr/>
            </a:lvl8pPr>
            <a:lvl9pPr marL="4114800" lvl="8" indent="-342900" algn="l">
              <a:lnSpc>
                <a:spcPct val="60000"/>
              </a:lnSpc>
              <a:spcBef>
                <a:spcPts val="600"/>
              </a:spcBef>
              <a:spcAft>
                <a:spcPts val="600"/>
              </a:spcAft>
              <a:buSzPts val="1800"/>
              <a:buChar char="–"/>
              <a:defRPr/>
            </a:lvl9pPr>
          </a:lstStyle>
          <a:p>
            <a:endParaRPr/>
          </a:p>
        </p:txBody>
      </p:sp>
    </p:spTree>
    <p:extLst>
      <p:ext uri="{BB962C8B-B14F-4D97-AF65-F5344CB8AC3E}">
        <p14:creationId xmlns:p14="http://schemas.microsoft.com/office/powerpoint/2010/main" val="551311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2" Type="http://schemas.openxmlformats.org/officeDocument/2006/relationships/slideLayout" Target="../slideLayouts/slideLayout60.xml"/><Relationship Id="rId16" Type="http://schemas.openxmlformats.org/officeDocument/2006/relationships/theme" Target="../theme/theme6.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98"/>
        <p:cNvGrpSpPr/>
        <p:nvPr/>
      </p:nvGrpSpPr>
      <p:grpSpPr>
        <a:xfrm>
          <a:off x="0" y="0"/>
          <a:ext cx="0" cy="0"/>
          <a:chOff x="0" y="0"/>
          <a:chExt cx="0" cy="0"/>
        </a:xfrm>
      </p:grpSpPr>
      <p:sp>
        <p:nvSpPr>
          <p:cNvPr id="99" name="Google Shape;99;p27"/>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endParaRPr/>
          </a:p>
        </p:txBody>
      </p:sp>
      <p:sp>
        <p:nvSpPr>
          <p:cNvPr id="100" name="Google Shape;100;p27"/>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endParaRPr/>
          </a:p>
        </p:txBody>
      </p:sp>
      <p:sp>
        <p:nvSpPr>
          <p:cNvPr id="101" name="Google Shape;101;p27"/>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4"/>
        <p:cNvGrpSpPr/>
        <p:nvPr/>
      </p:nvGrpSpPr>
      <p:grpSpPr>
        <a:xfrm>
          <a:off x="0" y="0"/>
          <a:ext cx="0" cy="0"/>
          <a:chOff x="0" y="0"/>
          <a:chExt cx="0" cy="0"/>
        </a:xfrm>
      </p:grpSpPr>
      <p:sp>
        <p:nvSpPr>
          <p:cNvPr id="175" name="Google Shape;175;p39"/>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lvl1pPr marR="0" lvl="0"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1pPr>
            <a:lvl2pPr marR="0" lvl="1"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2pPr>
            <a:lvl3pPr marR="0" lvl="2"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3pPr>
            <a:lvl4pPr marR="0" lvl="3"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4pPr>
            <a:lvl5pPr marR="0" lvl="4"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5pPr>
            <a:lvl6pPr marR="0" lvl="5"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6pPr>
            <a:lvl7pPr marR="0" lvl="6"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7pPr>
            <a:lvl8pPr marR="0" lvl="7"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8pPr>
            <a:lvl9pPr marR="0" lvl="8"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9pPr>
          </a:lstStyle>
          <a:p>
            <a:endParaRPr/>
          </a:p>
        </p:txBody>
      </p:sp>
      <p:sp>
        <p:nvSpPr>
          <p:cNvPr id="176" name="Google Shape;176;p39"/>
          <p:cNvSpPr txBox="1">
            <a:spLocks noGrp="1"/>
          </p:cNvSpPr>
          <p:nvPr>
            <p:ph type="body" idx="1"/>
          </p:nvPr>
        </p:nvSpPr>
        <p:spPr>
          <a:xfrm>
            <a:off x="247650" y="1257300"/>
            <a:ext cx="8624888" cy="3657600"/>
          </a:xfrm>
          <a:prstGeom prst="rect">
            <a:avLst/>
          </a:prstGeom>
          <a:noFill/>
          <a:ln>
            <a:noFill/>
          </a:ln>
        </p:spPr>
        <p:txBody>
          <a:bodyPr spcFirstLastPara="1" wrap="square" lIns="92075" tIns="46025" rIns="92075" bIns="46025" anchor="t" anchorCtr="0">
            <a:noAutofit/>
          </a:bodyPr>
          <a:lstStyle>
            <a:lvl1pPr marL="457200" marR="0" lvl="0" indent="-425450" algn="l" rtl="0">
              <a:lnSpc>
                <a:spcPct val="110000"/>
              </a:lnSpc>
              <a:spcBef>
                <a:spcPts val="600"/>
              </a:spcBef>
              <a:spcAft>
                <a:spcPts val="0"/>
              </a:spcAft>
              <a:buClr>
                <a:srgbClr val="FF3300"/>
              </a:buClr>
              <a:buSzPts val="3100"/>
              <a:buFont typeface="Arial"/>
              <a:buChar char="•"/>
              <a:defRPr sz="3100" b="1" i="1" u="none" strike="noStrike" cap="none">
                <a:solidFill>
                  <a:srgbClr val="FF3300"/>
                </a:solidFill>
                <a:latin typeface="Arial"/>
                <a:ea typeface="Arial"/>
                <a:cs typeface="Arial"/>
                <a:sym typeface="Arial"/>
              </a:defRPr>
            </a:lvl1pPr>
            <a:lvl2pPr marL="914400" marR="0" lvl="1" indent="-393700" algn="l" rtl="0">
              <a:lnSpc>
                <a:spcPct val="110000"/>
              </a:lnSpc>
              <a:spcBef>
                <a:spcPts val="600"/>
              </a:spcBef>
              <a:spcAft>
                <a:spcPts val="0"/>
              </a:spcAft>
              <a:buClr>
                <a:srgbClr val="60C900"/>
              </a:buClr>
              <a:buSzPts val="2600"/>
              <a:buFont typeface="Arial"/>
              <a:buChar char="•"/>
              <a:defRPr sz="2600" b="0" i="0" u="none" strike="noStrike" cap="none">
                <a:solidFill>
                  <a:schemeClr val="dk1"/>
                </a:solidFill>
                <a:latin typeface="Arial"/>
                <a:ea typeface="Arial"/>
                <a:cs typeface="Arial"/>
                <a:sym typeface="Arial"/>
              </a:defRPr>
            </a:lvl2pPr>
            <a:lvl3pPr marL="1371600" marR="0" lvl="2" indent="-393700" algn="l" rtl="0">
              <a:lnSpc>
                <a:spcPct val="110000"/>
              </a:lnSpc>
              <a:spcBef>
                <a:spcPts val="600"/>
              </a:spcBef>
              <a:spcAft>
                <a:spcPts val="0"/>
              </a:spcAft>
              <a:buClr>
                <a:srgbClr val="60C900"/>
              </a:buClr>
              <a:buSzPts val="2600"/>
              <a:buFont typeface="Arial"/>
              <a:buChar char="–"/>
              <a:defRPr sz="2600" b="0" i="1" u="none" strike="noStrike" cap="none">
                <a:solidFill>
                  <a:schemeClr val="dk2"/>
                </a:solidFill>
                <a:latin typeface="Arial"/>
                <a:ea typeface="Arial"/>
                <a:cs typeface="Arial"/>
                <a:sym typeface="Arial"/>
              </a:defRPr>
            </a:lvl3pPr>
            <a:lvl4pPr marL="1828800" marR="0" lvl="3" indent="-393700" algn="l" rtl="0">
              <a:lnSpc>
                <a:spcPct val="110000"/>
              </a:lnSpc>
              <a:spcBef>
                <a:spcPts val="600"/>
              </a:spcBef>
              <a:spcAft>
                <a:spcPts val="0"/>
              </a:spcAft>
              <a:buClr>
                <a:srgbClr val="60C900"/>
              </a:buClr>
              <a:buSzPts val="2600"/>
              <a:buFont typeface="Arial"/>
              <a:buChar char="²"/>
              <a:defRPr sz="2600" b="0" i="0" u="none" strike="noStrike" cap="none">
                <a:solidFill>
                  <a:srgbClr val="777777"/>
                </a:solidFill>
                <a:latin typeface="Arial"/>
                <a:ea typeface="Arial"/>
                <a:cs typeface="Arial"/>
                <a:sym typeface="Arial"/>
              </a:defRPr>
            </a:lvl4pPr>
            <a:lvl5pPr marL="2286000" marR="0" lvl="4" indent="-393700" algn="l" rtl="0">
              <a:lnSpc>
                <a:spcPct val="110000"/>
              </a:lnSpc>
              <a:spcBef>
                <a:spcPts val="600"/>
              </a:spcBef>
              <a:spcAft>
                <a:spcPts val="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5pPr>
            <a:lvl6pPr marL="2743200" marR="0" lvl="5" indent="-393700" algn="l" rtl="0">
              <a:lnSpc>
                <a:spcPct val="110000"/>
              </a:lnSpc>
              <a:spcBef>
                <a:spcPts val="600"/>
              </a:spcBef>
              <a:spcAft>
                <a:spcPts val="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6pPr>
            <a:lvl7pPr marL="3200400" marR="0" lvl="6" indent="-393700" algn="l" rtl="0">
              <a:lnSpc>
                <a:spcPct val="110000"/>
              </a:lnSpc>
              <a:spcBef>
                <a:spcPts val="600"/>
              </a:spcBef>
              <a:spcAft>
                <a:spcPts val="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7pPr>
            <a:lvl8pPr marL="3657600" marR="0" lvl="7" indent="-393700" algn="l" rtl="0">
              <a:lnSpc>
                <a:spcPct val="110000"/>
              </a:lnSpc>
              <a:spcBef>
                <a:spcPts val="600"/>
              </a:spcBef>
              <a:spcAft>
                <a:spcPts val="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8pPr>
            <a:lvl9pPr marL="4114800" marR="0" lvl="8" indent="-393700" algn="l" rtl="0">
              <a:lnSpc>
                <a:spcPct val="110000"/>
              </a:lnSpc>
              <a:spcBef>
                <a:spcPts val="600"/>
              </a:spcBef>
              <a:spcAft>
                <a:spcPts val="60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7"/>
        <p:cNvGrpSpPr/>
        <p:nvPr/>
      </p:nvGrpSpPr>
      <p:grpSpPr>
        <a:xfrm>
          <a:off x="0" y="0"/>
          <a:ext cx="0" cy="0"/>
          <a:chOff x="0" y="0"/>
          <a:chExt cx="0" cy="0"/>
        </a:xfrm>
      </p:grpSpPr>
      <p:sp>
        <p:nvSpPr>
          <p:cNvPr id="218" name="Google Shape;218;p52"/>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lvl1pPr marR="0" lvl="0"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1pPr>
            <a:lvl2pPr marR="0" lvl="1"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2pPr>
            <a:lvl3pPr marR="0" lvl="2"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3pPr>
            <a:lvl4pPr marR="0" lvl="3"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4pPr>
            <a:lvl5pPr marR="0" lvl="4"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5pPr>
            <a:lvl6pPr marR="0" lvl="5"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6pPr>
            <a:lvl7pPr marR="0" lvl="6"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7pPr>
            <a:lvl8pPr marR="0" lvl="7"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8pPr>
            <a:lvl9pPr marR="0" lvl="8"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9pPr>
          </a:lstStyle>
          <a:p>
            <a:endParaRPr/>
          </a:p>
        </p:txBody>
      </p:sp>
      <p:sp>
        <p:nvSpPr>
          <p:cNvPr id="219" name="Google Shape;219;p52"/>
          <p:cNvSpPr txBox="1">
            <a:spLocks noGrp="1"/>
          </p:cNvSpPr>
          <p:nvPr>
            <p:ph type="body" idx="1"/>
          </p:nvPr>
        </p:nvSpPr>
        <p:spPr>
          <a:xfrm>
            <a:off x="247650" y="1257300"/>
            <a:ext cx="8624888" cy="3657600"/>
          </a:xfrm>
          <a:prstGeom prst="rect">
            <a:avLst/>
          </a:prstGeom>
          <a:noFill/>
          <a:ln>
            <a:noFill/>
          </a:ln>
        </p:spPr>
        <p:txBody>
          <a:bodyPr spcFirstLastPara="1" wrap="square" lIns="92075" tIns="46025" rIns="92075" bIns="46025" anchor="t" anchorCtr="0">
            <a:noAutofit/>
          </a:bodyPr>
          <a:lstStyle>
            <a:lvl1pPr marL="457200" marR="0" lvl="0" indent="-425450" algn="l" rtl="0">
              <a:lnSpc>
                <a:spcPct val="110000"/>
              </a:lnSpc>
              <a:spcBef>
                <a:spcPts val="600"/>
              </a:spcBef>
              <a:spcAft>
                <a:spcPts val="0"/>
              </a:spcAft>
              <a:buClr>
                <a:srgbClr val="FF3300"/>
              </a:buClr>
              <a:buSzPts val="3100"/>
              <a:buFont typeface="Arial"/>
              <a:buChar char="•"/>
              <a:defRPr sz="3100" b="1" i="1" u="none" strike="noStrike" cap="none">
                <a:solidFill>
                  <a:srgbClr val="FF3300"/>
                </a:solidFill>
                <a:latin typeface="Arial"/>
                <a:ea typeface="Arial"/>
                <a:cs typeface="Arial"/>
                <a:sym typeface="Arial"/>
              </a:defRPr>
            </a:lvl1pPr>
            <a:lvl2pPr marL="914400" marR="0" lvl="1" indent="-393700" algn="l" rtl="0">
              <a:lnSpc>
                <a:spcPct val="110000"/>
              </a:lnSpc>
              <a:spcBef>
                <a:spcPts val="600"/>
              </a:spcBef>
              <a:spcAft>
                <a:spcPts val="0"/>
              </a:spcAft>
              <a:buClr>
                <a:srgbClr val="60C900"/>
              </a:buClr>
              <a:buSzPts val="2600"/>
              <a:buFont typeface="Arial"/>
              <a:buChar char="•"/>
              <a:defRPr sz="2600" b="0" i="0" u="none" strike="noStrike" cap="none">
                <a:solidFill>
                  <a:schemeClr val="dk1"/>
                </a:solidFill>
                <a:latin typeface="Arial"/>
                <a:ea typeface="Arial"/>
                <a:cs typeface="Arial"/>
                <a:sym typeface="Arial"/>
              </a:defRPr>
            </a:lvl2pPr>
            <a:lvl3pPr marL="1371600" marR="0" lvl="2" indent="-393700" algn="l" rtl="0">
              <a:lnSpc>
                <a:spcPct val="110000"/>
              </a:lnSpc>
              <a:spcBef>
                <a:spcPts val="600"/>
              </a:spcBef>
              <a:spcAft>
                <a:spcPts val="0"/>
              </a:spcAft>
              <a:buClr>
                <a:srgbClr val="60C900"/>
              </a:buClr>
              <a:buSzPts val="2600"/>
              <a:buFont typeface="Arial"/>
              <a:buChar char="–"/>
              <a:defRPr sz="2600" b="0" i="1" u="none" strike="noStrike" cap="none">
                <a:solidFill>
                  <a:srgbClr val="777777"/>
                </a:solidFill>
                <a:latin typeface="Arial"/>
                <a:ea typeface="Arial"/>
                <a:cs typeface="Arial"/>
                <a:sym typeface="Arial"/>
              </a:defRPr>
            </a:lvl3pPr>
            <a:lvl4pPr marL="1828800" marR="0" lvl="3" indent="-393700" algn="l" rtl="0">
              <a:lnSpc>
                <a:spcPct val="110000"/>
              </a:lnSpc>
              <a:spcBef>
                <a:spcPts val="600"/>
              </a:spcBef>
              <a:spcAft>
                <a:spcPts val="0"/>
              </a:spcAft>
              <a:buClr>
                <a:srgbClr val="60C900"/>
              </a:buClr>
              <a:buSzPts val="2600"/>
              <a:buFont typeface="Arial"/>
              <a:buChar char="²"/>
              <a:defRPr sz="2600" b="0" i="0" u="none" strike="noStrike" cap="none">
                <a:solidFill>
                  <a:srgbClr val="777777"/>
                </a:solidFill>
                <a:latin typeface="Arial"/>
                <a:ea typeface="Arial"/>
                <a:cs typeface="Arial"/>
                <a:sym typeface="Arial"/>
              </a:defRPr>
            </a:lvl4pPr>
            <a:lvl5pPr marL="2286000" marR="0" lvl="4" indent="-393700" algn="l" rtl="0">
              <a:lnSpc>
                <a:spcPct val="110000"/>
              </a:lnSpc>
              <a:spcBef>
                <a:spcPts val="600"/>
              </a:spcBef>
              <a:spcAft>
                <a:spcPts val="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5pPr>
            <a:lvl6pPr marL="2743200" marR="0" lvl="5" indent="-393700" algn="l" rtl="0">
              <a:lnSpc>
                <a:spcPct val="110000"/>
              </a:lnSpc>
              <a:spcBef>
                <a:spcPts val="600"/>
              </a:spcBef>
              <a:spcAft>
                <a:spcPts val="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6pPr>
            <a:lvl7pPr marL="3200400" marR="0" lvl="6" indent="-393700" algn="l" rtl="0">
              <a:lnSpc>
                <a:spcPct val="110000"/>
              </a:lnSpc>
              <a:spcBef>
                <a:spcPts val="600"/>
              </a:spcBef>
              <a:spcAft>
                <a:spcPts val="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7pPr>
            <a:lvl8pPr marL="3657600" marR="0" lvl="7" indent="-393700" algn="l" rtl="0">
              <a:lnSpc>
                <a:spcPct val="110000"/>
              </a:lnSpc>
              <a:spcBef>
                <a:spcPts val="600"/>
              </a:spcBef>
              <a:spcAft>
                <a:spcPts val="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8pPr>
            <a:lvl9pPr marL="4114800" marR="0" lvl="8" indent="-393700" algn="l" rtl="0">
              <a:lnSpc>
                <a:spcPct val="110000"/>
              </a:lnSpc>
              <a:spcBef>
                <a:spcPts val="600"/>
              </a:spcBef>
              <a:spcAft>
                <a:spcPts val="60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264"/>
        <p:cNvGrpSpPr/>
        <p:nvPr/>
      </p:nvGrpSpPr>
      <p:grpSpPr>
        <a:xfrm>
          <a:off x="0" y="0"/>
          <a:ext cx="0" cy="0"/>
          <a:chOff x="0" y="0"/>
          <a:chExt cx="0" cy="0"/>
        </a:xfrm>
      </p:grpSpPr>
      <p:sp>
        <p:nvSpPr>
          <p:cNvPr id="265" name="Google Shape;265;p66"/>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266" name="Google Shape;266;p66"/>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267" name="Google Shape;267;p66"/>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1"/>
                </a:solidFill>
                <a:latin typeface="Roboto"/>
                <a:ea typeface="Roboto"/>
                <a:cs typeface="Roboto"/>
                <a:sym typeface="Roboto"/>
              </a:defRPr>
            </a:lvl1pPr>
            <a:lvl2pPr lvl="1" algn="r" rtl="0">
              <a:buNone/>
              <a:defRPr sz="1000">
                <a:solidFill>
                  <a:schemeClr val="lt1"/>
                </a:solidFill>
                <a:latin typeface="Roboto"/>
                <a:ea typeface="Roboto"/>
                <a:cs typeface="Roboto"/>
                <a:sym typeface="Roboto"/>
              </a:defRPr>
            </a:lvl2pPr>
            <a:lvl3pPr lvl="2" algn="r" rtl="0">
              <a:buNone/>
              <a:defRPr sz="1000">
                <a:solidFill>
                  <a:schemeClr val="lt1"/>
                </a:solidFill>
                <a:latin typeface="Roboto"/>
                <a:ea typeface="Roboto"/>
                <a:cs typeface="Roboto"/>
                <a:sym typeface="Roboto"/>
              </a:defRPr>
            </a:lvl3pPr>
            <a:lvl4pPr lvl="3" algn="r" rtl="0">
              <a:buNone/>
              <a:defRPr sz="1000">
                <a:solidFill>
                  <a:schemeClr val="lt1"/>
                </a:solidFill>
                <a:latin typeface="Roboto"/>
                <a:ea typeface="Roboto"/>
                <a:cs typeface="Roboto"/>
                <a:sym typeface="Roboto"/>
              </a:defRPr>
            </a:lvl4pPr>
            <a:lvl5pPr lvl="4" algn="r" rtl="0">
              <a:buNone/>
              <a:defRPr sz="1000">
                <a:solidFill>
                  <a:schemeClr val="lt1"/>
                </a:solidFill>
                <a:latin typeface="Roboto"/>
                <a:ea typeface="Roboto"/>
                <a:cs typeface="Roboto"/>
                <a:sym typeface="Roboto"/>
              </a:defRPr>
            </a:lvl5pPr>
            <a:lvl6pPr lvl="5" algn="r" rtl="0">
              <a:buNone/>
              <a:defRPr sz="1000">
                <a:solidFill>
                  <a:schemeClr val="lt1"/>
                </a:solidFill>
                <a:latin typeface="Roboto"/>
                <a:ea typeface="Roboto"/>
                <a:cs typeface="Roboto"/>
                <a:sym typeface="Roboto"/>
              </a:defRPr>
            </a:lvl6pPr>
            <a:lvl7pPr lvl="6" algn="r" rtl="0">
              <a:buNone/>
              <a:defRPr sz="1000">
                <a:solidFill>
                  <a:schemeClr val="lt1"/>
                </a:solidFill>
                <a:latin typeface="Roboto"/>
                <a:ea typeface="Roboto"/>
                <a:cs typeface="Roboto"/>
                <a:sym typeface="Roboto"/>
              </a:defRPr>
            </a:lvl7pPr>
            <a:lvl8pPr lvl="7" algn="r" rtl="0">
              <a:buNone/>
              <a:defRPr sz="1000">
                <a:solidFill>
                  <a:schemeClr val="lt1"/>
                </a:solidFill>
                <a:latin typeface="Roboto"/>
                <a:ea typeface="Roboto"/>
                <a:cs typeface="Roboto"/>
                <a:sym typeface="Roboto"/>
              </a:defRPr>
            </a:lvl8pPr>
            <a:lvl9pPr lvl="8" algn="r" rtl="0">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gradFill>
          <a:gsLst>
            <a:gs pos="0">
              <a:srgbClr val="00002F"/>
            </a:gs>
            <a:gs pos="100000">
              <a:srgbClr val="000066"/>
            </a:gs>
          </a:gsLst>
          <a:lin ang="5400000" scaled="0"/>
        </a:gra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0350" y="228600"/>
            <a:ext cx="8578800" cy="857400"/>
          </a:xfrm>
          <a:prstGeom prst="rect">
            <a:avLst/>
          </a:prstGeom>
          <a:noFill/>
          <a:ln>
            <a:noFill/>
          </a:ln>
        </p:spPr>
        <p:txBody>
          <a:bodyPr spcFirstLastPara="1" wrap="square" lIns="90475" tIns="44450" rIns="90475" bIns="44450" anchor="b" anchorCtr="0">
            <a:noAutofit/>
          </a:bodyPr>
          <a:lstStyle>
            <a:lvl1pPr marR="0" lvl="0" algn="l" rtl="0">
              <a:lnSpc>
                <a:spcPct val="104000"/>
              </a:lnSpc>
              <a:spcBef>
                <a:spcPts val="0"/>
              </a:spcBef>
              <a:spcAft>
                <a:spcPts val="0"/>
              </a:spcAft>
              <a:buSzPts val="1400"/>
              <a:buNone/>
              <a:defRPr sz="3700" b="1" i="0" u="none" strike="noStrike" cap="none">
                <a:solidFill>
                  <a:schemeClr val="lt2"/>
                </a:solidFill>
                <a:latin typeface="Arial"/>
                <a:ea typeface="Arial"/>
                <a:cs typeface="Arial"/>
                <a:sym typeface="Arial"/>
              </a:defRPr>
            </a:lvl1pPr>
            <a:lvl2pPr marR="0" lvl="1" algn="l" rtl="0">
              <a:lnSpc>
                <a:spcPct val="104000"/>
              </a:lnSpc>
              <a:spcBef>
                <a:spcPts val="0"/>
              </a:spcBef>
              <a:spcAft>
                <a:spcPts val="0"/>
              </a:spcAft>
              <a:buSzPts val="1400"/>
              <a:buNone/>
              <a:defRPr sz="3700" b="1" i="0" u="none" strike="noStrike" cap="none">
                <a:solidFill>
                  <a:schemeClr val="lt2"/>
                </a:solidFill>
                <a:latin typeface="Arial"/>
                <a:ea typeface="Arial"/>
                <a:cs typeface="Arial"/>
                <a:sym typeface="Arial"/>
              </a:defRPr>
            </a:lvl2pPr>
            <a:lvl3pPr marR="0" lvl="2" algn="l" rtl="0">
              <a:lnSpc>
                <a:spcPct val="104000"/>
              </a:lnSpc>
              <a:spcBef>
                <a:spcPts val="0"/>
              </a:spcBef>
              <a:spcAft>
                <a:spcPts val="0"/>
              </a:spcAft>
              <a:buSzPts val="1400"/>
              <a:buNone/>
              <a:defRPr sz="3700" b="1" i="0" u="none" strike="noStrike" cap="none">
                <a:solidFill>
                  <a:schemeClr val="lt2"/>
                </a:solidFill>
                <a:latin typeface="Arial"/>
                <a:ea typeface="Arial"/>
                <a:cs typeface="Arial"/>
                <a:sym typeface="Arial"/>
              </a:defRPr>
            </a:lvl3pPr>
            <a:lvl4pPr marR="0" lvl="3" algn="l" rtl="0">
              <a:lnSpc>
                <a:spcPct val="104000"/>
              </a:lnSpc>
              <a:spcBef>
                <a:spcPts val="0"/>
              </a:spcBef>
              <a:spcAft>
                <a:spcPts val="0"/>
              </a:spcAft>
              <a:buSzPts val="1400"/>
              <a:buNone/>
              <a:defRPr sz="3700" b="1" i="0" u="none" strike="noStrike" cap="none">
                <a:solidFill>
                  <a:schemeClr val="lt2"/>
                </a:solidFill>
                <a:latin typeface="Arial"/>
                <a:ea typeface="Arial"/>
                <a:cs typeface="Arial"/>
                <a:sym typeface="Arial"/>
              </a:defRPr>
            </a:lvl4pPr>
            <a:lvl5pPr marR="0" lvl="4" algn="l" rtl="0">
              <a:lnSpc>
                <a:spcPct val="104000"/>
              </a:lnSpc>
              <a:spcBef>
                <a:spcPts val="0"/>
              </a:spcBef>
              <a:spcAft>
                <a:spcPts val="0"/>
              </a:spcAft>
              <a:buSzPts val="1400"/>
              <a:buNone/>
              <a:defRPr sz="3700" b="1" i="0" u="none" strike="noStrike" cap="none">
                <a:solidFill>
                  <a:schemeClr val="lt2"/>
                </a:solidFill>
                <a:latin typeface="Arial"/>
                <a:ea typeface="Arial"/>
                <a:cs typeface="Arial"/>
                <a:sym typeface="Arial"/>
              </a:defRPr>
            </a:lvl5pPr>
            <a:lvl6pPr marR="0" lvl="5" algn="l" rtl="0">
              <a:lnSpc>
                <a:spcPct val="104000"/>
              </a:lnSpc>
              <a:spcBef>
                <a:spcPts val="0"/>
              </a:spcBef>
              <a:spcAft>
                <a:spcPts val="0"/>
              </a:spcAft>
              <a:buSzPts val="1400"/>
              <a:buNone/>
              <a:defRPr sz="3700" b="1" i="0" u="none" strike="noStrike" cap="none">
                <a:solidFill>
                  <a:schemeClr val="lt2"/>
                </a:solidFill>
                <a:latin typeface="Arial"/>
                <a:ea typeface="Arial"/>
                <a:cs typeface="Arial"/>
                <a:sym typeface="Arial"/>
              </a:defRPr>
            </a:lvl6pPr>
            <a:lvl7pPr marR="0" lvl="6" algn="l" rtl="0">
              <a:lnSpc>
                <a:spcPct val="104000"/>
              </a:lnSpc>
              <a:spcBef>
                <a:spcPts val="0"/>
              </a:spcBef>
              <a:spcAft>
                <a:spcPts val="0"/>
              </a:spcAft>
              <a:buSzPts val="1400"/>
              <a:buNone/>
              <a:defRPr sz="3700" b="1" i="0" u="none" strike="noStrike" cap="none">
                <a:solidFill>
                  <a:schemeClr val="lt2"/>
                </a:solidFill>
                <a:latin typeface="Arial"/>
                <a:ea typeface="Arial"/>
                <a:cs typeface="Arial"/>
                <a:sym typeface="Arial"/>
              </a:defRPr>
            </a:lvl7pPr>
            <a:lvl8pPr marR="0" lvl="7" algn="l" rtl="0">
              <a:lnSpc>
                <a:spcPct val="104000"/>
              </a:lnSpc>
              <a:spcBef>
                <a:spcPts val="0"/>
              </a:spcBef>
              <a:spcAft>
                <a:spcPts val="0"/>
              </a:spcAft>
              <a:buSzPts val="1400"/>
              <a:buNone/>
              <a:defRPr sz="3700" b="1" i="0" u="none" strike="noStrike" cap="none">
                <a:solidFill>
                  <a:schemeClr val="lt2"/>
                </a:solidFill>
                <a:latin typeface="Arial"/>
                <a:ea typeface="Arial"/>
                <a:cs typeface="Arial"/>
                <a:sym typeface="Arial"/>
              </a:defRPr>
            </a:lvl8pPr>
            <a:lvl9pPr marR="0" lvl="8" algn="l" rtl="0">
              <a:lnSpc>
                <a:spcPct val="104000"/>
              </a:lnSpc>
              <a:spcBef>
                <a:spcPts val="0"/>
              </a:spcBef>
              <a:spcAft>
                <a:spcPts val="0"/>
              </a:spcAft>
              <a:buSzPts val="1400"/>
              <a:buNone/>
              <a:defRPr sz="3700" b="1" i="0" u="none" strike="noStrike" cap="none">
                <a:solidFill>
                  <a:schemeClr val="lt2"/>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247650" y="1257300"/>
            <a:ext cx="8625000" cy="36576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marR="0" lvl="0" indent="-425450" algn="l" rtl="0">
              <a:lnSpc>
                <a:spcPct val="110000"/>
              </a:lnSpc>
              <a:spcBef>
                <a:spcPts val="600"/>
              </a:spcBef>
              <a:spcAft>
                <a:spcPts val="0"/>
              </a:spcAft>
              <a:buClr>
                <a:srgbClr val="FEBF02"/>
              </a:buClr>
              <a:buSzPts val="3100"/>
              <a:buFont typeface="Arial"/>
              <a:buChar char="•"/>
              <a:defRPr sz="3100" b="1" i="1" u="none" strike="noStrike" cap="none">
                <a:solidFill>
                  <a:srgbClr val="FEBF02"/>
                </a:solidFill>
                <a:latin typeface="Arial"/>
                <a:ea typeface="Arial"/>
                <a:cs typeface="Arial"/>
                <a:sym typeface="Arial"/>
              </a:defRPr>
            </a:lvl1pPr>
            <a:lvl2pPr marL="914400" marR="0" lvl="1" indent="-393700" algn="l" rtl="0">
              <a:lnSpc>
                <a:spcPct val="110000"/>
              </a:lnSpc>
              <a:spcBef>
                <a:spcPts val="600"/>
              </a:spcBef>
              <a:spcAft>
                <a:spcPts val="0"/>
              </a:spcAft>
              <a:buClr>
                <a:srgbClr val="60C900"/>
              </a:buClr>
              <a:buSzPts val="2600"/>
              <a:buFont typeface="Arial"/>
              <a:buChar char="•"/>
              <a:defRPr sz="2600" b="0" i="0" u="none" strike="noStrike" cap="none">
                <a:solidFill>
                  <a:schemeClr val="lt1"/>
                </a:solidFill>
                <a:latin typeface="Arial"/>
                <a:ea typeface="Arial"/>
                <a:cs typeface="Arial"/>
                <a:sym typeface="Arial"/>
              </a:defRPr>
            </a:lvl2pPr>
            <a:lvl3pPr marL="1371600" marR="0" lvl="2" indent="-393700" algn="l" rtl="0">
              <a:lnSpc>
                <a:spcPct val="90000"/>
              </a:lnSpc>
              <a:spcBef>
                <a:spcPts val="600"/>
              </a:spcBef>
              <a:spcAft>
                <a:spcPts val="0"/>
              </a:spcAft>
              <a:buClr>
                <a:srgbClr val="60C900"/>
              </a:buClr>
              <a:buSzPts val="2600"/>
              <a:buFont typeface="Arial"/>
              <a:buChar char="–"/>
              <a:defRPr sz="2600" b="0" i="1" u="none" strike="noStrike" cap="none">
                <a:solidFill>
                  <a:schemeClr val="lt1"/>
                </a:solidFill>
                <a:latin typeface="Arial"/>
                <a:ea typeface="Arial"/>
                <a:cs typeface="Arial"/>
                <a:sym typeface="Arial"/>
              </a:defRPr>
            </a:lvl3pPr>
            <a:lvl4pPr marL="1828800" marR="0" lvl="3" indent="-368300" algn="l" rtl="0">
              <a:lnSpc>
                <a:spcPct val="60000"/>
              </a:lnSpc>
              <a:spcBef>
                <a:spcPts val="600"/>
              </a:spcBef>
              <a:spcAft>
                <a:spcPts val="0"/>
              </a:spcAft>
              <a:buClr>
                <a:srgbClr val="60C900"/>
              </a:buClr>
              <a:buSzPts val="2200"/>
              <a:buFont typeface="Arial"/>
              <a:buChar char="•"/>
              <a:defRPr sz="2200" b="0" i="0" u="none" strike="noStrike" cap="none">
                <a:solidFill>
                  <a:schemeClr val="lt1"/>
                </a:solidFill>
                <a:latin typeface="Arial"/>
                <a:ea typeface="Arial"/>
                <a:cs typeface="Arial"/>
                <a:sym typeface="Arial"/>
              </a:defRPr>
            </a:lvl4pPr>
            <a:lvl5pPr marL="2286000" marR="0" lvl="4" indent="-368300" algn="l" rtl="0">
              <a:lnSpc>
                <a:spcPct val="60000"/>
              </a:lnSpc>
              <a:spcBef>
                <a:spcPts val="600"/>
              </a:spcBef>
              <a:spcAft>
                <a:spcPts val="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5pPr>
            <a:lvl6pPr marL="2743200" marR="0" lvl="5" indent="-368300" algn="l" rtl="0">
              <a:lnSpc>
                <a:spcPct val="60000"/>
              </a:lnSpc>
              <a:spcBef>
                <a:spcPts val="600"/>
              </a:spcBef>
              <a:spcAft>
                <a:spcPts val="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6pPr>
            <a:lvl7pPr marL="3200400" marR="0" lvl="6" indent="-368300" algn="l" rtl="0">
              <a:lnSpc>
                <a:spcPct val="60000"/>
              </a:lnSpc>
              <a:spcBef>
                <a:spcPts val="600"/>
              </a:spcBef>
              <a:spcAft>
                <a:spcPts val="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7pPr>
            <a:lvl8pPr marL="3657600" marR="0" lvl="7" indent="-368300" algn="l" rtl="0">
              <a:lnSpc>
                <a:spcPct val="60000"/>
              </a:lnSpc>
              <a:spcBef>
                <a:spcPts val="600"/>
              </a:spcBef>
              <a:spcAft>
                <a:spcPts val="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8pPr>
            <a:lvl9pPr marL="4114800" marR="0" lvl="8" indent="-368300" algn="l" rtl="0">
              <a:lnSpc>
                <a:spcPct val="60000"/>
              </a:lnSpc>
              <a:spcBef>
                <a:spcPts val="600"/>
              </a:spcBef>
              <a:spcAft>
                <a:spcPts val="60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9pPr>
          </a:lstStyle>
          <a:p>
            <a:endParaRPr/>
          </a:p>
        </p:txBody>
      </p:sp>
      <p:sp>
        <p:nvSpPr>
          <p:cNvPr id="53" name="Google Shape;53;p13"/>
          <p:cNvSpPr/>
          <p:nvPr/>
        </p:nvSpPr>
        <p:spPr>
          <a:xfrm>
            <a:off x="-9525" y="1125141"/>
            <a:ext cx="9153520" cy="84534"/>
          </a:xfrm>
          <a:custGeom>
            <a:avLst/>
            <a:gdLst/>
            <a:ahLst/>
            <a:cxnLst/>
            <a:rect l="l" t="t" r="r" b="b"/>
            <a:pathLst>
              <a:path w="6344" h="1" extrusionOk="0">
                <a:moveTo>
                  <a:pt x="0" y="0"/>
                </a:moveTo>
                <a:lnTo>
                  <a:pt x="6344" y="0"/>
                </a:lnTo>
              </a:path>
            </a:pathLst>
          </a:custGeom>
          <a:noFill/>
          <a:ln w="25400" cap="flat" cmpd="sng">
            <a:solidFill>
              <a:srgbClr val="EF91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600" b="0" i="0" u="none" strike="noStrike" kern="0" cap="none" spc="0" normalizeH="0" baseline="0" noProof="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3490151142"/>
      </p:ext>
    </p:extLst>
  </p:cSld>
  <p:clrMap bg1="lt1" tx1="dk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0.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50.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50.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50.xml"/><Relationship Id="rId5" Type="http://schemas.openxmlformats.org/officeDocument/2006/relationships/image" Target="../media/image8.png"/><Relationship Id="rId4" Type="http://schemas.openxmlformats.org/officeDocument/2006/relationships/image" Target="../media/image7.gif"/></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50.xml"/><Relationship Id="rId5" Type="http://schemas.openxmlformats.org/officeDocument/2006/relationships/image" Target="../media/image9.png"/><Relationship Id="rId4" Type="http://schemas.openxmlformats.org/officeDocument/2006/relationships/image" Target="../media/image7.gif"/></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50.xml"/><Relationship Id="rId5" Type="http://schemas.openxmlformats.org/officeDocument/2006/relationships/image" Target="../media/image11.png"/><Relationship Id="rId4" Type="http://schemas.openxmlformats.org/officeDocument/2006/relationships/image" Target="../media/image7.gif"/></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50.xml"/><Relationship Id="rId5" Type="http://schemas.openxmlformats.org/officeDocument/2006/relationships/image" Target="../media/image12.png"/><Relationship Id="rId4" Type="http://schemas.openxmlformats.org/officeDocument/2006/relationships/image" Target="../media/image7.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7.xml"/><Relationship Id="rId1" Type="http://schemas.openxmlformats.org/officeDocument/2006/relationships/slideLayout" Target="../slideLayouts/slideLayout50.xml"/><Relationship Id="rId5" Type="http://schemas.openxmlformats.org/officeDocument/2006/relationships/image" Target="../media/image13.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8.xml"/><Relationship Id="rId1" Type="http://schemas.openxmlformats.org/officeDocument/2006/relationships/slideLayout" Target="../slideLayouts/slideLayout50.xml"/><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9.xml"/><Relationship Id="rId1" Type="http://schemas.openxmlformats.org/officeDocument/2006/relationships/slideLayout" Target="../slideLayouts/slideLayout50.xml"/></Relationships>
</file>

<file path=ppt/slides/_rels/slide23.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20.xml"/><Relationship Id="rId1" Type="http://schemas.openxmlformats.org/officeDocument/2006/relationships/slideLayout" Target="../slideLayouts/slideLayout50.xml"/><Relationship Id="rId4" Type="http://schemas.openxmlformats.org/officeDocument/2006/relationships/image" Target="../media/image16.gif"/></Relationships>
</file>

<file path=ppt/slides/_rels/slide24.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21.xml"/><Relationship Id="rId1" Type="http://schemas.openxmlformats.org/officeDocument/2006/relationships/slideLayout" Target="../slideLayouts/slideLayout50.xml"/></Relationships>
</file>

<file path=ppt/slides/_rels/slide25.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22.xml"/><Relationship Id="rId1" Type="http://schemas.openxmlformats.org/officeDocument/2006/relationships/slideLayout" Target="../slideLayouts/slideLayout50.xml"/><Relationship Id="rId4" Type="http://schemas.openxmlformats.org/officeDocument/2006/relationships/image" Target="../media/image18.gif"/></Relationships>
</file>

<file path=ppt/slides/_rels/slide26.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23.xml"/><Relationship Id="rId1" Type="http://schemas.openxmlformats.org/officeDocument/2006/relationships/slideLayout" Target="../slideLayouts/slideLayout50.xml"/></Relationships>
</file>

<file path=ppt/slides/_rels/slide27.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24.xml"/><Relationship Id="rId1" Type="http://schemas.openxmlformats.org/officeDocument/2006/relationships/slideLayout" Target="../slideLayouts/slideLayout50.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25.xml"/><Relationship Id="rId1" Type="http://schemas.openxmlformats.org/officeDocument/2006/relationships/slideLayout" Target="../slideLayouts/slideLayout50.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0.xml"/></Relationships>
</file>

<file path=ppt/slides/_rels/slide32.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29.xml"/><Relationship Id="rId1" Type="http://schemas.openxmlformats.org/officeDocument/2006/relationships/slideLayout" Target="../slideLayouts/slideLayout50.xml"/></Relationships>
</file>

<file path=ppt/slides/_rels/slide33.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30.xml"/><Relationship Id="rId1" Type="http://schemas.openxmlformats.org/officeDocument/2006/relationships/slideLayout" Target="../slideLayouts/slideLayout50.xml"/></Relationships>
</file>

<file path=ppt/slides/_rels/slide34.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31.xml"/><Relationship Id="rId1" Type="http://schemas.openxmlformats.org/officeDocument/2006/relationships/slideLayout" Target="../slideLayouts/slideLayout5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25.gif"/></Relationships>
</file>

<file path=ppt/slides/_rels/slide37.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34.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36.xml"/><Relationship Id="rId1" Type="http://schemas.openxmlformats.org/officeDocument/2006/relationships/slideLayout" Target="../slideLayouts/slideLayout13.xml"/><Relationship Id="rId4" Type="http://schemas.openxmlformats.org/officeDocument/2006/relationships/hyperlink" Target="https://www.youtube.com/watch?v=AheaTd_l5I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24.xml"/><Relationship Id="rId4" Type="http://schemas.openxmlformats.org/officeDocument/2006/relationships/image" Target="../media/image33.png"/></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3.xml"/><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5.xml"/><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6.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RvXtjANeujA"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hyperlink" Target="https://www.youtube.com/watch?v=XrYkEhs2FdA"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7.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8.xml"/><Relationship Id="rId1" Type="http://schemas.openxmlformats.org/officeDocument/2006/relationships/slideLayout" Target="../slideLayouts/slideLayout35.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9.xml"/><Relationship Id="rId1" Type="http://schemas.openxmlformats.org/officeDocument/2006/relationships/slideLayout" Target="../slideLayouts/slideLayout38.xml"/></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0.xml"/><Relationship Id="rId1" Type="http://schemas.openxmlformats.org/officeDocument/2006/relationships/slideLayout" Target="../slideLayouts/slideLayout38.xml"/></Relationships>
</file>

<file path=ppt/slides/_rels/slide5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1.xml"/><Relationship Id="rId1" Type="http://schemas.openxmlformats.org/officeDocument/2006/relationships/slideLayout" Target="../slideLayouts/slideLayout3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3.xml"/></Relationships>
</file>

<file path=ppt/slides/_rels/slide5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3.xml"/><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78"/>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CS174A Lecture 5</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85"/>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en"/>
              <a:t>What does a matrix mean?</a:t>
            </a:r>
            <a:endParaRPr/>
          </a:p>
        </p:txBody>
      </p:sp>
      <p:sp>
        <p:nvSpPr>
          <p:cNvPr id="390" name="Google Shape;390;p85"/>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A system of (first order) equations</a:t>
            </a:r>
            <a:endParaRPr/>
          </a:p>
          <a:p>
            <a:pPr marL="457200" lvl="0" indent="-342900" algn="l" rtl="0">
              <a:lnSpc>
                <a:spcPct val="115000"/>
              </a:lnSpc>
              <a:spcBef>
                <a:spcPts val="0"/>
              </a:spcBef>
              <a:spcAft>
                <a:spcPts val="0"/>
              </a:spcAft>
              <a:buSzPts val="1800"/>
              <a:buChar char="●"/>
            </a:pPr>
            <a:r>
              <a:rPr lang="en"/>
              <a:t>Our mathematical tool to tweak 3D functions or point clouds with</a:t>
            </a:r>
            <a:endParaRPr/>
          </a:p>
          <a:p>
            <a:pPr marL="457200" lvl="0" indent="-342900" algn="l" rtl="0">
              <a:lnSpc>
                <a:spcPct val="115000"/>
              </a:lnSpc>
              <a:spcBef>
                <a:spcPts val="0"/>
              </a:spcBef>
              <a:spcAft>
                <a:spcPts val="0"/>
              </a:spcAft>
              <a:buSzPts val="1800"/>
              <a:buChar char="●"/>
            </a:pPr>
            <a:r>
              <a:rPr lang="en"/>
              <a:t>Remember that a matrix is shorthand:</a:t>
            </a:r>
            <a:endParaRPr/>
          </a:p>
          <a:p>
            <a:pPr marL="0" lvl="0" indent="0" algn="l" rtl="0">
              <a:lnSpc>
                <a:spcPct val="115000"/>
              </a:lnSpc>
              <a:spcBef>
                <a:spcPts val="1600"/>
              </a:spcBef>
              <a:spcAft>
                <a:spcPts val="1600"/>
              </a:spcAft>
              <a:buSzPts val="1800"/>
              <a:buNone/>
            </a:pPr>
            <a:endParaRPr/>
          </a:p>
        </p:txBody>
      </p:sp>
      <p:pic>
        <p:nvPicPr>
          <p:cNvPr id="391" name="Google Shape;391;p85"/>
          <p:cNvPicPr preferRelativeResize="0"/>
          <p:nvPr/>
        </p:nvPicPr>
        <p:blipFill rotWithShape="1">
          <a:blip r:embed="rId3">
            <a:alphaModFix/>
          </a:blip>
          <a:srcRect/>
          <a:stretch/>
        </p:blipFill>
        <p:spPr>
          <a:xfrm>
            <a:off x="842374" y="2547224"/>
            <a:ext cx="6948950" cy="8759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0">
                                            <p:txEl>
                                              <p:pRg st="0" end="0"/>
                                            </p:txEl>
                                          </p:spTgt>
                                        </p:tgtEl>
                                        <p:attrNameLst>
                                          <p:attrName>style.visibility</p:attrName>
                                        </p:attrNameLst>
                                      </p:cBhvr>
                                      <p:to>
                                        <p:strVal val="visible"/>
                                      </p:to>
                                    </p:set>
                                    <p:animEffect transition="in" filter="fade">
                                      <p:cBhvr>
                                        <p:cTn id="7" dur="1000"/>
                                        <p:tgtEl>
                                          <p:spTgt spid="3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0">
                                            <p:txEl>
                                              <p:pRg st="1" end="1"/>
                                            </p:txEl>
                                          </p:spTgt>
                                        </p:tgtEl>
                                        <p:attrNameLst>
                                          <p:attrName>style.visibility</p:attrName>
                                        </p:attrNameLst>
                                      </p:cBhvr>
                                      <p:to>
                                        <p:strVal val="visible"/>
                                      </p:to>
                                    </p:set>
                                    <p:animEffect transition="in" filter="fade">
                                      <p:cBhvr>
                                        <p:cTn id="12" dur="1000"/>
                                        <p:tgtEl>
                                          <p:spTgt spid="3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0">
                                            <p:txEl>
                                              <p:pRg st="2" end="2"/>
                                            </p:txEl>
                                          </p:spTgt>
                                        </p:tgtEl>
                                        <p:attrNameLst>
                                          <p:attrName>style.visibility</p:attrName>
                                        </p:attrNameLst>
                                      </p:cBhvr>
                                      <p:to>
                                        <p:strVal val="visible"/>
                                      </p:to>
                                    </p:set>
                                    <p:animEffect transition="in" filter="fade">
                                      <p:cBhvr>
                                        <p:cTn id="17" dur="1000"/>
                                        <p:tgtEl>
                                          <p:spTgt spid="39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90">
                                            <p:txEl>
                                              <p:pRg st="3" end="3"/>
                                            </p:txEl>
                                          </p:spTgt>
                                        </p:tgtEl>
                                        <p:attrNameLst>
                                          <p:attrName>style.visibility</p:attrName>
                                        </p:attrNameLst>
                                      </p:cBhvr>
                                      <p:to>
                                        <p:strVal val="visible"/>
                                      </p:to>
                                    </p:set>
                                    <p:animEffect transition="in" filter="fade">
                                      <p:cBhvr>
                                        <p:cTn id="22" dur="1000"/>
                                        <p:tgtEl>
                                          <p:spTgt spid="39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89"/>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Reminder: Matrix Multiplication</a:t>
            </a:r>
            <a:endParaRPr/>
          </a:p>
        </p:txBody>
      </p:sp>
      <p:sp>
        <p:nvSpPr>
          <p:cNvPr id="420" name="Google Shape;420;p89"/>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 sz="2200"/>
              <a:t>A * B = M</a:t>
            </a:r>
            <a:endParaRPr sz="2200"/>
          </a:p>
          <a:p>
            <a:pPr marL="457200" lvl="0" indent="-368300" algn="l" rtl="0">
              <a:spcBef>
                <a:spcPts val="0"/>
              </a:spcBef>
              <a:spcAft>
                <a:spcPts val="0"/>
              </a:spcAft>
              <a:buSzPts val="2200"/>
              <a:buChar char="●"/>
            </a:pPr>
            <a:r>
              <a:rPr lang="en" sz="2200"/>
              <a:t>Each cell of M is going to be a dot product of one row of A and one column of B.</a:t>
            </a:r>
            <a:endParaRPr sz="2200"/>
          </a:p>
          <a:p>
            <a:pPr marL="457200" lvl="0" indent="-368300" algn="l" rtl="0">
              <a:spcBef>
                <a:spcPts val="0"/>
              </a:spcBef>
              <a:spcAft>
                <a:spcPts val="0"/>
              </a:spcAft>
              <a:buSzPts val="2200"/>
              <a:buChar char="●"/>
            </a:pPr>
            <a:r>
              <a:rPr lang="en" sz="2200"/>
              <a:t>Remember the rule:</a:t>
            </a:r>
            <a:endParaRPr sz="2200"/>
          </a:p>
          <a:p>
            <a:pPr marL="914400" lvl="1" indent="-368300" algn="l" rtl="0">
              <a:spcBef>
                <a:spcPts val="1600"/>
              </a:spcBef>
              <a:spcAft>
                <a:spcPts val="0"/>
              </a:spcAft>
              <a:buSzPts val="2200"/>
              <a:buChar char="○"/>
            </a:pPr>
            <a:r>
              <a:rPr lang="en" sz="2200"/>
              <a:t>Row size comes from A, column size comes from B</a:t>
            </a:r>
            <a:endParaRPr sz="2200"/>
          </a:p>
          <a:p>
            <a:pPr marL="457200" lvl="0" indent="-368300" algn="l" rtl="0">
              <a:lnSpc>
                <a:spcPct val="115000"/>
              </a:lnSpc>
              <a:spcBef>
                <a:spcPts val="0"/>
              </a:spcBef>
              <a:spcAft>
                <a:spcPts val="0"/>
              </a:spcAft>
              <a:buSzPts val="2200"/>
              <a:buChar char="●"/>
            </a:pPr>
            <a:r>
              <a:rPr lang="en" sz="2200"/>
              <a:t>If B is just a vector (1 column), that’s fine, M will be too</a:t>
            </a:r>
            <a:endParaRPr sz="2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0">
                                            <p:txEl>
                                              <p:pRg st="0" end="0"/>
                                            </p:txEl>
                                          </p:spTgt>
                                        </p:tgtEl>
                                        <p:attrNameLst>
                                          <p:attrName>style.visibility</p:attrName>
                                        </p:attrNameLst>
                                      </p:cBhvr>
                                      <p:to>
                                        <p:strVal val="visible"/>
                                      </p:to>
                                    </p:set>
                                    <p:animEffect transition="in" filter="fade">
                                      <p:cBhvr>
                                        <p:cTn id="7" dur="1000"/>
                                        <p:tgtEl>
                                          <p:spTgt spid="4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0">
                                            <p:txEl>
                                              <p:pRg st="1" end="1"/>
                                            </p:txEl>
                                          </p:spTgt>
                                        </p:tgtEl>
                                        <p:attrNameLst>
                                          <p:attrName>style.visibility</p:attrName>
                                        </p:attrNameLst>
                                      </p:cBhvr>
                                      <p:to>
                                        <p:strVal val="visible"/>
                                      </p:to>
                                    </p:set>
                                    <p:animEffect transition="in" filter="fade">
                                      <p:cBhvr>
                                        <p:cTn id="12" dur="1000"/>
                                        <p:tgtEl>
                                          <p:spTgt spid="4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20">
                                            <p:txEl>
                                              <p:pRg st="2" end="2"/>
                                            </p:txEl>
                                          </p:spTgt>
                                        </p:tgtEl>
                                        <p:attrNameLst>
                                          <p:attrName>style.visibility</p:attrName>
                                        </p:attrNameLst>
                                      </p:cBhvr>
                                      <p:to>
                                        <p:strVal val="visible"/>
                                      </p:to>
                                    </p:set>
                                    <p:animEffect transition="in" filter="fade">
                                      <p:cBhvr>
                                        <p:cTn id="17" dur="1000"/>
                                        <p:tgtEl>
                                          <p:spTgt spid="4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20">
                                            <p:txEl>
                                              <p:pRg st="3" end="3"/>
                                            </p:txEl>
                                          </p:spTgt>
                                        </p:tgtEl>
                                        <p:attrNameLst>
                                          <p:attrName>style.visibility</p:attrName>
                                        </p:attrNameLst>
                                      </p:cBhvr>
                                      <p:to>
                                        <p:strVal val="visible"/>
                                      </p:to>
                                    </p:set>
                                    <p:animEffect transition="in" filter="fade">
                                      <p:cBhvr>
                                        <p:cTn id="22" dur="1000"/>
                                        <p:tgtEl>
                                          <p:spTgt spid="4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20">
                                            <p:txEl>
                                              <p:pRg st="4" end="4"/>
                                            </p:txEl>
                                          </p:spTgt>
                                        </p:tgtEl>
                                        <p:attrNameLst>
                                          <p:attrName>style.visibility</p:attrName>
                                        </p:attrNameLst>
                                      </p:cBhvr>
                                      <p:to>
                                        <p:strVal val="visible"/>
                                      </p:to>
                                    </p:set>
                                    <p:animEffect transition="in" filter="fade">
                                      <p:cBhvr>
                                        <p:cTn id="27" dur="1000"/>
                                        <p:tgtEl>
                                          <p:spTgt spid="4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90"/>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Reminder: Matrix Multiplication</a:t>
            </a:r>
            <a:endParaRPr/>
          </a:p>
        </p:txBody>
      </p:sp>
      <p:sp>
        <p:nvSpPr>
          <p:cNvPr id="426" name="Google Shape;426;p90"/>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 sz="2200"/>
              <a:t>It’s helpful to line up A and B offset when you write them down </a:t>
            </a:r>
            <a:endParaRPr sz="2200"/>
          </a:p>
        </p:txBody>
      </p:sp>
      <p:pic>
        <p:nvPicPr>
          <p:cNvPr id="427" name="Google Shape;427;p90"/>
          <p:cNvPicPr preferRelativeResize="0"/>
          <p:nvPr/>
        </p:nvPicPr>
        <p:blipFill>
          <a:blip r:embed="rId3">
            <a:alphaModFix/>
          </a:blip>
          <a:stretch>
            <a:fillRect/>
          </a:stretch>
        </p:blipFill>
        <p:spPr>
          <a:xfrm>
            <a:off x="311700" y="1950525"/>
            <a:ext cx="5707300" cy="27046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6">
                                            <p:txEl>
                                              <p:pRg st="0" end="0"/>
                                            </p:txEl>
                                          </p:spTgt>
                                        </p:tgtEl>
                                        <p:attrNameLst>
                                          <p:attrName>style.visibility</p:attrName>
                                        </p:attrNameLst>
                                      </p:cBhvr>
                                      <p:to>
                                        <p:strVal val="visible"/>
                                      </p:to>
                                    </p:set>
                                    <p:animEffect transition="in" filter="fade">
                                      <p:cBhvr>
                                        <p:cTn id="7" dur="1000"/>
                                        <p:tgtEl>
                                          <p:spTgt spid="4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9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Matrix Concepts</a:t>
            </a:r>
            <a:endParaRPr/>
          </a:p>
        </p:txBody>
      </p:sp>
      <p:sp>
        <p:nvSpPr>
          <p:cNvPr id="439" name="Google Shape;439;p9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dirty="0"/>
              <a:t>In Graphics:  Guiding a shape into place in a scene</a:t>
            </a:r>
            <a:endParaRPr sz="2200" dirty="0"/>
          </a:p>
          <a:p>
            <a:pPr marL="457200" lvl="0" indent="-368300" algn="l" rtl="0">
              <a:spcBef>
                <a:spcPts val="0"/>
              </a:spcBef>
              <a:spcAft>
                <a:spcPts val="0"/>
              </a:spcAft>
              <a:buSzPts val="2200"/>
              <a:buChar char="●"/>
            </a:pPr>
            <a:r>
              <a:rPr lang="en" sz="2200" dirty="0"/>
              <a:t>A few common graphics matrices perform movement, or “warp” space</a:t>
            </a:r>
            <a:endParaRPr sz="2200" dirty="0"/>
          </a:p>
          <a:p>
            <a:pPr marL="457200" lvl="0" indent="-368300" algn="l" rtl="0">
              <a:spcBef>
                <a:spcPts val="0"/>
              </a:spcBef>
              <a:spcAft>
                <a:spcPts val="0"/>
              </a:spcAft>
              <a:buSzPts val="2200"/>
              <a:buChar char="●"/>
            </a:pPr>
            <a:r>
              <a:rPr lang="en" sz="2200" dirty="0"/>
              <a:t>What kind?  Recall elementary row operations</a:t>
            </a:r>
            <a:endParaRPr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9">
                                            <p:txEl>
                                              <p:pRg st="0" end="0"/>
                                            </p:txEl>
                                          </p:spTgt>
                                        </p:tgtEl>
                                        <p:attrNameLst>
                                          <p:attrName>style.visibility</p:attrName>
                                        </p:attrNameLst>
                                      </p:cBhvr>
                                      <p:to>
                                        <p:strVal val="visible"/>
                                      </p:to>
                                    </p:set>
                                    <p:animEffect transition="in" filter="fade">
                                      <p:cBhvr>
                                        <p:cTn id="7" dur="1000"/>
                                        <p:tgtEl>
                                          <p:spTgt spid="4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9">
                                            <p:txEl>
                                              <p:pRg st="1" end="1"/>
                                            </p:txEl>
                                          </p:spTgt>
                                        </p:tgtEl>
                                        <p:attrNameLst>
                                          <p:attrName>style.visibility</p:attrName>
                                        </p:attrNameLst>
                                      </p:cBhvr>
                                      <p:to>
                                        <p:strVal val="visible"/>
                                      </p:to>
                                    </p:set>
                                    <p:animEffect transition="in" filter="fade">
                                      <p:cBhvr>
                                        <p:cTn id="12" dur="1000"/>
                                        <p:tgtEl>
                                          <p:spTgt spid="4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9">
                                            <p:txEl>
                                              <p:pRg st="2" end="2"/>
                                            </p:txEl>
                                          </p:spTgt>
                                        </p:tgtEl>
                                        <p:attrNameLst>
                                          <p:attrName>style.visibility</p:attrName>
                                        </p:attrNameLst>
                                      </p:cBhvr>
                                      <p:to>
                                        <p:strVal val="visible"/>
                                      </p:to>
                                    </p:set>
                                    <p:animEffect transition="in" filter="fade">
                                      <p:cBhvr>
                                        <p:cTn id="17" dur="1000"/>
                                        <p:tgtEl>
                                          <p:spTgt spid="4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9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445" name="Google Shape;445;p93"/>
          <p:cNvPicPr preferRelativeResize="0"/>
          <p:nvPr/>
        </p:nvPicPr>
        <p:blipFill>
          <a:blip r:embed="rId3">
            <a:alphaModFix/>
          </a:blip>
          <a:stretch>
            <a:fillRect/>
          </a:stretch>
        </p:blipFill>
        <p:spPr>
          <a:xfrm>
            <a:off x="248775" y="132075"/>
            <a:ext cx="8895226" cy="50016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pic>
        <p:nvPicPr>
          <p:cNvPr id="450" name="Google Shape;450;p94"/>
          <p:cNvPicPr preferRelativeResize="0"/>
          <p:nvPr/>
        </p:nvPicPr>
        <p:blipFill>
          <a:blip r:embed="rId3">
            <a:alphaModFix/>
          </a:blip>
          <a:stretch>
            <a:fillRect/>
          </a:stretch>
        </p:blipFill>
        <p:spPr>
          <a:xfrm>
            <a:off x="0" y="0"/>
            <a:ext cx="6384125" cy="4701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9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if we apply e</a:t>
            </a:r>
            <a:r>
              <a:rPr lang="en" baseline="-25000"/>
              <a:t>1</a:t>
            </a:r>
            <a:r>
              <a:rPr lang="en"/>
              <a:t> to all the points of an image?</a:t>
            </a:r>
            <a:endParaRPr/>
          </a:p>
        </p:txBody>
      </p:sp>
      <p:pic>
        <p:nvPicPr>
          <p:cNvPr id="456" name="Google Shape;456;p95"/>
          <p:cNvPicPr preferRelativeResize="0"/>
          <p:nvPr/>
        </p:nvPicPr>
        <p:blipFill>
          <a:blip r:embed="rId3">
            <a:alphaModFix/>
          </a:blip>
          <a:stretch>
            <a:fillRect/>
          </a:stretch>
        </p:blipFill>
        <p:spPr>
          <a:xfrm>
            <a:off x="646150" y="2735125"/>
            <a:ext cx="1952625" cy="1714500"/>
          </a:xfrm>
          <a:prstGeom prst="rect">
            <a:avLst/>
          </a:prstGeom>
          <a:noFill/>
          <a:ln>
            <a:noFill/>
          </a:ln>
        </p:spPr>
      </p:pic>
      <p:pic>
        <p:nvPicPr>
          <p:cNvPr id="457" name="Google Shape;457;p9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2598775" y="2946359"/>
            <a:ext cx="1278900" cy="1503266"/>
          </a:xfrm>
          <a:prstGeom prst="rect">
            <a:avLst/>
          </a:prstGeom>
          <a:noFill/>
          <a:ln>
            <a:noFill/>
          </a:ln>
        </p:spPr>
      </p:pic>
      <p:pic>
        <p:nvPicPr>
          <p:cNvPr id="458" name="Google Shape;458;p95"/>
          <p:cNvPicPr preferRelativeResize="0"/>
          <p:nvPr/>
        </p:nvPicPr>
        <p:blipFill>
          <a:blip r:embed="rId5">
            <a:alphaModFix/>
          </a:blip>
          <a:stretch>
            <a:fillRect/>
          </a:stretch>
        </p:blipFill>
        <p:spPr>
          <a:xfrm>
            <a:off x="4129600" y="1280950"/>
            <a:ext cx="2925575" cy="2925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9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if we apply e</a:t>
            </a:r>
            <a:r>
              <a:rPr lang="en" baseline="-25000"/>
              <a:t>1</a:t>
            </a:r>
            <a:r>
              <a:rPr lang="en"/>
              <a:t> to all the points of an image?</a:t>
            </a:r>
            <a:endParaRPr/>
          </a:p>
        </p:txBody>
      </p:sp>
      <p:sp>
        <p:nvSpPr>
          <p:cNvPr id="464" name="Google Shape;464;p9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Our axes swap</a:t>
            </a:r>
            <a:endParaRPr dirty="0"/>
          </a:p>
          <a:p>
            <a:pPr marL="0" lvl="0" indent="0" algn="l" rtl="0">
              <a:spcBef>
                <a:spcPts val="1600"/>
              </a:spcBef>
              <a:spcAft>
                <a:spcPts val="0"/>
              </a:spcAft>
              <a:buNone/>
            </a:pPr>
            <a:r>
              <a:rPr lang="en" dirty="0"/>
              <a:t>new</a:t>
            </a:r>
            <a:r>
              <a:rPr lang="en" baseline="-25000" dirty="0"/>
              <a:t>x</a:t>
            </a:r>
            <a:r>
              <a:rPr lang="en" dirty="0"/>
              <a:t>=y,  new</a:t>
            </a:r>
            <a:r>
              <a:rPr lang="en" baseline="-25000" dirty="0"/>
              <a:t>y</a:t>
            </a:r>
            <a:r>
              <a:rPr lang="en" dirty="0"/>
              <a:t>=x</a:t>
            </a:r>
            <a:endParaRPr dirty="0"/>
          </a:p>
          <a:p>
            <a:pPr marL="0" lvl="0" indent="0" algn="l" rtl="0">
              <a:spcBef>
                <a:spcPts val="1600"/>
              </a:spcBef>
              <a:spcAft>
                <a:spcPts val="0"/>
              </a:spcAft>
              <a:buNone/>
            </a:pPr>
            <a:r>
              <a:rPr lang="en" dirty="0"/>
              <a:t>Matrix form of that:</a:t>
            </a:r>
            <a:endParaRPr dirty="0"/>
          </a:p>
          <a:p>
            <a:pPr marL="0" lvl="0" indent="0" algn="l" rtl="0">
              <a:spcBef>
                <a:spcPts val="1600"/>
              </a:spcBef>
              <a:spcAft>
                <a:spcPts val="1600"/>
              </a:spcAft>
              <a:buNone/>
            </a:pPr>
            <a:endParaRPr dirty="0"/>
          </a:p>
        </p:txBody>
      </p:sp>
      <p:pic>
        <p:nvPicPr>
          <p:cNvPr id="465" name="Google Shape;465;p96"/>
          <p:cNvPicPr preferRelativeResize="0"/>
          <p:nvPr/>
        </p:nvPicPr>
        <p:blipFill>
          <a:blip r:embed="rId3">
            <a:alphaModFix/>
          </a:blip>
          <a:stretch>
            <a:fillRect/>
          </a:stretch>
        </p:blipFill>
        <p:spPr>
          <a:xfrm>
            <a:off x="646150" y="2735125"/>
            <a:ext cx="1952625" cy="1714500"/>
          </a:xfrm>
          <a:prstGeom prst="rect">
            <a:avLst/>
          </a:prstGeom>
          <a:noFill/>
          <a:ln>
            <a:noFill/>
          </a:ln>
        </p:spPr>
      </p:pic>
      <p:pic>
        <p:nvPicPr>
          <p:cNvPr id="466" name="Google Shape;466;p9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2598775" y="2946359"/>
            <a:ext cx="1278900" cy="1503266"/>
          </a:xfrm>
          <a:prstGeom prst="rect">
            <a:avLst/>
          </a:prstGeom>
          <a:noFill/>
          <a:ln>
            <a:noFill/>
          </a:ln>
        </p:spPr>
      </p:pic>
      <p:pic>
        <p:nvPicPr>
          <p:cNvPr id="467" name="Google Shape;467;p96"/>
          <p:cNvPicPr preferRelativeResize="0"/>
          <p:nvPr/>
        </p:nvPicPr>
        <p:blipFill>
          <a:blip r:embed="rId5">
            <a:alphaModFix/>
          </a:blip>
          <a:stretch>
            <a:fillRect/>
          </a:stretch>
        </p:blipFill>
        <p:spPr>
          <a:xfrm>
            <a:off x="3959750" y="1150425"/>
            <a:ext cx="3114050" cy="3114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9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if we apply e</a:t>
            </a:r>
            <a:r>
              <a:rPr lang="en" baseline="-25000"/>
              <a:t>2</a:t>
            </a:r>
            <a:r>
              <a:rPr lang="en"/>
              <a:t> to all the points of an image?</a:t>
            </a:r>
            <a:endParaRPr/>
          </a:p>
        </p:txBody>
      </p:sp>
      <p:pic>
        <p:nvPicPr>
          <p:cNvPr id="473" name="Google Shape;473;p97"/>
          <p:cNvPicPr preferRelativeResize="0"/>
          <p:nvPr/>
        </p:nvPicPr>
        <p:blipFill>
          <a:blip r:embed="rId3">
            <a:alphaModFix/>
          </a:blip>
          <a:stretch>
            <a:fillRect/>
          </a:stretch>
        </p:blipFill>
        <p:spPr>
          <a:xfrm>
            <a:off x="525025" y="2701800"/>
            <a:ext cx="2524125" cy="1809750"/>
          </a:xfrm>
          <a:prstGeom prst="rect">
            <a:avLst/>
          </a:prstGeom>
          <a:noFill/>
          <a:ln>
            <a:noFill/>
          </a:ln>
        </p:spPr>
      </p:pic>
      <p:pic>
        <p:nvPicPr>
          <p:cNvPr id="474" name="Google Shape;474;p97"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2598775" y="2946359"/>
            <a:ext cx="1278900" cy="1503266"/>
          </a:xfrm>
          <a:prstGeom prst="rect">
            <a:avLst/>
          </a:prstGeom>
          <a:noFill/>
          <a:ln>
            <a:noFill/>
          </a:ln>
        </p:spPr>
      </p:pic>
      <p:pic>
        <p:nvPicPr>
          <p:cNvPr id="475" name="Google Shape;475;p97"/>
          <p:cNvPicPr preferRelativeResize="0"/>
          <p:nvPr/>
        </p:nvPicPr>
        <p:blipFill>
          <a:blip r:embed="rId5">
            <a:alphaModFix/>
          </a:blip>
          <a:stretch>
            <a:fillRect/>
          </a:stretch>
        </p:blipFill>
        <p:spPr>
          <a:xfrm>
            <a:off x="4477225" y="1297182"/>
            <a:ext cx="2524125" cy="237969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9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if we apply e</a:t>
            </a:r>
            <a:r>
              <a:rPr lang="en" baseline="-25000"/>
              <a:t>2</a:t>
            </a:r>
            <a:r>
              <a:rPr lang="en"/>
              <a:t> to all the points of an image?</a:t>
            </a:r>
            <a:endParaRPr/>
          </a:p>
        </p:txBody>
      </p:sp>
      <p:sp>
        <p:nvSpPr>
          <p:cNvPr id="481" name="Google Shape;481;p98"/>
          <p:cNvSpPr txBox="1">
            <a:spLocks noGrp="1"/>
          </p:cNvSpPr>
          <p:nvPr>
            <p:ph type="body" idx="1"/>
          </p:nvPr>
        </p:nvSpPr>
        <p:spPr>
          <a:xfrm>
            <a:off x="273475" y="111062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get a scale.</a:t>
            </a:r>
            <a:endParaRPr/>
          </a:p>
          <a:p>
            <a:pPr marL="0" lvl="0" indent="0" algn="l" rtl="0">
              <a:spcBef>
                <a:spcPts val="1600"/>
              </a:spcBef>
              <a:spcAft>
                <a:spcPts val="0"/>
              </a:spcAft>
              <a:buNone/>
            </a:pPr>
            <a:r>
              <a:rPr lang="en"/>
              <a:t>new</a:t>
            </a:r>
            <a:r>
              <a:rPr lang="en" baseline="-25000"/>
              <a:t>x</a:t>
            </a:r>
            <a:r>
              <a:rPr lang="en"/>
              <a:t>= 5x</a:t>
            </a:r>
            <a:endParaRPr baseline="-25000"/>
          </a:p>
          <a:p>
            <a:pPr marL="0" lvl="0" indent="0" algn="l" rtl="0">
              <a:spcBef>
                <a:spcPts val="1600"/>
              </a:spcBef>
              <a:spcAft>
                <a:spcPts val="1600"/>
              </a:spcAft>
              <a:buNone/>
            </a:pPr>
            <a:r>
              <a:rPr lang="en"/>
              <a:t>Matrix form of that:</a:t>
            </a:r>
            <a:endParaRPr/>
          </a:p>
        </p:txBody>
      </p:sp>
      <p:pic>
        <p:nvPicPr>
          <p:cNvPr id="482" name="Google Shape;482;p98"/>
          <p:cNvPicPr preferRelativeResize="0"/>
          <p:nvPr/>
        </p:nvPicPr>
        <p:blipFill>
          <a:blip r:embed="rId3">
            <a:alphaModFix/>
          </a:blip>
          <a:stretch>
            <a:fillRect/>
          </a:stretch>
        </p:blipFill>
        <p:spPr>
          <a:xfrm>
            <a:off x="525025" y="2701800"/>
            <a:ext cx="2524125" cy="1809750"/>
          </a:xfrm>
          <a:prstGeom prst="rect">
            <a:avLst/>
          </a:prstGeom>
          <a:noFill/>
          <a:ln>
            <a:noFill/>
          </a:ln>
        </p:spPr>
      </p:pic>
      <p:pic>
        <p:nvPicPr>
          <p:cNvPr id="483" name="Google Shape;483;p9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2598775" y="2946359"/>
            <a:ext cx="1278900" cy="1503266"/>
          </a:xfrm>
          <a:prstGeom prst="rect">
            <a:avLst/>
          </a:prstGeom>
          <a:noFill/>
          <a:ln>
            <a:noFill/>
          </a:ln>
        </p:spPr>
      </p:pic>
      <p:pic>
        <p:nvPicPr>
          <p:cNvPr id="484" name="Google Shape;484;p98"/>
          <p:cNvPicPr preferRelativeResize="0"/>
          <p:nvPr/>
        </p:nvPicPr>
        <p:blipFill>
          <a:blip r:embed="rId5">
            <a:alphaModFix/>
          </a:blip>
          <a:stretch>
            <a:fillRect/>
          </a:stretch>
        </p:blipFill>
        <p:spPr>
          <a:xfrm>
            <a:off x="4203650" y="1671625"/>
            <a:ext cx="4733925" cy="1590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dirty="0"/>
              <a:t>Announcements &amp; Reminders</a:t>
            </a:r>
          </a:p>
        </p:txBody>
      </p:sp>
      <p:sp>
        <p:nvSpPr>
          <p:cNvPr id="1173507" name="Rectangle 3"/>
          <p:cNvSpPr>
            <a:spLocks noGrp="1" noChangeArrowheads="1"/>
          </p:cNvSpPr>
          <p:nvPr>
            <p:ph type="body" sz="half" idx="1"/>
          </p:nvPr>
        </p:nvSpPr>
        <p:spPr>
          <a:xfrm>
            <a:off x="247650" y="1257300"/>
            <a:ext cx="8591500" cy="3657600"/>
          </a:xfrm>
        </p:spPr>
        <p:txBody>
          <a:bodyPr/>
          <a:lstStyle/>
          <a:p>
            <a:pPr marL="342900">
              <a:defRPr/>
            </a:pPr>
            <a:r>
              <a:rPr lang="en-US" sz="2025" dirty="0"/>
              <a:t>2/04/24: A2 due; will be discussed during this week’s TA session</a:t>
            </a:r>
          </a:p>
          <a:p>
            <a:pPr marL="342900">
              <a:defRPr/>
            </a:pPr>
            <a:r>
              <a:rPr lang="en-US" sz="2025" dirty="0"/>
              <a:t>2/08/24: Midterm Exam: 6:00-7:30 PM PST, in person, in class</a:t>
            </a:r>
            <a:endParaRPr lang="en-US" sz="1525" dirty="0"/>
          </a:p>
          <a:p>
            <a:pPr marL="342900">
              <a:defRPr/>
            </a:pPr>
            <a:r>
              <a:rPr lang="en-US" sz="2025"/>
              <a:t>2</a:t>
            </a:r>
            <a:r>
              <a:rPr lang="en-US" sz="2025" smtClean="0"/>
              <a:t>/25/24: </a:t>
            </a:r>
            <a:r>
              <a:rPr lang="en-US" sz="2025"/>
              <a:t>A3 due</a:t>
            </a:r>
            <a:endParaRPr lang="en-US" sz="1525"/>
          </a:p>
          <a:p>
            <a:pPr marL="342900">
              <a:defRPr/>
            </a:pPr>
            <a:r>
              <a:rPr lang="en-US" sz="2025" dirty="0" smtClean="0"/>
              <a:t>Start </a:t>
            </a:r>
            <a:r>
              <a:rPr lang="en-US" sz="2025" dirty="0"/>
              <a:t>forming your project teams (team size: 2-4)</a:t>
            </a:r>
          </a:p>
          <a:p>
            <a:pPr marL="800100" lvl="1">
              <a:defRPr/>
            </a:pPr>
            <a:r>
              <a:rPr lang="en-US" sz="1525" dirty="0"/>
              <a:t>2/28/24: initial project proposals &amp; teams due</a:t>
            </a:r>
          </a:p>
          <a:p>
            <a:pPr marL="800100" lvl="1">
              <a:defRPr/>
            </a:pPr>
            <a:r>
              <a:rPr lang="en-US" sz="1525" dirty="0"/>
              <a:t>3/13/24: final proposals </a:t>
            </a:r>
            <a:r>
              <a:rPr lang="en-US" sz="1525" dirty="0" smtClean="0"/>
              <a:t>due</a:t>
            </a:r>
            <a:endParaRPr lang="en-US" sz="2025" dirty="0"/>
          </a:p>
        </p:txBody>
      </p:sp>
    </p:spTree>
    <p:extLst>
      <p:ext uri="{BB962C8B-B14F-4D97-AF65-F5344CB8AC3E}">
        <p14:creationId xmlns:p14="http://schemas.microsoft.com/office/powerpoint/2010/main" val="3952178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9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if we apply e</a:t>
            </a:r>
            <a:r>
              <a:rPr lang="en" baseline="-25000"/>
              <a:t>3</a:t>
            </a:r>
            <a:r>
              <a:rPr lang="en"/>
              <a:t> to all the points of an image?</a:t>
            </a:r>
            <a:endParaRPr/>
          </a:p>
        </p:txBody>
      </p:sp>
      <p:pic>
        <p:nvPicPr>
          <p:cNvPr id="490" name="Google Shape;490;p99"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598775" y="2946359"/>
            <a:ext cx="1278900" cy="1503266"/>
          </a:xfrm>
          <a:prstGeom prst="rect">
            <a:avLst/>
          </a:prstGeom>
          <a:noFill/>
          <a:ln>
            <a:noFill/>
          </a:ln>
        </p:spPr>
      </p:pic>
      <p:pic>
        <p:nvPicPr>
          <p:cNvPr id="491" name="Google Shape;491;p99"/>
          <p:cNvPicPr preferRelativeResize="0"/>
          <p:nvPr/>
        </p:nvPicPr>
        <p:blipFill>
          <a:blip r:embed="rId4">
            <a:alphaModFix/>
          </a:blip>
          <a:stretch>
            <a:fillRect/>
          </a:stretch>
        </p:blipFill>
        <p:spPr>
          <a:xfrm>
            <a:off x="4358925" y="1339425"/>
            <a:ext cx="2614250" cy="2464650"/>
          </a:xfrm>
          <a:prstGeom prst="rect">
            <a:avLst/>
          </a:prstGeom>
          <a:noFill/>
          <a:ln>
            <a:noFill/>
          </a:ln>
        </p:spPr>
      </p:pic>
      <p:pic>
        <p:nvPicPr>
          <p:cNvPr id="492" name="Google Shape;492;p99"/>
          <p:cNvPicPr preferRelativeResize="0"/>
          <p:nvPr/>
        </p:nvPicPr>
        <p:blipFill>
          <a:blip r:embed="rId5">
            <a:alphaModFix/>
          </a:blip>
          <a:stretch>
            <a:fillRect/>
          </a:stretch>
        </p:blipFill>
        <p:spPr>
          <a:xfrm>
            <a:off x="525050" y="2658925"/>
            <a:ext cx="2000250" cy="1790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10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if we apply e</a:t>
            </a:r>
            <a:r>
              <a:rPr lang="en" baseline="-25000"/>
              <a:t>3</a:t>
            </a:r>
            <a:r>
              <a:rPr lang="en"/>
              <a:t> to all the points of an image?</a:t>
            </a:r>
            <a:endParaRPr/>
          </a:p>
        </p:txBody>
      </p:sp>
      <p:sp>
        <p:nvSpPr>
          <p:cNvPr id="498" name="Google Shape;498;p100"/>
          <p:cNvSpPr txBox="1">
            <a:spLocks noGrp="1"/>
          </p:cNvSpPr>
          <p:nvPr>
            <p:ph type="body" idx="1"/>
          </p:nvPr>
        </p:nvSpPr>
        <p:spPr>
          <a:xfrm>
            <a:off x="265000" y="111062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get a “shear.”</a:t>
            </a:r>
            <a:endParaRPr/>
          </a:p>
          <a:p>
            <a:pPr marL="0" lvl="0" indent="0" algn="l" rtl="0">
              <a:spcBef>
                <a:spcPts val="1600"/>
              </a:spcBef>
              <a:spcAft>
                <a:spcPts val="0"/>
              </a:spcAft>
              <a:buNone/>
            </a:pPr>
            <a:r>
              <a:rPr lang="en"/>
              <a:t>new</a:t>
            </a:r>
            <a:r>
              <a:rPr lang="en" baseline="-25000"/>
              <a:t>x</a:t>
            </a:r>
            <a:r>
              <a:rPr lang="en"/>
              <a:t>= x + y</a:t>
            </a:r>
            <a:endParaRPr/>
          </a:p>
          <a:p>
            <a:pPr marL="0" lvl="0" indent="0" algn="l" rtl="0">
              <a:spcBef>
                <a:spcPts val="1600"/>
              </a:spcBef>
              <a:spcAft>
                <a:spcPts val="1600"/>
              </a:spcAft>
              <a:buNone/>
            </a:pPr>
            <a:r>
              <a:rPr lang="en"/>
              <a:t>Matrix form of that:</a:t>
            </a:r>
            <a:endParaRPr/>
          </a:p>
        </p:txBody>
      </p:sp>
      <p:pic>
        <p:nvPicPr>
          <p:cNvPr id="499" name="Google Shape;499;p10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598775" y="2946359"/>
            <a:ext cx="1278900" cy="1503266"/>
          </a:xfrm>
          <a:prstGeom prst="rect">
            <a:avLst/>
          </a:prstGeom>
          <a:noFill/>
          <a:ln>
            <a:noFill/>
          </a:ln>
        </p:spPr>
      </p:pic>
      <p:pic>
        <p:nvPicPr>
          <p:cNvPr id="500" name="Google Shape;500;p100"/>
          <p:cNvPicPr preferRelativeResize="0"/>
          <p:nvPr/>
        </p:nvPicPr>
        <p:blipFill>
          <a:blip r:embed="rId4">
            <a:alphaModFix/>
          </a:blip>
          <a:stretch>
            <a:fillRect/>
          </a:stretch>
        </p:blipFill>
        <p:spPr>
          <a:xfrm>
            <a:off x="525050" y="2658925"/>
            <a:ext cx="2000250" cy="1790700"/>
          </a:xfrm>
          <a:prstGeom prst="rect">
            <a:avLst/>
          </a:prstGeom>
          <a:noFill/>
          <a:ln>
            <a:noFill/>
          </a:ln>
        </p:spPr>
      </p:pic>
      <p:pic>
        <p:nvPicPr>
          <p:cNvPr id="501" name="Google Shape;501;p100"/>
          <p:cNvPicPr preferRelativeResize="0"/>
          <p:nvPr/>
        </p:nvPicPr>
        <p:blipFill>
          <a:blip r:embed="rId5">
            <a:alphaModFix/>
          </a:blip>
          <a:stretch>
            <a:fillRect/>
          </a:stretch>
        </p:blipFill>
        <p:spPr>
          <a:xfrm>
            <a:off x="4492725" y="1461750"/>
            <a:ext cx="2403099" cy="2463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10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Rotation Matrices</a:t>
            </a:r>
            <a:endParaRPr/>
          </a:p>
        </p:txBody>
      </p:sp>
      <p:sp>
        <p:nvSpPr>
          <p:cNvPr id="507" name="Google Shape;507;p10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rotation is two shears.</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But certain properties have to hold.  This one is not a pure rotation matrix (it has some scaling effect too).  Rotations have to have determinant = 1.</a:t>
            </a:r>
            <a:endParaRPr/>
          </a:p>
          <a:p>
            <a:pPr marL="0" lvl="0" indent="0" algn="l" rtl="0">
              <a:spcBef>
                <a:spcPts val="1600"/>
              </a:spcBef>
              <a:spcAft>
                <a:spcPts val="1600"/>
              </a:spcAft>
              <a:buNone/>
            </a:pPr>
            <a:endParaRPr/>
          </a:p>
        </p:txBody>
      </p:sp>
      <p:pic>
        <p:nvPicPr>
          <p:cNvPr id="508" name="Google Shape;508;p10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1029600" y="1742825"/>
            <a:ext cx="1530475" cy="1192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10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Rotation Matrices</a:t>
            </a:r>
            <a:endParaRPr/>
          </a:p>
        </p:txBody>
      </p:sp>
      <p:sp>
        <p:nvSpPr>
          <p:cNvPr id="514" name="Google Shape;514;p10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A rotation also has to have orthogonal columns.  This one passes that!</a:t>
            </a:r>
            <a:endParaRPr/>
          </a:p>
          <a:p>
            <a:pPr marL="0" lvl="0" indent="0" algn="l" rtl="0">
              <a:spcBef>
                <a:spcPts val="1600"/>
              </a:spcBef>
              <a:spcAft>
                <a:spcPts val="0"/>
              </a:spcAft>
              <a:buNone/>
            </a:pPr>
            <a:r>
              <a:rPr lang="en"/>
              <a:t>Our simpler shear matrix from earlier did not (check the columns):</a:t>
            </a:r>
            <a:endParaRPr/>
          </a:p>
          <a:p>
            <a:pPr marL="0" lvl="0" indent="0" algn="l" rtl="0">
              <a:spcBef>
                <a:spcPts val="1600"/>
              </a:spcBef>
              <a:spcAft>
                <a:spcPts val="1600"/>
              </a:spcAft>
              <a:buNone/>
            </a:pPr>
            <a:endParaRPr/>
          </a:p>
        </p:txBody>
      </p:sp>
      <p:pic>
        <p:nvPicPr>
          <p:cNvPr id="515" name="Google Shape;515;p10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622975" y="1381750"/>
            <a:ext cx="1411575" cy="1099725"/>
          </a:xfrm>
          <a:prstGeom prst="rect">
            <a:avLst/>
          </a:prstGeom>
          <a:noFill/>
          <a:ln>
            <a:noFill/>
          </a:ln>
        </p:spPr>
      </p:pic>
      <p:pic>
        <p:nvPicPr>
          <p:cNvPr id="516" name="Google Shape;516;p10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1549800" y="3844850"/>
            <a:ext cx="1057625" cy="984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10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Rotation Matrices</a:t>
            </a:r>
            <a:endParaRPr/>
          </a:p>
        </p:txBody>
      </p:sp>
      <p:sp>
        <p:nvSpPr>
          <p:cNvPr id="522" name="Google Shape;522;p10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r>
              <a:rPr lang="en"/>
              <a:t>This one is more like it.  </a:t>
            </a:r>
            <a:r>
              <a:rPr lang="en" b="1"/>
              <a:t>Trig</a:t>
            </a:r>
            <a:r>
              <a:rPr lang="en"/>
              <a:t> identities ensure this matrix always has determinant=1.  The two columns are also always perpendicular.  Suppose theta is 45 degrees:</a:t>
            </a:r>
            <a:endParaRPr/>
          </a:p>
        </p:txBody>
      </p:sp>
      <p:pic>
        <p:nvPicPr>
          <p:cNvPr id="523" name="Google Shape;523;p10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532467" y="1017800"/>
            <a:ext cx="2704208" cy="1240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10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Rotation Matrices</a:t>
            </a:r>
            <a:endParaRPr/>
          </a:p>
        </p:txBody>
      </p:sp>
      <p:sp>
        <p:nvSpPr>
          <p:cNvPr id="529" name="Google Shape;529;p10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r>
              <a:rPr lang="en"/>
              <a:t>This one is more like it.  </a:t>
            </a:r>
            <a:r>
              <a:rPr lang="en" b="1"/>
              <a:t>Trig</a:t>
            </a:r>
            <a:r>
              <a:rPr lang="en"/>
              <a:t> identities ensure this matrix always has determinant=1.  The two columns are also always perpendicular.  Suppose theta is 45 degrees:</a:t>
            </a:r>
            <a:endParaRPr/>
          </a:p>
        </p:txBody>
      </p:sp>
      <p:pic>
        <p:nvPicPr>
          <p:cNvPr id="530" name="Google Shape;530;p10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532467" y="1017800"/>
            <a:ext cx="2704208" cy="1240975"/>
          </a:xfrm>
          <a:prstGeom prst="rect">
            <a:avLst/>
          </a:prstGeom>
          <a:noFill/>
          <a:ln>
            <a:noFill/>
          </a:ln>
        </p:spPr>
      </p:pic>
      <p:pic>
        <p:nvPicPr>
          <p:cNvPr id="531" name="Google Shape;531;p10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658200" y="3376700"/>
            <a:ext cx="5878425" cy="11350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10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Rotation Matrices</a:t>
            </a:r>
            <a:endParaRPr/>
          </a:p>
        </p:txBody>
      </p:sp>
      <p:sp>
        <p:nvSpPr>
          <p:cNvPr id="537" name="Google Shape;537;p105"/>
          <p:cNvSpPr txBox="1">
            <a:spLocks noGrp="1"/>
          </p:cNvSpPr>
          <p:nvPr>
            <p:ph type="body" idx="1"/>
          </p:nvPr>
        </p:nvSpPr>
        <p:spPr>
          <a:xfrm>
            <a:off x="311700" y="1140850"/>
            <a:ext cx="8520600" cy="342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try our rotation matrix, but we don’t want to multiply ugly radicals so let’s combine it with a scale matrix for testing.</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r>
              <a:rPr lang="en"/>
              <a:t>There, much better to work with.  (This was our matrix from earlier that had a scaling influence).</a:t>
            </a:r>
            <a:endParaRPr/>
          </a:p>
        </p:txBody>
      </p:sp>
      <p:pic>
        <p:nvPicPr>
          <p:cNvPr id="538" name="Google Shape;538;p10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64750" y="2277875"/>
            <a:ext cx="6041200" cy="10299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10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Rotation Matrices</a:t>
            </a:r>
            <a:endParaRPr/>
          </a:p>
        </p:txBody>
      </p:sp>
      <p:sp>
        <p:nvSpPr>
          <p:cNvPr id="544" name="Google Shape;544;p10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it means:</a:t>
            </a:r>
            <a:endParaRPr/>
          </a:p>
          <a:p>
            <a:pPr marL="0" lvl="0" indent="0" algn="l" rtl="0">
              <a:spcBef>
                <a:spcPts val="1600"/>
              </a:spcBef>
              <a:spcAft>
                <a:spcPts val="1600"/>
              </a:spcAft>
              <a:buNone/>
            </a:pPr>
            <a:endParaRPr/>
          </a:p>
        </p:txBody>
      </p:sp>
      <p:pic>
        <p:nvPicPr>
          <p:cNvPr id="545" name="Google Shape;545;p10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1339575" y="1707450"/>
            <a:ext cx="4292100" cy="1132175"/>
          </a:xfrm>
          <a:prstGeom prst="rect">
            <a:avLst/>
          </a:prstGeom>
          <a:noFill/>
          <a:ln>
            <a:noFill/>
          </a:ln>
        </p:spPr>
      </p:pic>
      <p:pic>
        <p:nvPicPr>
          <p:cNvPr id="546" name="Google Shape;546;p106"/>
          <p:cNvPicPr preferRelativeResize="0"/>
          <p:nvPr/>
        </p:nvPicPr>
        <p:blipFill>
          <a:blip r:embed="rId4">
            <a:alphaModFix/>
          </a:blip>
          <a:stretch>
            <a:fillRect/>
          </a:stretch>
        </p:blipFill>
        <p:spPr>
          <a:xfrm>
            <a:off x="5873375" y="507075"/>
            <a:ext cx="3177300" cy="32585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10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Rotation Matrices</a:t>
            </a:r>
            <a:endParaRPr/>
          </a:p>
        </p:txBody>
      </p:sp>
      <p:sp>
        <p:nvSpPr>
          <p:cNvPr id="552" name="Google Shape;552;p10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it means:</a:t>
            </a:r>
            <a:endParaRPr/>
          </a:p>
          <a:p>
            <a:pPr marL="0" lvl="0" indent="0" algn="l" rtl="0">
              <a:spcBef>
                <a:spcPts val="1600"/>
              </a:spcBef>
              <a:spcAft>
                <a:spcPts val="1600"/>
              </a:spcAft>
              <a:buNone/>
            </a:pPr>
            <a:endParaRPr/>
          </a:p>
        </p:txBody>
      </p:sp>
      <p:pic>
        <p:nvPicPr>
          <p:cNvPr id="553" name="Google Shape;553;p107"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1339575" y="1707450"/>
            <a:ext cx="4292100" cy="1132175"/>
          </a:xfrm>
          <a:prstGeom prst="rect">
            <a:avLst/>
          </a:prstGeom>
          <a:noFill/>
          <a:ln>
            <a:noFill/>
          </a:ln>
        </p:spPr>
      </p:pic>
      <p:pic>
        <p:nvPicPr>
          <p:cNvPr id="554" name="Google Shape;554;p107"/>
          <p:cNvPicPr preferRelativeResize="0"/>
          <p:nvPr/>
        </p:nvPicPr>
        <p:blipFill>
          <a:blip r:embed="rId4">
            <a:alphaModFix/>
          </a:blip>
          <a:stretch>
            <a:fillRect/>
          </a:stretch>
        </p:blipFill>
        <p:spPr>
          <a:xfrm>
            <a:off x="5837109" y="472100"/>
            <a:ext cx="3128265" cy="32083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08"/>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All this time...</a:t>
            </a:r>
            <a:endParaRPr/>
          </a:p>
        </p:txBody>
      </p:sp>
      <p:sp>
        <p:nvSpPr>
          <p:cNvPr id="560" name="Google Shape;560;p108"/>
          <p:cNvSpPr txBox="1">
            <a:spLocks noGrp="1"/>
          </p:cNvSpPr>
          <p:nvPr>
            <p:ph type="body" idx="1"/>
          </p:nvPr>
        </p:nvSpPr>
        <p:spPr>
          <a:xfrm>
            <a:off x="273800" y="1154100"/>
            <a:ext cx="8520600" cy="3339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400"/>
              <a:t>SANTA’S NOSE HAS NEVER LEFT THE ORIGIN </a:t>
            </a:r>
            <a:r>
              <a:rPr lang="en" sz="2400" b="1" i="1"/>
              <a:t>(!!!)</a:t>
            </a:r>
            <a:endParaRPr sz="2400" b="1" i="1"/>
          </a:p>
          <a:p>
            <a:pPr marL="0" lvl="0" indent="0" algn="l" rtl="0">
              <a:lnSpc>
                <a:spcPct val="115000"/>
              </a:lnSpc>
              <a:spcBef>
                <a:spcPts val="1600"/>
              </a:spcBef>
              <a:spcAft>
                <a:spcPts val="0"/>
              </a:spcAft>
              <a:buSzPts val="1800"/>
              <a:buNone/>
            </a:pPr>
            <a:endParaRPr sz="2400" b="1" i="1"/>
          </a:p>
          <a:p>
            <a:pPr marL="0" lvl="0" indent="0" algn="l" rtl="0">
              <a:lnSpc>
                <a:spcPct val="115000"/>
              </a:lnSpc>
              <a:spcBef>
                <a:spcPts val="1600"/>
              </a:spcBef>
              <a:spcAft>
                <a:spcPts val="1600"/>
              </a:spcAft>
              <a:buSzPts val="1800"/>
              <a:buNone/>
            </a:pPr>
            <a:r>
              <a:rPr lang="en" sz="2400"/>
              <a:t>None of these operations have resulted in </a:t>
            </a:r>
            <a:r>
              <a:rPr lang="en" sz="2400" b="1"/>
              <a:t>translation </a:t>
            </a:r>
            <a:r>
              <a:rPr lang="en" sz="2400"/>
              <a:t>(sliding all of the points at once somewhere else)</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dirty="0"/>
              <a:t>Last Lecture Recap</a:t>
            </a:r>
          </a:p>
        </p:txBody>
      </p:sp>
      <p:sp>
        <p:nvSpPr>
          <p:cNvPr id="1173507" name="Rectangle 3"/>
          <p:cNvSpPr>
            <a:spLocks noGrp="1" noChangeArrowheads="1"/>
          </p:cNvSpPr>
          <p:nvPr>
            <p:ph type="body" sz="half" idx="1"/>
          </p:nvPr>
        </p:nvSpPr>
        <p:spPr>
          <a:xfrm>
            <a:off x="247650" y="1257300"/>
            <a:ext cx="8591500" cy="3657600"/>
          </a:xfrm>
        </p:spPr>
        <p:txBody>
          <a:bodyPr/>
          <a:lstStyle/>
          <a:p>
            <a:pPr marL="342900">
              <a:defRPr/>
            </a:pPr>
            <a:r>
              <a:rPr lang="en-US" sz="2025" dirty="0"/>
              <a:t>Interpolations: linear, affine, convex &amp; their properties</a:t>
            </a:r>
          </a:p>
          <a:p>
            <a:pPr marL="342900">
              <a:defRPr/>
            </a:pPr>
            <a:r>
              <a:rPr lang="en-US" sz="2025" dirty="0"/>
              <a:t>Homogeneous representation of points &amp; vectors</a:t>
            </a:r>
          </a:p>
          <a:p>
            <a:pPr marL="342900">
              <a:defRPr/>
            </a:pPr>
            <a:r>
              <a:rPr lang="en-US" sz="2025" dirty="0"/>
              <a:t>Shapes: lines, circles, polygons (</a:t>
            </a:r>
            <a:r>
              <a:rPr lang="en-US" sz="2025" dirty="0">
                <a:solidFill>
                  <a:srgbClr val="FF0000"/>
                </a:solidFill>
              </a:rPr>
              <a:t>triangles</a:t>
            </a:r>
            <a:r>
              <a:rPr lang="en-US" sz="2025" dirty="0"/>
              <a:t>)</a:t>
            </a:r>
          </a:p>
          <a:p>
            <a:pPr marL="342900">
              <a:defRPr/>
            </a:pPr>
            <a:r>
              <a:rPr lang="en-US" sz="2025" dirty="0"/>
              <a:t>3D Polyhedrons: indexed data structure</a:t>
            </a:r>
          </a:p>
        </p:txBody>
      </p:sp>
    </p:spTree>
    <p:extLst>
      <p:ext uri="{BB962C8B-B14F-4D97-AF65-F5344CB8AC3E}">
        <p14:creationId xmlns:p14="http://schemas.microsoft.com/office/powerpoint/2010/main" val="1111613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109"/>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Translation Matrices</a:t>
            </a:r>
            <a:endParaRPr/>
          </a:p>
        </p:txBody>
      </p:sp>
      <p:sp>
        <p:nvSpPr>
          <p:cNvPr id="566" name="Google Shape;566;p109"/>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SzPts val="2400"/>
              <a:buChar char="●"/>
            </a:pPr>
            <a:r>
              <a:rPr lang="en" sz="2400"/>
              <a:t>Every matrix we’ve discovered using the elementary ones only has a linear effect, stretching and warping the image around the origin</a:t>
            </a:r>
            <a:endParaRPr sz="2400"/>
          </a:p>
          <a:p>
            <a:pPr marL="457200" lvl="0" indent="-381000" algn="l" rtl="0">
              <a:lnSpc>
                <a:spcPct val="115000"/>
              </a:lnSpc>
              <a:spcBef>
                <a:spcPts val="0"/>
              </a:spcBef>
              <a:spcAft>
                <a:spcPts val="0"/>
              </a:spcAft>
              <a:buSzPts val="2400"/>
              <a:buChar char="●"/>
            </a:pPr>
            <a:r>
              <a:rPr lang="en" sz="2400"/>
              <a:t>Why can’t we accomplish translation of Santa to other places with our current machinery?</a:t>
            </a:r>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6">
                                            <p:txEl>
                                              <p:pRg st="0" end="0"/>
                                            </p:txEl>
                                          </p:spTgt>
                                        </p:tgtEl>
                                        <p:attrNameLst>
                                          <p:attrName>style.visibility</p:attrName>
                                        </p:attrNameLst>
                                      </p:cBhvr>
                                      <p:to>
                                        <p:strVal val="visible"/>
                                      </p:to>
                                    </p:set>
                                    <p:animEffect transition="in" filter="fade">
                                      <p:cBhvr>
                                        <p:cTn id="7" dur="1000"/>
                                        <p:tgtEl>
                                          <p:spTgt spid="5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6">
                                            <p:txEl>
                                              <p:pRg st="1" end="1"/>
                                            </p:txEl>
                                          </p:spTgt>
                                        </p:tgtEl>
                                        <p:attrNameLst>
                                          <p:attrName>style.visibility</p:attrName>
                                        </p:attrNameLst>
                                      </p:cBhvr>
                                      <p:to>
                                        <p:strVal val="visible"/>
                                      </p:to>
                                    </p:set>
                                    <p:animEffect transition="in" filter="fade">
                                      <p:cBhvr>
                                        <p:cTn id="12" dur="1000"/>
                                        <p:tgtEl>
                                          <p:spTgt spid="56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11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Translation Matrices</a:t>
            </a:r>
            <a:endParaRPr/>
          </a:p>
        </p:txBody>
      </p:sp>
      <p:sp>
        <p:nvSpPr>
          <p:cNvPr id="572" name="Google Shape;572;p11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Every point always takes a contribution of x</a:t>
            </a:r>
            <a:r>
              <a:rPr lang="en" sz="2200" baseline="-25000"/>
              <a:t>old</a:t>
            </a:r>
            <a:r>
              <a:rPr lang="en" sz="2200"/>
              <a:t>, y</a:t>
            </a:r>
            <a:r>
              <a:rPr lang="en" sz="2200" baseline="-25000"/>
              <a:t>old</a:t>
            </a:r>
            <a:r>
              <a:rPr lang="en" sz="2200"/>
              <a:t>, and z</a:t>
            </a:r>
            <a:r>
              <a:rPr lang="en" sz="2200" baseline="-25000"/>
              <a:t>old</a:t>
            </a:r>
            <a:r>
              <a:rPr lang="en" sz="2200"/>
              <a:t> to get its value</a:t>
            </a:r>
            <a:endParaRPr sz="2200"/>
          </a:p>
          <a:p>
            <a:pPr marL="457200" lvl="0" indent="-368300" algn="l" rtl="0">
              <a:spcBef>
                <a:spcPts val="0"/>
              </a:spcBef>
              <a:spcAft>
                <a:spcPts val="0"/>
              </a:spcAft>
              <a:buSzPts val="2200"/>
              <a:buChar char="●"/>
            </a:pPr>
            <a:r>
              <a:rPr lang="en" sz="2200"/>
              <a:t>The origin point (0,0,0) will always contribute zero to each axis for the new point, mapping onto itself.</a:t>
            </a:r>
            <a:endParaRPr sz="2200"/>
          </a:p>
          <a:p>
            <a:pPr marL="457200" lvl="0" indent="-368300" algn="l" rtl="0">
              <a:spcBef>
                <a:spcPts val="0"/>
              </a:spcBef>
              <a:spcAft>
                <a:spcPts val="0"/>
              </a:spcAft>
              <a:buSzPts val="2200"/>
              <a:buChar char="●"/>
            </a:pPr>
            <a:r>
              <a:rPr lang="en" sz="2200"/>
              <a:t>We need to be able to take a component of some other quantity besides x</a:t>
            </a:r>
            <a:r>
              <a:rPr lang="en" sz="2200" baseline="-25000"/>
              <a:t>old</a:t>
            </a:r>
            <a:r>
              <a:rPr lang="en" sz="2200"/>
              <a:t>, y</a:t>
            </a:r>
            <a:r>
              <a:rPr lang="en" sz="2200" baseline="-25000"/>
              <a:t>old</a:t>
            </a:r>
            <a:r>
              <a:rPr lang="en" sz="2200"/>
              <a:t>, and z</a:t>
            </a:r>
            <a:r>
              <a:rPr lang="en" sz="2200" baseline="-25000"/>
              <a:t>old</a:t>
            </a:r>
            <a:r>
              <a:rPr lang="en" sz="2200"/>
              <a:t> </a:t>
            </a:r>
            <a:endParaRPr sz="2200"/>
          </a:p>
          <a:p>
            <a:pPr marL="457200" lvl="0" indent="-368300" algn="l" rtl="0">
              <a:spcBef>
                <a:spcPts val="0"/>
              </a:spcBef>
              <a:spcAft>
                <a:spcPts val="0"/>
              </a:spcAft>
              <a:buSzPts val="2200"/>
              <a:buChar char="●"/>
            </a:pPr>
            <a:r>
              <a:rPr lang="en" sz="2200"/>
              <a:t>Our vector we’re multiplying needs to grow by 1 term.</a:t>
            </a:r>
            <a:endParaRPr sz="2200"/>
          </a:p>
          <a:p>
            <a:pPr marL="457200" lvl="0" indent="-368300" algn="l" rtl="0">
              <a:spcBef>
                <a:spcPts val="0"/>
              </a:spcBef>
              <a:spcAft>
                <a:spcPts val="0"/>
              </a:spcAft>
              <a:buSzPts val="2200"/>
              <a:buChar char="●"/>
            </a:pPr>
            <a:r>
              <a:rPr lang="en" sz="2200"/>
              <a:t>Let’s supply an extra constant.  Use 1.</a:t>
            </a:r>
            <a:endParaRPr sz="22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11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Translation Matrices</a:t>
            </a:r>
            <a:endParaRPr/>
          </a:p>
        </p:txBody>
      </p:sp>
      <p:sp>
        <p:nvSpPr>
          <p:cNvPr id="578" name="Google Shape;578;p111"/>
          <p:cNvSpPr txBox="1">
            <a:spLocks noGrp="1"/>
          </p:cNvSpPr>
          <p:nvPr>
            <p:ph type="body" idx="1"/>
          </p:nvPr>
        </p:nvSpPr>
        <p:spPr>
          <a:xfrm>
            <a:off x="311700" y="1120350"/>
            <a:ext cx="61932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Solution:</a:t>
            </a:r>
            <a:endParaRPr sz="2000"/>
          </a:p>
          <a:p>
            <a:pPr marL="0" lvl="0" indent="0" algn="l" rtl="0">
              <a:spcBef>
                <a:spcPts val="1600"/>
              </a:spcBef>
              <a:spcAft>
                <a:spcPts val="0"/>
              </a:spcAft>
              <a:buNone/>
            </a:pPr>
            <a:endParaRPr sz="2000"/>
          </a:p>
          <a:p>
            <a:pPr marL="0" lvl="0" indent="0" algn="l" rtl="0">
              <a:spcBef>
                <a:spcPts val="1600"/>
              </a:spcBef>
              <a:spcAft>
                <a:spcPts val="0"/>
              </a:spcAft>
              <a:buNone/>
            </a:pPr>
            <a:endParaRPr sz="2000"/>
          </a:p>
          <a:p>
            <a:pPr marL="0" lvl="0" indent="0" algn="l" rtl="0">
              <a:spcBef>
                <a:spcPts val="1600"/>
              </a:spcBef>
              <a:spcAft>
                <a:spcPts val="0"/>
              </a:spcAft>
              <a:buNone/>
            </a:pPr>
            <a:endParaRPr sz="2000"/>
          </a:p>
          <a:p>
            <a:pPr marL="0" lvl="0" indent="0" algn="l" rtl="0">
              <a:spcBef>
                <a:spcPts val="1600"/>
              </a:spcBef>
              <a:spcAft>
                <a:spcPts val="1600"/>
              </a:spcAft>
              <a:buNone/>
            </a:pPr>
            <a:r>
              <a:rPr lang="en" sz="2000"/>
              <a:t>One of the components that contributes to the answer is now the constant 1, which we can pull from even when all others are zero.  This allows us to move the picture.</a:t>
            </a:r>
            <a:endParaRPr sz="2000"/>
          </a:p>
        </p:txBody>
      </p:sp>
      <p:pic>
        <p:nvPicPr>
          <p:cNvPr id="579" name="Google Shape;579;p11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1034500" y="1671513"/>
            <a:ext cx="3894025" cy="14938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1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Translation Matrices</a:t>
            </a:r>
            <a:endParaRPr/>
          </a:p>
        </p:txBody>
      </p:sp>
      <p:sp>
        <p:nvSpPr>
          <p:cNvPr id="585" name="Google Shape;585;p112"/>
          <p:cNvSpPr txBox="1">
            <a:spLocks noGrp="1"/>
          </p:cNvSpPr>
          <p:nvPr>
            <p:ph type="body" idx="1"/>
          </p:nvPr>
        </p:nvSpPr>
        <p:spPr>
          <a:xfrm>
            <a:off x="155900" y="278875"/>
            <a:ext cx="7745700" cy="33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200"/>
          </a:p>
          <a:p>
            <a:pPr marL="0" lvl="0" indent="0" algn="l" rtl="0">
              <a:spcBef>
                <a:spcPts val="1600"/>
              </a:spcBef>
              <a:spcAft>
                <a:spcPts val="0"/>
              </a:spcAft>
              <a:buNone/>
            </a:pPr>
            <a:endParaRPr sz="2200"/>
          </a:p>
          <a:p>
            <a:pPr marL="0" lvl="0" indent="0" algn="l" rtl="0">
              <a:spcBef>
                <a:spcPts val="1600"/>
              </a:spcBef>
              <a:spcAft>
                <a:spcPts val="0"/>
              </a:spcAft>
              <a:buNone/>
            </a:pPr>
            <a:endParaRPr sz="2200"/>
          </a:p>
          <a:p>
            <a:pPr marL="0" lvl="0" indent="0" algn="l" rtl="0">
              <a:spcBef>
                <a:spcPts val="1600"/>
              </a:spcBef>
              <a:spcAft>
                <a:spcPts val="0"/>
              </a:spcAft>
              <a:buNone/>
            </a:pPr>
            <a:endParaRPr sz="2200"/>
          </a:p>
          <a:p>
            <a:pPr marL="0" lvl="0" indent="0" algn="l" rtl="0">
              <a:spcBef>
                <a:spcPts val="1600"/>
              </a:spcBef>
              <a:spcAft>
                <a:spcPts val="0"/>
              </a:spcAft>
              <a:buNone/>
            </a:pPr>
            <a:r>
              <a:rPr lang="en" sz="2200"/>
              <a:t>We’d like our </a:t>
            </a:r>
            <a:r>
              <a:rPr lang="en" sz="2200" b="1" u="sng"/>
              <a:t>new</a:t>
            </a:r>
            <a:r>
              <a:rPr lang="en" sz="2200"/>
              <a:t> vector to have “1” in the 4</a:t>
            </a:r>
            <a:r>
              <a:rPr lang="en" sz="2200" baseline="30000"/>
              <a:t>th</a:t>
            </a:r>
            <a:r>
              <a:rPr lang="en" sz="2200"/>
              <a:t> coordinate as well, so we can use matrices on it right away.  </a:t>
            </a:r>
            <a:endParaRPr sz="2200"/>
          </a:p>
          <a:p>
            <a:pPr marL="0" lvl="0" indent="0" algn="l" rtl="0">
              <a:spcBef>
                <a:spcPts val="1600"/>
              </a:spcBef>
              <a:spcAft>
                <a:spcPts val="1600"/>
              </a:spcAft>
              <a:buNone/>
            </a:pPr>
            <a:r>
              <a:rPr lang="en" sz="2200" b="1"/>
              <a:t>What does our matrix have to be like to ensure that will happen?</a:t>
            </a:r>
            <a:endParaRPr sz="2200" b="1"/>
          </a:p>
        </p:txBody>
      </p:sp>
      <p:pic>
        <p:nvPicPr>
          <p:cNvPr id="586" name="Google Shape;586;p11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081738" y="1159463"/>
            <a:ext cx="3894025" cy="14938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11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Translation Matrices</a:t>
            </a:r>
            <a:endParaRPr/>
          </a:p>
        </p:txBody>
      </p:sp>
      <p:sp>
        <p:nvSpPr>
          <p:cNvPr id="592" name="Google Shape;592;p113"/>
          <p:cNvSpPr txBox="1">
            <a:spLocks noGrp="1"/>
          </p:cNvSpPr>
          <p:nvPr>
            <p:ph type="body" idx="1"/>
          </p:nvPr>
        </p:nvSpPr>
        <p:spPr>
          <a:xfrm>
            <a:off x="218625" y="9690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Solution:</a:t>
            </a:r>
            <a:endParaRPr sz="2200"/>
          </a:p>
          <a:p>
            <a:pPr marL="0" lvl="0" indent="0" algn="l" rtl="0">
              <a:spcBef>
                <a:spcPts val="1600"/>
              </a:spcBef>
              <a:spcAft>
                <a:spcPts val="0"/>
              </a:spcAft>
              <a:buNone/>
            </a:pPr>
            <a:endParaRPr sz="2200"/>
          </a:p>
          <a:p>
            <a:pPr marL="0" lvl="0" indent="0" algn="l" rtl="0">
              <a:spcBef>
                <a:spcPts val="1600"/>
              </a:spcBef>
              <a:spcAft>
                <a:spcPts val="0"/>
              </a:spcAft>
              <a:buNone/>
            </a:pPr>
            <a:endParaRPr sz="2200"/>
          </a:p>
          <a:p>
            <a:pPr marL="0" lvl="0" indent="0" algn="l" rtl="0">
              <a:spcBef>
                <a:spcPts val="1600"/>
              </a:spcBef>
              <a:spcAft>
                <a:spcPts val="0"/>
              </a:spcAft>
              <a:buNone/>
            </a:pPr>
            <a:endParaRPr sz="2200"/>
          </a:p>
          <a:p>
            <a:pPr marL="0" lvl="0" indent="0" algn="l" rtl="0">
              <a:spcBef>
                <a:spcPts val="1600"/>
              </a:spcBef>
              <a:spcAft>
                <a:spcPts val="1600"/>
              </a:spcAft>
              <a:buNone/>
            </a:pPr>
            <a:r>
              <a:rPr lang="en" sz="2200"/>
              <a:t>This 4th row is an equation that literally says “1</a:t>
            </a:r>
            <a:r>
              <a:rPr lang="en" sz="2200" baseline="-25000"/>
              <a:t>new</a:t>
            </a:r>
            <a:r>
              <a:rPr lang="en" sz="2200"/>
              <a:t>=1</a:t>
            </a:r>
            <a:r>
              <a:rPr lang="en" sz="2200" baseline="-25000"/>
              <a:t>old</a:t>
            </a:r>
            <a:r>
              <a:rPr lang="en" sz="2200"/>
              <a:t>”.</a:t>
            </a:r>
            <a:endParaRPr sz="2200"/>
          </a:p>
        </p:txBody>
      </p:sp>
      <p:pic>
        <p:nvPicPr>
          <p:cNvPr id="593" name="Google Shape;593;p11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1001700" y="1615600"/>
            <a:ext cx="3915750" cy="14893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114"/>
          <p:cNvSpPr txBox="1">
            <a:spLocks noGrp="1"/>
          </p:cNvSpPr>
          <p:nvPr>
            <p:ph type="title"/>
          </p:nvPr>
        </p:nvSpPr>
        <p:spPr>
          <a:xfrm>
            <a:off x="311700" y="2576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Linear Vs. Affine Transformations</a:t>
            </a:r>
            <a:endParaRPr dirty="0"/>
          </a:p>
        </p:txBody>
      </p:sp>
      <p:sp>
        <p:nvSpPr>
          <p:cNvPr id="599" name="Google Shape;599;p114"/>
          <p:cNvSpPr txBox="1">
            <a:spLocks noGrp="1"/>
          </p:cNvSpPr>
          <p:nvPr>
            <p:ph type="body" idx="1"/>
          </p:nvPr>
        </p:nvSpPr>
        <p:spPr>
          <a:xfrm>
            <a:off x="159300" y="925075"/>
            <a:ext cx="8648400" cy="3339000"/>
          </a:xfrm>
          <a:prstGeom prst="rect">
            <a:avLst/>
          </a:prstGeom>
        </p:spPr>
        <p:txBody>
          <a:bodyPr spcFirstLastPara="1" wrap="square" lIns="91425" tIns="91425" rIns="91425" bIns="91425" anchor="t" anchorCtr="0">
            <a:noAutofit/>
          </a:bodyPr>
          <a:lstStyle/>
          <a:p>
            <a:pPr marL="457200" marR="0" lvl="0" indent="-381000" algn="l" rtl="0">
              <a:lnSpc>
                <a:spcPct val="115000"/>
              </a:lnSpc>
              <a:spcBef>
                <a:spcPts val="0"/>
              </a:spcBef>
              <a:spcAft>
                <a:spcPts val="0"/>
              </a:spcAft>
              <a:buClr>
                <a:schemeClr val="dk2"/>
              </a:buClr>
              <a:buSzPts val="2400"/>
              <a:buFont typeface="Roboto"/>
              <a:buChar char="●"/>
            </a:pPr>
            <a:r>
              <a:rPr lang="en" sz="2400" dirty="0"/>
              <a:t>A linear transformation only takes linear combinations of   x, y, and z.</a:t>
            </a:r>
            <a:endParaRPr sz="2400" dirty="0"/>
          </a:p>
          <a:p>
            <a:pPr marL="914400" marR="0" lvl="1" indent="-381000" algn="l" rtl="0">
              <a:lnSpc>
                <a:spcPct val="115000"/>
              </a:lnSpc>
              <a:spcBef>
                <a:spcPts val="0"/>
              </a:spcBef>
              <a:spcAft>
                <a:spcPts val="0"/>
              </a:spcAft>
              <a:buSzPts val="2400"/>
              <a:buChar char="○"/>
            </a:pPr>
            <a:r>
              <a:rPr lang="en" sz="2400" dirty="0"/>
              <a:t>Santa’s nose stays on the origin forever.</a:t>
            </a:r>
            <a:endParaRPr sz="2400" dirty="0"/>
          </a:p>
          <a:p>
            <a:pPr marL="457200" marR="0" lvl="0" indent="-381000" algn="l" rtl="0">
              <a:lnSpc>
                <a:spcPct val="115000"/>
              </a:lnSpc>
              <a:spcBef>
                <a:spcPts val="0"/>
              </a:spcBef>
              <a:spcAft>
                <a:spcPts val="0"/>
              </a:spcAft>
              <a:buSzPts val="2400"/>
              <a:buChar char="●"/>
            </a:pPr>
            <a:r>
              <a:rPr lang="en" sz="2400" dirty="0"/>
              <a:t>An *affine* transformation is more general and more powerful.  </a:t>
            </a:r>
            <a:endParaRPr sz="2400" dirty="0"/>
          </a:p>
          <a:p>
            <a:pPr marL="914400" marR="0" lvl="1" indent="-381000" algn="l" rtl="0">
              <a:lnSpc>
                <a:spcPct val="115000"/>
              </a:lnSpc>
              <a:spcBef>
                <a:spcPts val="0"/>
              </a:spcBef>
              <a:spcAft>
                <a:spcPts val="0"/>
              </a:spcAft>
              <a:buSzPts val="2400"/>
              <a:buChar char="○"/>
            </a:pPr>
            <a:r>
              <a:rPr lang="en" sz="2400" dirty="0"/>
              <a:t>It’s called an affine transformation because it </a:t>
            </a:r>
            <a:r>
              <a:rPr lang="en" sz="2400" b="1" dirty="0"/>
              <a:t>preserves</a:t>
            </a:r>
            <a:r>
              <a:rPr lang="en" sz="2400" dirty="0"/>
              <a:t> affine combinations (line segment interpolations don’t get messed up before vs. after).</a:t>
            </a:r>
            <a:endParaRPr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115"/>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Translation Matrices</a:t>
            </a:r>
            <a:endParaRPr/>
          </a:p>
        </p:txBody>
      </p:sp>
      <p:sp>
        <p:nvSpPr>
          <p:cNvPr id="605" name="Google Shape;605;p115"/>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3D translations are the </a:t>
            </a:r>
            <a:r>
              <a:rPr lang="en" u="sng"/>
              <a:t>reason</a:t>
            </a:r>
            <a:r>
              <a:rPr lang="en"/>
              <a:t> we use 4x4 matrices instead of 3x3.</a:t>
            </a:r>
            <a:endParaRPr/>
          </a:p>
          <a:p>
            <a:pPr marL="0" lvl="0" indent="0" algn="l" rtl="0">
              <a:lnSpc>
                <a:spcPct val="115000"/>
              </a:lnSpc>
              <a:spcBef>
                <a:spcPts val="1600"/>
              </a:spcBef>
              <a:spcAft>
                <a:spcPts val="0"/>
              </a:spcAft>
              <a:buSzPts val="1800"/>
              <a:buNone/>
            </a:pPr>
            <a:r>
              <a:rPr lang="en"/>
              <a:t>Let’s do one:</a:t>
            </a:r>
            <a:endParaRPr/>
          </a:p>
          <a:p>
            <a:pPr marL="0" lvl="0" indent="0" algn="l" rtl="0">
              <a:lnSpc>
                <a:spcPct val="115000"/>
              </a:lnSpc>
              <a:spcBef>
                <a:spcPts val="1600"/>
              </a:spcBef>
              <a:spcAft>
                <a:spcPts val="1600"/>
              </a:spcAft>
              <a:buSzPts val="1800"/>
              <a:buNone/>
            </a:pPr>
            <a:endParaRPr/>
          </a:p>
        </p:txBody>
      </p:sp>
      <p:pic>
        <p:nvPicPr>
          <p:cNvPr id="606" name="Google Shape;606;p115"/>
          <p:cNvPicPr preferRelativeResize="0"/>
          <p:nvPr/>
        </p:nvPicPr>
        <p:blipFill rotWithShape="1">
          <a:blip r:embed="rId3">
            <a:alphaModFix/>
          </a:blip>
          <a:srcRect/>
          <a:stretch/>
        </p:blipFill>
        <p:spPr>
          <a:xfrm>
            <a:off x="3586025" y="1689050"/>
            <a:ext cx="2772025" cy="2842925"/>
          </a:xfrm>
          <a:prstGeom prst="rect">
            <a:avLst/>
          </a:prstGeom>
          <a:noFill/>
          <a:ln>
            <a:noFill/>
          </a:ln>
        </p:spPr>
      </p:pic>
      <p:pic>
        <p:nvPicPr>
          <p:cNvPr id="607" name="Google Shape;607;p115"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4">
            <a:alphaModFix/>
          </a:blip>
          <a:srcRect/>
          <a:stretch/>
        </p:blipFill>
        <p:spPr>
          <a:xfrm>
            <a:off x="399150" y="2791200"/>
            <a:ext cx="3186875" cy="12121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116"/>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Translation Matrices</a:t>
            </a:r>
            <a:endParaRPr dirty="0"/>
          </a:p>
        </p:txBody>
      </p:sp>
      <p:sp>
        <p:nvSpPr>
          <p:cNvPr id="613" name="Google Shape;613;p116"/>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3D translations are the </a:t>
            </a:r>
            <a:r>
              <a:rPr lang="en" u="sng"/>
              <a:t>reason</a:t>
            </a:r>
            <a:r>
              <a:rPr lang="en"/>
              <a:t> we use 4x4 matrices instead of 3x3.</a:t>
            </a:r>
            <a:endParaRPr/>
          </a:p>
          <a:p>
            <a:pPr marL="0" lvl="0" indent="0" algn="l" rtl="0">
              <a:lnSpc>
                <a:spcPct val="115000"/>
              </a:lnSpc>
              <a:spcBef>
                <a:spcPts val="1600"/>
              </a:spcBef>
              <a:spcAft>
                <a:spcPts val="0"/>
              </a:spcAft>
              <a:buSzPts val="1800"/>
              <a:buNone/>
            </a:pPr>
            <a:r>
              <a:rPr lang="en"/>
              <a:t>Let’s do one:</a:t>
            </a:r>
            <a:endParaRPr/>
          </a:p>
          <a:p>
            <a:pPr marL="0" lvl="0" indent="0" algn="l" rtl="0">
              <a:lnSpc>
                <a:spcPct val="115000"/>
              </a:lnSpc>
              <a:spcBef>
                <a:spcPts val="1600"/>
              </a:spcBef>
              <a:spcAft>
                <a:spcPts val="1600"/>
              </a:spcAft>
              <a:buSzPts val="1800"/>
              <a:buNone/>
            </a:pPr>
            <a:endParaRPr/>
          </a:p>
        </p:txBody>
      </p:sp>
      <p:pic>
        <p:nvPicPr>
          <p:cNvPr id="614" name="Google Shape;614;p116"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3">
            <a:alphaModFix/>
          </a:blip>
          <a:srcRect/>
          <a:stretch/>
        </p:blipFill>
        <p:spPr>
          <a:xfrm>
            <a:off x="399150" y="2791200"/>
            <a:ext cx="3186875" cy="1212100"/>
          </a:xfrm>
          <a:prstGeom prst="rect">
            <a:avLst/>
          </a:prstGeom>
          <a:noFill/>
          <a:ln>
            <a:noFill/>
          </a:ln>
        </p:spPr>
      </p:pic>
      <p:pic>
        <p:nvPicPr>
          <p:cNvPr id="615" name="Google Shape;615;p116"/>
          <p:cNvPicPr preferRelativeResize="0"/>
          <p:nvPr/>
        </p:nvPicPr>
        <p:blipFill rotWithShape="1">
          <a:blip r:embed="rId4">
            <a:alphaModFix/>
          </a:blip>
          <a:srcRect/>
          <a:stretch/>
        </p:blipFill>
        <p:spPr>
          <a:xfrm>
            <a:off x="3964075" y="1774400"/>
            <a:ext cx="2503800" cy="25823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1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 Affine is Useful</a:t>
            </a:r>
            <a:endParaRPr/>
          </a:p>
        </p:txBody>
      </p:sp>
      <p:sp>
        <p:nvSpPr>
          <p:cNvPr id="621" name="Google Shape;621;p1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93700" algn="l" rtl="0">
              <a:spcBef>
                <a:spcPts val="0"/>
              </a:spcBef>
              <a:spcAft>
                <a:spcPts val="0"/>
              </a:spcAft>
              <a:buSzPts val="2600"/>
              <a:buChar char="●"/>
            </a:pPr>
            <a:r>
              <a:rPr lang="en" sz="2600"/>
              <a:t>Affine transformations are the main modeling tool in graphics</a:t>
            </a:r>
            <a:endParaRPr sz="2600"/>
          </a:p>
          <a:p>
            <a:pPr marL="914400" lvl="1" indent="-393700" algn="l" rtl="0">
              <a:spcBef>
                <a:spcPts val="0"/>
              </a:spcBef>
              <a:spcAft>
                <a:spcPts val="0"/>
              </a:spcAft>
              <a:buSzPts val="2600"/>
              <a:buChar char="○"/>
            </a:pPr>
            <a:r>
              <a:rPr lang="en" sz="2600"/>
              <a:t>They are applied as matrix multiplications</a:t>
            </a:r>
            <a:endParaRPr sz="2600"/>
          </a:p>
          <a:p>
            <a:pPr marL="914400" lvl="1" indent="-393700" algn="l" rtl="0">
              <a:spcBef>
                <a:spcPts val="0"/>
              </a:spcBef>
              <a:spcAft>
                <a:spcPts val="0"/>
              </a:spcAft>
              <a:buSzPts val="2600"/>
              <a:buChar char="○"/>
            </a:pPr>
            <a:r>
              <a:rPr lang="en" sz="2600"/>
              <a:t>Any affine transformation can be performed as a series of </a:t>
            </a:r>
            <a:r>
              <a:rPr lang="en" sz="2600" u="sng"/>
              <a:t>elementary</a:t>
            </a:r>
            <a:r>
              <a:rPr lang="en" sz="2600"/>
              <a:t> affine transformations</a:t>
            </a:r>
            <a:endParaRPr sz="2600"/>
          </a:p>
          <a:p>
            <a:pPr marL="914400" lvl="1" indent="-393700" algn="l" rtl="0">
              <a:spcBef>
                <a:spcPts val="0"/>
              </a:spcBef>
              <a:spcAft>
                <a:spcPts val="0"/>
              </a:spcAft>
              <a:buSzPts val="2600"/>
              <a:buChar char="○"/>
            </a:pPr>
            <a:r>
              <a:rPr lang="en" sz="2600"/>
              <a:t>We can now do object placement </a:t>
            </a:r>
            <a:endParaRPr sz="2600"/>
          </a:p>
          <a:p>
            <a:pPr marL="1371600" lvl="2" indent="-393700" algn="l" rtl="0">
              <a:spcBef>
                <a:spcPts val="0"/>
              </a:spcBef>
              <a:spcAft>
                <a:spcPts val="0"/>
              </a:spcAft>
              <a:buSzPts val="2600"/>
              <a:buChar char="■"/>
            </a:pPr>
            <a:r>
              <a:rPr lang="en" sz="2600"/>
              <a:t>Model entire scenes</a:t>
            </a:r>
            <a:endParaRPr sz="26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5500"/>
            <a:ext cx="6858000" cy="5143500"/>
          </a:xfrm>
          <a:prstGeom prst="rect">
            <a:avLst/>
          </a:prstGeom>
        </p:spPr>
      </p:pic>
      <p:sp>
        <p:nvSpPr>
          <p:cNvPr id="2" name="Rectangle 1"/>
          <p:cNvSpPr/>
          <p:nvPr/>
        </p:nvSpPr>
        <p:spPr>
          <a:xfrm>
            <a:off x="415921" y="814693"/>
            <a:ext cx="2999539" cy="307777"/>
          </a:xfrm>
          <a:prstGeom prst="rect">
            <a:avLst/>
          </a:prstGeom>
        </p:spPr>
        <p:txBody>
          <a:bodyPr wrap="none">
            <a:spAutoFit/>
          </a:bodyPr>
          <a:lstStyle/>
          <a:p>
            <a:r>
              <a:rPr lang="en-US" dirty="0" smtClean="0">
                <a:hlinkClick r:id="rId4"/>
              </a:rPr>
              <a:t>Summary of Affine Transformations</a:t>
            </a:r>
            <a:endParaRPr lang="en-US" dirty="0"/>
          </a:p>
        </p:txBody>
      </p:sp>
    </p:spTree>
    <p:extLst>
      <p:ext uri="{BB962C8B-B14F-4D97-AF65-F5344CB8AC3E}">
        <p14:creationId xmlns:p14="http://schemas.microsoft.com/office/powerpoint/2010/main" val="1467121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dirty="0"/>
              <a:t>Next Up</a:t>
            </a:r>
          </a:p>
        </p:txBody>
      </p:sp>
      <p:sp>
        <p:nvSpPr>
          <p:cNvPr id="1173507" name="Rectangle 3"/>
          <p:cNvSpPr>
            <a:spLocks noGrp="1" noChangeArrowheads="1"/>
          </p:cNvSpPr>
          <p:nvPr>
            <p:ph type="body" sz="half" idx="1"/>
          </p:nvPr>
        </p:nvSpPr>
        <p:spPr>
          <a:xfrm>
            <a:off x="247650" y="1257300"/>
            <a:ext cx="8591500" cy="3657600"/>
          </a:xfrm>
        </p:spPr>
        <p:txBody>
          <a:bodyPr/>
          <a:lstStyle/>
          <a:p>
            <a:pPr marL="342900">
              <a:defRPr/>
            </a:pPr>
            <a:r>
              <a:rPr lang="en-US" sz="2025" dirty="0"/>
              <a:t>Team Project Intro</a:t>
            </a:r>
          </a:p>
          <a:p>
            <a:pPr marL="342900">
              <a:defRPr/>
            </a:pPr>
            <a:r>
              <a:rPr lang="en-US" sz="2025" dirty="0" smtClean="0"/>
              <a:t>Transformations</a:t>
            </a:r>
            <a:r>
              <a:rPr lang="en-US" sz="2025" dirty="0"/>
              <a:t>:</a:t>
            </a:r>
          </a:p>
          <a:p>
            <a:pPr marL="800100" lvl="1">
              <a:defRPr/>
            </a:pPr>
            <a:r>
              <a:rPr lang="en-US" sz="1525" dirty="0"/>
              <a:t>translations, rotations, scaling, shear</a:t>
            </a:r>
          </a:p>
          <a:p>
            <a:pPr marL="800100" lvl="1">
              <a:defRPr/>
            </a:pPr>
            <a:r>
              <a:rPr lang="en-US" sz="1525" dirty="0"/>
              <a:t>Matrix representations</a:t>
            </a:r>
          </a:p>
          <a:p>
            <a:pPr marL="800100" lvl="1">
              <a:defRPr/>
            </a:pPr>
            <a:r>
              <a:rPr lang="en-US" sz="1525" dirty="0"/>
              <a:t>Inverse of these transformations</a:t>
            </a:r>
          </a:p>
          <a:p>
            <a:pPr marL="342900">
              <a:defRPr/>
            </a:pPr>
            <a:r>
              <a:rPr lang="en-US" sz="2025" dirty="0"/>
              <a:t>Spaces:</a:t>
            </a:r>
          </a:p>
          <a:p>
            <a:pPr marL="800100" lvl="1">
              <a:defRPr/>
            </a:pPr>
            <a:r>
              <a:rPr lang="en-US" sz="1525" dirty="0"/>
              <a:t>Model space</a:t>
            </a:r>
          </a:p>
          <a:p>
            <a:pPr marL="800100" lvl="1">
              <a:defRPr/>
            </a:pPr>
            <a:r>
              <a:rPr lang="en-US" sz="1525" dirty="0"/>
              <a:t>Object/world space</a:t>
            </a:r>
          </a:p>
          <a:p>
            <a:pPr marL="800100" lvl="1">
              <a:defRPr/>
            </a:pPr>
            <a:r>
              <a:rPr lang="en-US" sz="1525" dirty="0"/>
              <a:t>Eye/camera space</a:t>
            </a:r>
          </a:p>
          <a:p>
            <a:pPr marL="800100" lvl="1">
              <a:defRPr/>
            </a:pPr>
            <a:r>
              <a:rPr lang="en-US" sz="1525" dirty="0"/>
              <a:t>Screen space</a:t>
            </a:r>
          </a:p>
        </p:txBody>
      </p:sp>
    </p:spTree>
    <p:extLst>
      <p:ext uri="{BB962C8B-B14F-4D97-AF65-F5344CB8AC3E}">
        <p14:creationId xmlns:p14="http://schemas.microsoft.com/office/powerpoint/2010/main" val="10904576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127"/>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a:t>Three Axes to Rotate Around</a:t>
            </a:r>
            <a:endParaRPr/>
          </a:p>
        </p:txBody>
      </p:sp>
      <p:pic>
        <p:nvPicPr>
          <p:cNvPr id="694" name="Google Shape;694;p127" descr="axis"/>
          <p:cNvPicPr preferRelativeResize="0"/>
          <p:nvPr/>
        </p:nvPicPr>
        <p:blipFill rotWithShape="1">
          <a:blip r:embed="rId3">
            <a:alphaModFix/>
          </a:blip>
          <a:srcRect/>
          <a:stretch/>
        </p:blipFill>
        <p:spPr>
          <a:xfrm>
            <a:off x="2598738" y="1513285"/>
            <a:ext cx="3106340" cy="31242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4" name="Google Shape;612;p116"/>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t>Rotation Matrices</a:t>
            </a:r>
            <a:endParaRPr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90546"/>
            <a:ext cx="4791987" cy="3593990"/>
          </a:xfrm>
          <a:prstGeom prst="rect">
            <a:avLst/>
          </a:prstGeom>
        </p:spPr>
      </p:pic>
    </p:spTree>
    <p:extLst>
      <p:ext uri="{BB962C8B-B14F-4D97-AF65-F5344CB8AC3E}">
        <p14:creationId xmlns:p14="http://schemas.microsoft.com/office/powerpoint/2010/main" val="10534911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126"/>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a:t>3D Rotation</a:t>
            </a:r>
            <a:endParaRPr/>
          </a:p>
        </p:txBody>
      </p:sp>
      <p:sp>
        <p:nvSpPr>
          <p:cNvPr id="688" name="Google Shape;688;p126"/>
          <p:cNvSpPr txBox="1">
            <a:spLocks noGrp="1"/>
          </p:cNvSpPr>
          <p:nvPr>
            <p:ph type="body" idx="1"/>
          </p:nvPr>
        </p:nvSpPr>
        <p:spPr>
          <a:xfrm>
            <a:off x="247650" y="1257300"/>
            <a:ext cx="7693025" cy="3657600"/>
          </a:xfrm>
          <a:prstGeom prst="rect">
            <a:avLst/>
          </a:prstGeom>
          <a:noFill/>
          <a:ln>
            <a:noFill/>
          </a:ln>
        </p:spPr>
        <p:txBody>
          <a:bodyPr spcFirstLastPara="1" wrap="square" lIns="92075" tIns="46025" rIns="92075" bIns="46025" anchor="t" anchorCtr="0">
            <a:noAutofit/>
          </a:bodyPr>
          <a:lstStyle/>
          <a:p>
            <a:pPr marL="0" lvl="0" indent="0" algn="l" rtl="0">
              <a:lnSpc>
                <a:spcPct val="110000"/>
              </a:lnSpc>
              <a:spcBef>
                <a:spcPts val="0"/>
              </a:spcBef>
              <a:spcAft>
                <a:spcPts val="0"/>
              </a:spcAft>
              <a:buClr>
                <a:srgbClr val="FF3300"/>
              </a:buClr>
              <a:buSzPts val="2700"/>
              <a:buFont typeface="Arial"/>
              <a:buNone/>
            </a:pPr>
            <a:r>
              <a:rPr lang="en" sz="2700"/>
              <a:t>Various representations possible</a:t>
            </a:r>
            <a:endParaRPr/>
          </a:p>
          <a:p>
            <a:pPr marL="0" lvl="0" indent="0" algn="l" rtl="0">
              <a:lnSpc>
                <a:spcPct val="110000"/>
              </a:lnSpc>
              <a:spcBef>
                <a:spcPts val="1200"/>
              </a:spcBef>
              <a:spcAft>
                <a:spcPts val="0"/>
              </a:spcAft>
              <a:buClr>
                <a:srgbClr val="FF3300"/>
              </a:buClr>
              <a:buSzPts val="2700"/>
              <a:buFont typeface="Arial"/>
              <a:buNone/>
            </a:pPr>
            <a:endParaRPr sz="2700"/>
          </a:p>
          <a:p>
            <a:pPr marL="0" lvl="0" indent="0" algn="l" rtl="0">
              <a:lnSpc>
                <a:spcPct val="110000"/>
              </a:lnSpc>
              <a:spcBef>
                <a:spcPts val="1200"/>
              </a:spcBef>
              <a:spcAft>
                <a:spcPts val="0"/>
              </a:spcAft>
              <a:buClr>
                <a:srgbClr val="FF3300"/>
              </a:buClr>
              <a:buSzPts val="2700"/>
              <a:buFont typeface="Arial"/>
              <a:buNone/>
            </a:pPr>
            <a:r>
              <a:rPr lang="en" sz="2700"/>
              <a:t>Decomposition into axis rotations</a:t>
            </a:r>
            <a:endParaRPr/>
          </a:p>
          <a:p>
            <a:pPr marL="457200" lvl="1" indent="-342900" algn="l" rtl="0">
              <a:lnSpc>
                <a:spcPct val="110000"/>
              </a:lnSpc>
              <a:spcBef>
                <a:spcPts val="1200"/>
              </a:spcBef>
              <a:spcAft>
                <a:spcPts val="0"/>
              </a:spcAft>
              <a:buSzPts val="2200"/>
              <a:buFont typeface="Arial"/>
              <a:buChar char="•"/>
            </a:pPr>
            <a:r>
              <a:rPr lang="en" sz="2200"/>
              <a:t>x-roll, y-roll, z-roll</a:t>
            </a:r>
            <a:endParaRPr/>
          </a:p>
          <a:p>
            <a:pPr marL="0" lvl="0" indent="0" algn="l" rtl="0">
              <a:lnSpc>
                <a:spcPct val="110000"/>
              </a:lnSpc>
              <a:spcBef>
                <a:spcPts val="1200"/>
              </a:spcBef>
              <a:spcAft>
                <a:spcPts val="0"/>
              </a:spcAft>
              <a:buClr>
                <a:srgbClr val="FF3300"/>
              </a:buClr>
              <a:buSzPts val="2700"/>
              <a:buFont typeface="Arial"/>
              <a:buNone/>
            </a:pPr>
            <a:endParaRPr sz="2700"/>
          </a:p>
          <a:p>
            <a:pPr marL="0" lvl="0" indent="0" algn="l" rtl="0">
              <a:lnSpc>
                <a:spcPct val="110000"/>
              </a:lnSpc>
              <a:spcBef>
                <a:spcPts val="1200"/>
              </a:spcBef>
              <a:spcAft>
                <a:spcPts val="0"/>
              </a:spcAft>
              <a:buClr>
                <a:srgbClr val="FF3300"/>
              </a:buClr>
              <a:buSzPts val="2700"/>
              <a:buFont typeface="Arial"/>
              <a:buNone/>
            </a:pPr>
            <a:r>
              <a:rPr lang="en" sz="2700"/>
              <a:t>Counterclockwise positive angle assumption</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pic>
        <p:nvPicPr>
          <p:cNvPr id="700" name="Google Shape;700;p128" descr="txp_fig"/>
          <p:cNvPicPr preferRelativeResize="0"/>
          <p:nvPr/>
        </p:nvPicPr>
        <p:blipFill rotWithShape="1">
          <a:blip r:embed="rId3">
            <a:alphaModFix/>
          </a:blip>
          <a:srcRect/>
          <a:stretch/>
        </p:blipFill>
        <p:spPr>
          <a:xfrm>
            <a:off x="990600" y="1502569"/>
            <a:ext cx="4774406" cy="3121819"/>
          </a:xfrm>
          <a:prstGeom prst="rect">
            <a:avLst/>
          </a:prstGeom>
          <a:noFill/>
          <a:ln>
            <a:noFill/>
          </a:ln>
        </p:spPr>
      </p:pic>
      <p:sp>
        <p:nvSpPr>
          <p:cNvPr id="701" name="Google Shape;701;p128"/>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a:t>Reminder: 2D Rotation</a:t>
            </a:r>
            <a:endParaRPr/>
          </a:p>
        </p:txBody>
      </p:sp>
      <p:sp>
        <p:nvSpPr>
          <p:cNvPr id="702" name="Google Shape;702;p128"/>
          <p:cNvSpPr/>
          <p:nvPr/>
        </p:nvSpPr>
        <p:spPr>
          <a:xfrm>
            <a:off x="2624901" y="2802725"/>
            <a:ext cx="1762200" cy="586200"/>
          </a:xfrm>
          <a:prstGeom prst="rect">
            <a:avLst/>
          </a:prstGeom>
          <a:noFill/>
          <a:ln w="25400" cap="sq"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03" name="Google Shape;703;p128"/>
          <p:cNvSpPr txBox="1"/>
          <p:nvPr/>
        </p:nvSpPr>
        <p:spPr>
          <a:xfrm>
            <a:off x="890588" y="2334816"/>
            <a:ext cx="1644650" cy="27503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0" i="0" u="none" strike="noStrike" cap="none">
                <a:solidFill>
                  <a:schemeClr val="dk1"/>
                </a:solidFill>
                <a:latin typeface="Arial"/>
                <a:ea typeface="Arial"/>
                <a:cs typeface="Arial"/>
                <a:sym typeface="Arial"/>
              </a:rPr>
              <a:t>In matrix form:</a:t>
            </a:r>
            <a:endParaRPr/>
          </a:p>
        </p:txBody>
      </p:sp>
      <p:sp>
        <p:nvSpPr>
          <p:cNvPr id="704" name="Google Shape;704;p128"/>
          <p:cNvSpPr txBox="1"/>
          <p:nvPr/>
        </p:nvSpPr>
        <p:spPr>
          <a:xfrm>
            <a:off x="977900" y="3918347"/>
            <a:ext cx="501650" cy="27503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0" i="0" u="none" strike="noStrike" cap="none">
                <a:solidFill>
                  <a:schemeClr val="dk1"/>
                </a:solidFill>
                <a:latin typeface="Arial"/>
                <a:ea typeface="Arial"/>
                <a:cs typeface="Arial"/>
                <a:sym typeface="Arial"/>
              </a:rPr>
              <a:t>Or:</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pic>
        <p:nvPicPr>
          <p:cNvPr id="710" name="Google Shape;710;p129" descr="txp_fig"/>
          <p:cNvPicPr preferRelativeResize="0"/>
          <p:nvPr/>
        </p:nvPicPr>
        <p:blipFill rotWithShape="1">
          <a:blip r:embed="rId3">
            <a:alphaModFix/>
          </a:blip>
          <a:srcRect/>
          <a:stretch/>
        </p:blipFill>
        <p:spPr>
          <a:xfrm>
            <a:off x="1287463" y="1529954"/>
            <a:ext cx="4320778" cy="2971800"/>
          </a:xfrm>
          <a:prstGeom prst="rect">
            <a:avLst/>
          </a:prstGeom>
          <a:noFill/>
          <a:ln>
            <a:noFill/>
          </a:ln>
        </p:spPr>
      </p:pic>
      <p:sp>
        <p:nvSpPr>
          <p:cNvPr id="711" name="Google Shape;711;p129"/>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a:t>Z-Roll</a:t>
            </a:r>
            <a:endParaRPr/>
          </a:p>
        </p:txBody>
      </p:sp>
      <p:sp>
        <p:nvSpPr>
          <p:cNvPr id="712" name="Google Shape;712;p129"/>
          <p:cNvSpPr/>
          <p:nvPr/>
        </p:nvSpPr>
        <p:spPr>
          <a:xfrm>
            <a:off x="2752675" y="3126600"/>
            <a:ext cx="2410800" cy="719100"/>
          </a:xfrm>
          <a:prstGeom prst="rect">
            <a:avLst/>
          </a:prstGeom>
          <a:noFill/>
          <a:ln w="25400" cap="sq"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13" name="Google Shape;713;p129"/>
          <p:cNvSpPr/>
          <p:nvPr/>
        </p:nvSpPr>
        <p:spPr>
          <a:xfrm>
            <a:off x="1184275" y="1357313"/>
            <a:ext cx="4589463" cy="1007269"/>
          </a:xfrm>
          <a:prstGeom prst="rect">
            <a:avLst/>
          </a:prstGeom>
          <a:noFill/>
          <a:ln w="25400" cap="sq"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14" name="Google Shape;714;p129"/>
          <p:cNvSpPr/>
          <p:nvPr/>
        </p:nvSpPr>
        <p:spPr>
          <a:xfrm>
            <a:off x="1189038" y="2394347"/>
            <a:ext cx="1836737" cy="325040"/>
          </a:xfrm>
          <a:prstGeom prst="rect">
            <a:avLst/>
          </a:prstGeom>
          <a:noFill/>
          <a:ln w="28575" cap="sq"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15" name="Google Shape;715;p129"/>
          <p:cNvSpPr/>
          <p:nvPr/>
        </p:nvSpPr>
        <p:spPr>
          <a:xfrm>
            <a:off x="2740697" y="3845700"/>
            <a:ext cx="2410800" cy="267900"/>
          </a:xfrm>
          <a:prstGeom prst="rect">
            <a:avLst/>
          </a:prstGeom>
          <a:noFill/>
          <a:ln w="28575" cap="sq"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pic>
        <p:nvPicPr>
          <p:cNvPr id="721" name="Google Shape;721;p130" descr="txp_fig"/>
          <p:cNvPicPr preferRelativeResize="0"/>
          <p:nvPr/>
        </p:nvPicPr>
        <p:blipFill rotWithShape="1">
          <a:blip r:embed="rId3">
            <a:alphaModFix/>
          </a:blip>
          <a:srcRect/>
          <a:stretch/>
        </p:blipFill>
        <p:spPr>
          <a:xfrm>
            <a:off x="3400425" y="1759744"/>
            <a:ext cx="3293269" cy="2880122"/>
          </a:xfrm>
          <a:prstGeom prst="rect">
            <a:avLst/>
          </a:prstGeom>
          <a:noFill/>
          <a:ln>
            <a:noFill/>
          </a:ln>
        </p:spPr>
      </p:pic>
      <p:pic>
        <p:nvPicPr>
          <p:cNvPr id="722" name="Google Shape;722;p130" descr="txp_fig"/>
          <p:cNvPicPr preferRelativeResize="0"/>
          <p:nvPr/>
        </p:nvPicPr>
        <p:blipFill rotWithShape="1">
          <a:blip r:embed="rId4">
            <a:alphaModFix/>
          </a:blip>
          <a:srcRect/>
          <a:stretch/>
        </p:blipFill>
        <p:spPr>
          <a:xfrm>
            <a:off x="820738" y="2197894"/>
            <a:ext cx="1191815" cy="1202531"/>
          </a:xfrm>
          <a:prstGeom prst="rect">
            <a:avLst/>
          </a:prstGeom>
          <a:noFill/>
          <a:ln>
            <a:noFill/>
          </a:ln>
        </p:spPr>
      </p:pic>
      <p:sp>
        <p:nvSpPr>
          <p:cNvPr id="723" name="Google Shape;723;p130"/>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a:t>X-Roll</a:t>
            </a:r>
            <a:endParaRPr/>
          </a:p>
        </p:txBody>
      </p:sp>
      <p:sp>
        <p:nvSpPr>
          <p:cNvPr id="724" name="Google Shape;724;p130"/>
          <p:cNvSpPr txBox="1">
            <a:spLocks noGrp="1"/>
          </p:cNvSpPr>
          <p:nvPr>
            <p:ph type="body" idx="1"/>
          </p:nvPr>
        </p:nvSpPr>
        <p:spPr>
          <a:xfrm>
            <a:off x="247650" y="1257300"/>
            <a:ext cx="4235450" cy="3657600"/>
          </a:xfrm>
          <a:prstGeom prst="rect">
            <a:avLst/>
          </a:prstGeom>
          <a:noFill/>
          <a:ln>
            <a:noFill/>
          </a:ln>
        </p:spPr>
        <p:txBody>
          <a:bodyPr spcFirstLastPara="1" wrap="square" lIns="92075" tIns="46025" rIns="92075" bIns="46025" anchor="t" anchorCtr="0">
            <a:noAutofit/>
          </a:bodyPr>
          <a:lstStyle/>
          <a:p>
            <a:pPr marL="0" lvl="0" indent="0" algn="l" rtl="0">
              <a:lnSpc>
                <a:spcPct val="110000"/>
              </a:lnSpc>
              <a:spcBef>
                <a:spcPts val="0"/>
              </a:spcBef>
              <a:spcAft>
                <a:spcPts val="0"/>
              </a:spcAft>
              <a:buClr>
                <a:srgbClr val="FF3300"/>
              </a:buClr>
              <a:buSzPts val="2700"/>
              <a:buFont typeface="Arial"/>
              <a:buNone/>
            </a:pPr>
            <a:r>
              <a:rPr lang="en" sz="2700"/>
              <a:t>Cyclic indexing</a:t>
            </a:r>
            <a:endParaRPr/>
          </a:p>
        </p:txBody>
      </p:sp>
      <p:sp>
        <p:nvSpPr>
          <p:cNvPr id="725" name="Google Shape;725;p130"/>
          <p:cNvSpPr/>
          <p:nvPr/>
        </p:nvSpPr>
        <p:spPr>
          <a:xfrm>
            <a:off x="1674688" y="2432413"/>
            <a:ext cx="276300" cy="733500"/>
          </a:xfrm>
          <a:prstGeom prst="rect">
            <a:avLst/>
          </a:prstGeom>
          <a:noFill/>
          <a:ln w="25400" cap="sq"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26" name="Google Shape;726;p130"/>
          <p:cNvSpPr/>
          <p:nvPr/>
        </p:nvSpPr>
        <p:spPr>
          <a:xfrm>
            <a:off x="3869575" y="1688325"/>
            <a:ext cx="1191900" cy="298800"/>
          </a:xfrm>
          <a:prstGeom prst="rect">
            <a:avLst/>
          </a:prstGeom>
          <a:noFill/>
          <a:ln w="25400" cap="sq"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131"/>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a:t>Y-Roll</a:t>
            </a:r>
            <a:endParaRPr/>
          </a:p>
        </p:txBody>
      </p:sp>
      <p:pic>
        <p:nvPicPr>
          <p:cNvPr id="733" name="Google Shape;733;p131" descr="txp_fig"/>
          <p:cNvPicPr preferRelativeResize="0"/>
          <p:nvPr/>
        </p:nvPicPr>
        <p:blipFill rotWithShape="1">
          <a:blip r:embed="rId3">
            <a:alphaModFix/>
          </a:blip>
          <a:srcRect/>
          <a:stretch/>
        </p:blipFill>
        <p:spPr>
          <a:xfrm>
            <a:off x="982663" y="1131094"/>
            <a:ext cx="3109912" cy="3624263"/>
          </a:xfrm>
          <a:prstGeom prst="rect">
            <a:avLst/>
          </a:prstGeom>
          <a:noFill/>
          <a:ln>
            <a:noFill/>
          </a:ln>
        </p:spPr>
      </p:pic>
      <p:sp>
        <p:nvSpPr>
          <p:cNvPr id="734" name="Google Shape;734;p131"/>
          <p:cNvSpPr/>
          <p:nvPr/>
        </p:nvSpPr>
        <p:spPr>
          <a:xfrm>
            <a:off x="1965513" y="1628291"/>
            <a:ext cx="276300" cy="733500"/>
          </a:xfrm>
          <a:prstGeom prst="rect">
            <a:avLst/>
          </a:prstGeom>
          <a:noFill/>
          <a:ln w="25400" cap="sq"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123"/>
          <p:cNvSpPr txBox="1">
            <a:spLocks noGrp="1"/>
          </p:cNvSpPr>
          <p:nvPr>
            <p:ph type="title"/>
          </p:nvPr>
        </p:nvSpPr>
        <p:spPr>
          <a:xfrm>
            <a:off x="260350" y="457200"/>
            <a:ext cx="7596300" cy="85740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a:t>Elementary 3D Affine Transformations</a:t>
            </a:r>
            <a:endParaRPr/>
          </a:p>
        </p:txBody>
      </p:sp>
      <p:sp>
        <p:nvSpPr>
          <p:cNvPr id="666" name="Google Shape;666;p123"/>
          <p:cNvSpPr txBox="1">
            <a:spLocks noGrp="1"/>
          </p:cNvSpPr>
          <p:nvPr>
            <p:ph type="body" idx="1"/>
          </p:nvPr>
        </p:nvSpPr>
        <p:spPr>
          <a:xfrm>
            <a:off x="247650" y="1257300"/>
            <a:ext cx="4235450" cy="3657600"/>
          </a:xfrm>
          <a:prstGeom prst="rect">
            <a:avLst/>
          </a:prstGeom>
          <a:noFill/>
          <a:ln>
            <a:noFill/>
          </a:ln>
        </p:spPr>
        <p:txBody>
          <a:bodyPr spcFirstLastPara="1" wrap="square" lIns="92075" tIns="46025" rIns="92075" bIns="46025" anchor="t" anchorCtr="0">
            <a:noAutofit/>
          </a:bodyPr>
          <a:lstStyle/>
          <a:p>
            <a:pPr marL="0" lvl="0" indent="0" algn="l" rtl="0">
              <a:lnSpc>
                <a:spcPct val="110000"/>
              </a:lnSpc>
              <a:spcBef>
                <a:spcPts val="0"/>
              </a:spcBef>
              <a:spcAft>
                <a:spcPts val="0"/>
              </a:spcAft>
              <a:buClr>
                <a:srgbClr val="FF3300"/>
              </a:buClr>
              <a:buSzPts val="2700"/>
              <a:buFont typeface="Arial"/>
              <a:buNone/>
            </a:pPr>
            <a:r>
              <a:rPr lang="en" sz="2700"/>
              <a:t>Translation</a:t>
            </a:r>
            <a:endParaRPr/>
          </a:p>
          <a:p>
            <a:pPr marL="0" lvl="0" indent="0" algn="l" rtl="0">
              <a:lnSpc>
                <a:spcPct val="110000"/>
              </a:lnSpc>
              <a:spcBef>
                <a:spcPts val="1200"/>
              </a:spcBef>
              <a:spcAft>
                <a:spcPts val="0"/>
              </a:spcAft>
              <a:buClr>
                <a:srgbClr val="FF3300"/>
              </a:buClr>
              <a:buSzPts val="2700"/>
              <a:buFont typeface="Arial"/>
              <a:buNone/>
            </a:pPr>
            <a:endParaRPr sz="2700"/>
          </a:p>
        </p:txBody>
      </p:sp>
      <p:pic>
        <p:nvPicPr>
          <p:cNvPr id="667" name="Google Shape;667;p123" descr="txp_fig"/>
          <p:cNvPicPr preferRelativeResize="0"/>
          <p:nvPr/>
        </p:nvPicPr>
        <p:blipFill rotWithShape="1">
          <a:blip r:embed="rId3">
            <a:alphaModFix/>
          </a:blip>
          <a:srcRect/>
          <a:stretch/>
        </p:blipFill>
        <p:spPr>
          <a:xfrm>
            <a:off x="1062038" y="2047875"/>
            <a:ext cx="4806553" cy="1506141"/>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124"/>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a:t>Scaling Around the Origin</a:t>
            </a:r>
            <a:endParaRPr/>
          </a:p>
        </p:txBody>
      </p:sp>
      <p:pic>
        <p:nvPicPr>
          <p:cNvPr id="674" name="Google Shape;674;p124" descr="txp_fig"/>
          <p:cNvPicPr preferRelativeResize="0"/>
          <p:nvPr/>
        </p:nvPicPr>
        <p:blipFill rotWithShape="1">
          <a:blip r:embed="rId3">
            <a:alphaModFix/>
          </a:blip>
          <a:srcRect/>
          <a:stretch/>
        </p:blipFill>
        <p:spPr>
          <a:xfrm>
            <a:off x="866775" y="1984772"/>
            <a:ext cx="4981575" cy="1510903"/>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125"/>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a:t>Shear Around the Origin</a:t>
            </a:r>
            <a:endParaRPr/>
          </a:p>
        </p:txBody>
      </p:sp>
      <p:sp>
        <p:nvSpPr>
          <p:cNvPr id="681" name="Google Shape;681;p125"/>
          <p:cNvSpPr txBox="1">
            <a:spLocks noGrp="1"/>
          </p:cNvSpPr>
          <p:nvPr>
            <p:ph type="body" idx="1"/>
          </p:nvPr>
        </p:nvSpPr>
        <p:spPr>
          <a:xfrm>
            <a:off x="247650" y="1257300"/>
            <a:ext cx="4235450" cy="3657600"/>
          </a:xfrm>
          <a:prstGeom prst="rect">
            <a:avLst/>
          </a:prstGeom>
          <a:noFill/>
          <a:ln>
            <a:noFill/>
          </a:ln>
        </p:spPr>
        <p:txBody>
          <a:bodyPr spcFirstLastPara="1" wrap="square" lIns="92075" tIns="46025" rIns="92075" bIns="46025" anchor="t" anchorCtr="0">
            <a:noAutofit/>
          </a:bodyPr>
          <a:lstStyle/>
          <a:p>
            <a:pPr marL="0" lvl="0" indent="0" algn="l" rtl="0">
              <a:lnSpc>
                <a:spcPct val="110000"/>
              </a:lnSpc>
              <a:spcBef>
                <a:spcPts val="0"/>
              </a:spcBef>
              <a:spcAft>
                <a:spcPts val="0"/>
              </a:spcAft>
              <a:buClr>
                <a:srgbClr val="FF3300"/>
              </a:buClr>
              <a:buSzPts val="2700"/>
              <a:buFont typeface="Arial"/>
              <a:buNone/>
            </a:pPr>
            <a:r>
              <a:rPr lang="en" sz="2700"/>
              <a:t>Along x-axis</a:t>
            </a:r>
            <a:endParaRPr/>
          </a:p>
        </p:txBody>
      </p:sp>
      <p:pic>
        <p:nvPicPr>
          <p:cNvPr id="682" name="Google Shape;682;p125" descr="txp_fig"/>
          <p:cNvPicPr preferRelativeResize="0"/>
          <p:nvPr/>
        </p:nvPicPr>
        <p:blipFill rotWithShape="1">
          <a:blip r:embed="rId3">
            <a:alphaModFix/>
          </a:blip>
          <a:srcRect/>
          <a:stretch/>
        </p:blipFill>
        <p:spPr>
          <a:xfrm>
            <a:off x="858838" y="2487216"/>
            <a:ext cx="4823222" cy="156329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7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SIGGRAPH trailers from 2015</a:t>
            </a:r>
            <a:endParaRPr/>
          </a:p>
        </p:txBody>
      </p:sp>
      <p:sp>
        <p:nvSpPr>
          <p:cNvPr id="350" name="Google Shape;350;p7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Going backwards,</a:t>
            </a:r>
            <a:endParaRPr sz="2200"/>
          </a:p>
          <a:p>
            <a:pPr marL="0" lvl="0" indent="0" algn="l" rtl="0">
              <a:spcBef>
                <a:spcPts val="0"/>
              </a:spcBef>
              <a:spcAft>
                <a:spcPts val="0"/>
              </a:spcAft>
              <a:buNone/>
            </a:pPr>
            <a:endParaRPr sz="2200"/>
          </a:p>
          <a:p>
            <a:pPr marL="0" lvl="0" indent="0" algn="l" rtl="0">
              <a:spcBef>
                <a:spcPts val="0"/>
              </a:spcBef>
              <a:spcAft>
                <a:spcPts val="0"/>
              </a:spcAft>
              <a:buNone/>
            </a:pPr>
            <a:r>
              <a:rPr lang="en" sz="2200" u="sng">
                <a:solidFill>
                  <a:schemeClr val="hlink"/>
                </a:solidFill>
                <a:latin typeface="Arial"/>
                <a:ea typeface="Arial"/>
                <a:cs typeface="Arial"/>
                <a:sym typeface="Arial"/>
                <a:hlinkClick r:id="rId3"/>
              </a:rPr>
              <a:t>https://www.youtube.com/watch?v=RvXtjANeujA</a:t>
            </a:r>
            <a:endParaRPr sz="2200"/>
          </a:p>
          <a:p>
            <a:pPr marL="0" lvl="0" indent="0" algn="l" rtl="0">
              <a:spcBef>
                <a:spcPts val="0"/>
              </a:spcBef>
              <a:spcAft>
                <a:spcPts val="0"/>
              </a:spcAft>
              <a:buNone/>
            </a:pPr>
            <a:endParaRPr sz="2200"/>
          </a:p>
          <a:p>
            <a:pPr marL="0" lvl="0" indent="0" algn="l" rtl="0">
              <a:spcBef>
                <a:spcPts val="0"/>
              </a:spcBef>
              <a:spcAft>
                <a:spcPts val="0"/>
              </a:spcAft>
              <a:buNone/>
            </a:pPr>
            <a:r>
              <a:rPr lang="en" sz="2200"/>
              <a:t>And</a:t>
            </a:r>
            <a:endParaRPr sz="2200"/>
          </a:p>
          <a:p>
            <a:pPr marL="0" lvl="0" indent="0" algn="l" rtl="0">
              <a:spcBef>
                <a:spcPts val="0"/>
              </a:spcBef>
              <a:spcAft>
                <a:spcPts val="0"/>
              </a:spcAft>
              <a:buNone/>
            </a:pPr>
            <a:endParaRPr sz="2200"/>
          </a:p>
          <a:p>
            <a:pPr marL="0" lvl="0" indent="0" algn="l" rtl="0">
              <a:spcBef>
                <a:spcPts val="0"/>
              </a:spcBef>
              <a:spcAft>
                <a:spcPts val="0"/>
              </a:spcAft>
              <a:buNone/>
            </a:pPr>
            <a:r>
              <a:rPr lang="en" sz="2200" u="sng">
                <a:solidFill>
                  <a:schemeClr val="hlink"/>
                </a:solidFill>
                <a:latin typeface="Arial"/>
                <a:ea typeface="Arial"/>
                <a:cs typeface="Arial"/>
                <a:sym typeface="Arial"/>
                <a:hlinkClick r:id="rId4"/>
              </a:rPr>
              <a:t>https://www.youtube.com/watch?v=XrYkEhs2FdA</a:t>
            </a:r>
            <a:endParaRPr sz="22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132"/>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a:t>Inverse of a Transformation</a:t>
            </a:r>
            <a:endParaRPr/>
          </a:p>
        </p:txBody>
      </p:sp>
      <p:sp>
        <p:nvSpPr>
          <p:cNvPr id="740" name="Google Shape;740;p132"/>
          <p:cNvSpPr txBox="1">
            <a:spLocks noGrp="1"/>
          </p:cNvSpPr>
          <p:nvPr>
            <p:ph type="body" idx="1"/>
          </p:nvPr>
        </p:nvSpPr>
        <p:spPr>
          <a:xfrm>
            <a:off x="247650" y="1257300"/>
            <a:ext cx="7529513" cy="3657600"/>
          </a:xfrm>
          <a:prstGeom prst="rect">
            <a:avLst/>
          </a:prstGeom>
          <a:noFill/>
          <a:ln>
            <a:noFill/>
          </a:ln>
        </p:spPr>
        <p:txBody>
          <a:bodyPr spcFirstLastPara="1" wrap="square" lIns="92075" tIns="46025" rIns="92075" bIns="46025" anchor="t" anchorCtr="0">
            <a:noAutofit/>
          </a:bodyPr>
          <a:lstStyle/>
          <a:p>
            <a:pPr marL="0" lvl="0" indent="0" algn="l" rtl="0">
              <a:lnSpc>
                <a:spcPct val="110000"/>
              </a:lnSpc>
              <a:spcBef>
                <a:spcPts val="0"/>
              </a:spcBef>
              <a:spcAft>
                <a:spcPts val="0"/>
              </a:spcAft>
              <a:buClr>
                <a:srgbClr val="FF3300"/>
              </a:buClr>
              <a:buSzPts val="2700"/>
              <a:buFont typeface="Arial"/>
              <a:buNone/>
            </a:pPr>
            <a:r>
              <a:rPr lang="en" sz="2500"/>
              <a:t>Inverse transformation: </a:t>
            </a:r>
            <a:r>
              <a:rPr lang="en" sz="2500" b="0">
                <a:latin typeface="Times New Roman"/>
                <a:ea typeface="Times New Roman"/>
                <a:cs typeface="Times New Roman"/>
                <a:sym typeface="Times New Roman"/>
              </a:rPr>
              <a:t>Q</a:t>
            </a:r>
            <a:r>
              <a:rPr lang="en" sz="2500">
                <a:latin typeface="Times New Roman"/>
                <a:ea typeface="Times New Roman"/>
                <a:cs typeface="Times New Roman"/>
                <a:sym typeface="Times New Roman"/>
              </a:rPr>
              <a:t> = </a:t>
            </a:r>
            <a:r>
              <a:rPr lang="en" sz="2500" i="0">
                <a:latin typeface="Times New Roman"/>
                <a:ea typeface="Times New Roman"/>
                <a:cs typeface="Times New Roman"/>
                <a:sym typeface="Times New Roman"/>
              </a:rPr>
              <a:t>M</a:t>
            </a:r>
            <a:r>
              <a:rPr lang="en" sz="2500" b="0">
                <a:latin typeface="Times New Roman"/>
                <a:ea typeface="Times New Roman"/>
                <a:cs typeface="Times New Roman"/>
                <a:sym typeface="Times New Roman"/>
              </a:rPr>
              <a:t>P</a:t>
            </a:r>
            <a:r>
              <a:rPr lang="en" sz="2500"/>
              <a:t>,  </a:t>
            </a:r>
            <a:r>
              <a:rPr lang="en" sz="2500" i="0"/>
              <a:t> </a:t>
            </a:r>
            <a:r>
              <a:rPr lang="en" sz="2500" b="0">
                <a:latin typeface="Times New Roman"/>
                <a:ea typeface="Times New Roman"/>
                <a:cs typeface="Times New Roman"/>
                <a:sym typeface="Times New Roman"/>
              </a:rPr>
              <a:t>P</a:t>
            </a:r>
            <a:r>
              <a:rPr lang="en" sz="2500" i="0">
                <a:latin typeface="Times New Roman"/>
                <a:ea typeface="Times New Roman"/>
                <a:cs typeface="Times New Roman"/>
                <a:sym typeface="Times New Roman"/>
              </a:rPr>
              <a:t> </a:t>
            </a:r>
            <a:r>
              <a:rPr lang="en" sz="2500">
                <a:latin typeface="Times New Roman"/>
                <a:ea typeface="Times New Roman"/>
                <a:cs typeface="Times New Roman"/>
                <a:sym typeface="Times New Roman"/>
              </a:rPr>
              <a:t>= </a:t>
            </a:r>
            <a:r>
              <a:rPr lang="en" sz="2500" i="0">
                <a:latin typeface="Times New Roman"/>
                <a:ea typeface="Times New Roman"/>
                <a:cs typeface="Times New Roman"/>
                <a:sym typeface="Times New Roman"/>
              </a:rPr>
              <a:t>M</a:t>
            </a:r>
            <a:r>
              <a:rPr lang="en" sz="2500" i="0" baseline="30000">
                <a:latin typeface="Times New Roman"/>
                <a:ea typeface="Times New Roman"/>
                <a:cs typeface="Times New Roman"/>
                <a:sym typeface="Times New Roman"/>
              </a:rPr>
              <a:t>-1</a:t>
            </a:r>
            <a:r>
              <a:rPr lang="en" sz="2500" b="0">
                <a:latin typeface="Times New Roman"/>
                <a:ea typeface="Times New Roman"/>
                <a:cs typeface="Times New Roman"/>
                <a:sym typeface="Times New Roman"/>
              </a:rPr>
              <a:t>Q</a:t>
            </a:r>
            <a:endParaRPr sz="2500"/>
          </a:p>
          <a:p>
            <a:pPr marL="0" lvl="0" indent="0" algn="l" rtl="0">
              <a:lnSpc>
                <a:spcPct val="110000"/>
              </a:lnSpc>
              <a:spcBef>
                <a:spcPts val="1200"/>
              </a:spcBef>
              <a:spcAft>
                <a:spcPts val="0"/>
              </a:spcAft>
              <a:buClr>
                <a:srgbClr val="FF3300"/>
              </a:buClr>
              <a:buSzPts val="2700"/>
              <a:buFont typeface="Arial"/>
              <a:buNone/>
            </a:pPr>
            <a:endParaRPr sz="2500" b="0" i="0"/>
          </a:p>
          <a:p>
            <a:pPr marL="0" lvl="0" indent="0" algn="l" rtl="0">
              <a:lnSpc>
                <a:spcPct val="110000"/>
              </a:lnSpc>
              <a:spcBef>
                <a:spcPts val="1200"/>
              </a:spcBef>
              <a:spcAft>
                <a:spcPts val="0"/>
              </a:spcAft>
              <a:buClr>
                <a:srgbClr val="FF3300"/>
              </a:buClr>
              <a:buSzPts val="2700"/>
              <a:buFont typeface="Arial"/>
              <a:buNone/>
            </a:pPr>
            <a:endParaRPr sz="2500" b="0" i="0"/>
          </a:p>
          <a:p>
            <a:pPr marL="0" lvl="0" indent="0" algn="l" rtl="0">
              <a:lnSpc>
                <a:spcPct val="110000"/>
              </a:lnSpc>
              <a:spcBef>
                <a:spcPts val="1200"/>
              </a:spcBef>
              <a:spcAft>
                <a:spcPts val="0"/>
              </a:spcAft>
              <a:buClr>
                <a:srgbClr val="FF3300"/>
              </a:buClr>
              <a:buSzPts val="2700"/>
              <a:buFont typeface="Arial"/>
              <a:buNone/>
            </a:pPr>
            <a:endParaRPr sz="2500" b="0" i="0"/>
          </a:p>
          <a:p>
            <a:pPr marL="0" lvl="0" indent="0" algn="l" rtl="0">
              <a:lnSpc>
                <a:spcPct val="110000"/>
              </a:lnSpc>
              <a:spcBef>
                <a:spcPts val="1200"/>
              </a:spcBef>
              <a:spcAft>
                <a:spcPts val="0"/>
              </a:spcAft>
              <a:buClr>
                <a:srgbClr val="FF3300"/>
              </a:buClr>
              <a:buSzPts val="2700"/>
              <a:buFont typeface="Arial"/>
              <a:buNone/>
            </a:pPr>
            <a:endParaRPr sz="2500" b="0" i="0"/>
          </a:p>
          <a:p>
            <a:pPr marL="0" lvl="0" indent="0" algn="l" rtl="0">
              <a:lnSpc>
                <a:spcPct val="110000"/>
              </a:lnSpc>
              <a:spcBef>
                <a:spcPts val="1200"/>
              </a:spcBef>
              <a:spcAft>
                <a:spcPts val="0"/>
              </a:spcAft>
              <a:buClr>
                <a:srgbClr val="FF3300"/>
              </a:buClr>
              <a:buSzPts val="2700"/>
              <a:buFont typeface="Arial"/>
              <a:buNone/>
            </a:pPr>
            <a:r>
              <a:rPr lang="en" sz="2500"/>
              <a:t>We can use Cramer’s rule to invert  </a:t>
            </a:r>
            <a:r>
              <a:rPr lang="en" sz="2500" i="0">
                <a:latin typeface="Times New Roman"/>
                <a:ea typeface="Times New Roman"/>
                <a:cs typeface="Times New Roman"/>
                <a:sym typeface="Times New Roman"/>
              </a:rPr>
              <a:t>M</a:t>
            </a:r>
            <a:r>
              <a:rPr lang="en" sz="2500" i="0"/>
              <a:t>, or we can be smarter about it</a:t>
            </a:r>
            <a:endParaRPr sz="2500"/>
          </a:p>
        </p:txBody>
      </p:sp>
      <p:sp>
        <p:nvSpPr>
          <p:cNvPr id="741" name="Google Shape;741;p132"/>
          <p:cNvSpPr/>
          <p:nvPr/>
        </p:nvSpPr>
        <p:spPr>
          <a:xfrm>
            <a:off x="4948238" y="2669381"/>
            <a:ext cx="100012" cy="96441"/>
          </a:xfrm>
          <a:prstGeom prst="ellipse">
            <a:avLst/>
          </a:prstGeom>
          <a:solidFill>
            <a:schemeClr val="accent1"/>
          </a:solidFill>
          <a:ln w="12700"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742" name="Google Shape;742;p132"/>
          <p:cNvSpPr/>
          <p:nvPr/>
        </p:nvSpPr>
        <p:spPr>
          <a:xfrm>
            <a:off x="6229350" y="2247900"/>
            <a:ext cx="100013" cy="96441"/>
          </a:xfrm>
          <a:prstGeom prst="ellipse">
            <a:avLst/>
          </a:prstGeom>
          <a:solidFill>
            <a:schemeClr val="accent1"/>
          </a:solidFill>
          <a:ln w="12700"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743" name="Google Shape;743;p132"/>
          <p:cNvSpPr/>
          <p:nvPr/>
        </p:nvSpPr>
        <p:spPr>
          <a:xfrm rot="10800000" flipH="1">
            <a:off x="5138738" y="2390775"/>
            <a:ext cx="1123950" cy="525066"/>
          </a:xfrm>
          <a:custGeom>
            <a:avLst/>
            <a:gdLst/>
            <a:ahLst/>
            <a:cxnLst/>
            <a:rect l="l" t="t" r="r" b="b"/>
            <a:pathLst>
              <a:path w="34914" h="21600" fill="none" extrusionOk="0">
                <a:moveTo>
                  <a:pt x="-1" y="4591"/>
                </a:moveTo>
                <a:cubicBezTo>
                  <a:pt x="3800" y="1616"/>
                  <a:pt x="8487" y="-1"/>
                  <a:pt x="13314" y="0"/>
                </a:cubicBezTo>
                <a:cubicBezTo>
                  <a:pt x="25243" y="0"/>
                  <a:pt x="34914" y="9670"/>
                  <a:pt x="34914" y="21600"/>
                </a:cubicBezTo>
              </a:path>
              <a:path w="34914" h="21600" extrusionOk="0">
                <a:moveTo>
                  <a:pt x="-1" y="4591"/>
                </a:moveTo>
                <a:cubicBezTo>
                  <a:pt x="3800" y="1616"/>
                  <a:pt x="8487" y="-1"/>
                  <a:pt x="13314" y="0"/>
                </a:cubicBezTo>
                <a:cubicBezTo>
                  <a:pt x="25243" y="0"/>
                  <a:pt x="34914" y="9670"/>
                  <a:pt x="34914" y="21600"/>
                </a:cubicBezTo>
                <a:lnTo>
                  <a:pt x="13314" y="21600"/>
                </a:lnTo>
                <a:lnTo>
                  <a:pt x="-1" y="4591"/>
                </a:lnTo>
                <a:close/>
              </a:path>
            </a:pathLst>
          </a:custGeom>
          <a:noFill/>
          <a:ln w="19050"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744" name="Google Shape;744;p132"/>
          <p:cNvSpPr txBox="1"/>
          <p:nvPr/>
        </p:nvSpPr>
        <p:spPr>
          <a:xfrm>
            <a:off x="4719638" y="2905125"/>
            <a:ext cx="600075" cy="27503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i="1">
                <a:solidFill>
                  <a:schemeClr val="dk1"/>
                </a:solidFill>
                <a:latin typeface="Times New Roman"/>
                <a:ea typeface="Times New Roman"/>
                <a:cs typeface="Times New Roman"/>
                <a:sym typeface="Times New Roman"/>
              </a:rPr>
              <a:t>P</a:t>
            </a:r>
            <a:endParaRPr/>
          </a:p>
        </p:txBody>
      </p:sp>
      <p:sp>
        <p:nvSpPr>
          <p:cNvPr id="745" name="Google Shape;745;p132"/>
          <p:cNvSpPr txBox="1"/>
          <p:nvPr/>
        </p:nvSpPr>
        <p:spPr>
          <a:xfrm>
            <a:off x="6477000" y="2294335"/>
            <a:ext cx="371475" cy="27503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i="1">
                <a:solidFill>
                  <a:schemeClr val="dk1"/>
                </a:solidFill>
                <a:latin typeface="Times New Roman"/>
                <a:ea typeface="Times New Roman"/>
                <a:cs typeface="Times New Roman"/>
                <a:sym typeface="Times New Roman"/>
              </a:rPr>
              <a:t>Q</a:t>
            </a:r>
            <a:endParaRPr/>
          </a:p>
        </p:txBody>
      </p:sp>
      <p:sp>
        <p:nvSpPr>
          <p:cNvPr id="746" name="Google Shape;746;p132"/>
          <p:cNvSpPr txBox="1"/>
          <p:nvPr/>
        </p:nvSpPr>
        <p:spPr>
          <a:xfrm>
            <a:off x="5175250" y="1991916"/>
            <a:ext cx="700088" cy="27503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1">
                <a:solidFill>
                  <a:schemeClr val="dk1"/>
                </a:solidFill>
                <a:latin typeface="Times New Roman"/>
                <a:ea typeface="Times New Roman"/>
                <a:cs typeface="Times New Roman"/>
                <a:sym typeface="Times New Roman"/>
              </a:rPr>
              <a:t>M</a:t>
            </a:r>
            <a:endParaRPr/>
          </a:p>
        </p:txBody>
      </p:sp>
      <p:sp>
        <p:nvSpPr>
          <p:cNvPr id="747" name="Google Shape;747;p132"/>
          <p:cNvSpPr/>
          <p:nvPr/>
        </p:nvSpPr>
        <p:spPr>
          <a:xfrm flipH="1">
            <a:off x="5078413" y="2165747"/>
            <a:ext cx="1039812" cy="450056"/>
          </a:xfrm>
          <a:custGeom>
            <a:avLst/>
            <a:gdLst/>
            <a:ahLst/>
            <a:cxnLst/>
            <a:rect l="l" t="t" r="r" b="b"/>
            <a:pathLst>
              <a:path w="27424" h="21600" fill="none" extrusionOk="0">
                <a:moveTo>
                  <a:pt x="-1" y="799"/>
                </a:moveTo>
                <a:cubicBezTo>
                  <a:pt x="1895" y="269"/>
                  <a:pt x="3855" y="-1"/>
                  <a:pt x="5824" y="0"/>
                </a:cubicBezTo>
                <a:cubicBezTo>
                  <a:pt x="17753" y="0"/>
                  <a:pt x="27424" y="9670"/>
                  <a:pt x="27424" y="21600"/>
                </a:cubicBezTo>
              </a:path>
              <a:path w="27424" h="21600" extrusionOk="0">
                <a:moveTo>
                  <a:pt x="-1" y="799"/>
                </a:moveTo>
                <a:cubicBezTo>
                  <a:pt x="1895" y="269"/>
                  <a:pt x="3855" y="-1"/>
                  <a:pt x="5824" y="0"/>
                </a:cubicBezTo>
                <a:cubicBezTo>
                  <a:pt x="17753" y="0"/>
                  <a:pt x="27424" y="9670"/>
                  <a:pt x="27424" y="21600"/>
                </a:cubicBezTo>
                <a:lnTo>
                  <a:pt x="5824" y="21600"/>
                </a:lnTo>
                <a:lnTo>
                  <a:pt x="-1" y="799"/>
                </a:lnTo>
                <a:close/>
              </a:path>
            </a:pathLst>
          </a:custGeom>
          <a:noFill/>
          <a:ln w="19050"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748" name="Google Shape;748;p132"/>
          <p:cNvSpPr txBox="1"/>
          <p:nvPr/>
        </p:nvSpPr>
        <p:spPr>
          <a:xfrm>
            <a:off x="5799138" y="2900363"/>
            <a:ext cx="700087" cy="27503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1">
                <a:solidFill>
                  <a:schemeClr val="dk1"/>
                </a:solidFill>
                <a:latin typeface="Times New Roman"/>
                <a:ea typeface="Times New Roman"/>
                <a:cs typeface="Times New Roman"/>
                <a:sym typeface="Times New Roman"/>
              </a:rPr>
              <a:t>M</a:t>
            </a:r>
            <a:r>
              <a:rPr lang="en" sz="1800" baseline="30000">
                <a:solidFill>
                  <a:schemeClr val="dk1"/>
                </a:solidFill>
                <a:latin typeface="Times New Roman"/>
                <a:ea typeface="Times New Roman"/>
                <a:cs typeface="Times New Roman"/>
                <a:sym typeface="Times New Roman"/>
              </a:rPr>
              <a:t>-1</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133"/>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a:t>Inverse of Translation</a:t>
            </a:r>
            <a:endParaRPr/>
          </a:p>
        </p:txBody>
      </p:sp>
      <p:pic>
        <p:nvPicPr>
          <p:cNvPr id="755" name="Google Shape;755;p133" descr="txp_fig"/>
          <p:cNvPicPr preferRelativeResize="0"/>
          <p:nvPr/>
        </p:nvPicPr>
        <p:blipFill rotWithShape="1">
          <a:blip r:embed="rId3">
            <a:alphaModFix/>
          </a:blip>
          <a:srcRect/>
          <a:stretch/>
        </p:blipFill>
        <p:spPr>
          <a:xfrm>
            <a:off x="1036638" y="2100263"/>
            <a:ext cx="4317206" cy="18859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134"/>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a:t>Inverse of Scaling</a:t>
            </a:r>
            <a:endParaRPr/>
          </a:p>
        </p:txBody>
      </p:sp>
      <p:pic>
        <p:nvPicPr>
          <p:cNvPr id="762" name="Google Shape;762;p134" descr="txp_fig"/>
          <p:cNvPicPr preferRelativeResize="0"/>
          <p:nvPr/>
        </p:nvPicPr>
        <p:blipFill rotWithShape="1">
          <a:blip r:embed="rId3">
            <a:alphaModFix/>
          </a:blip>
          <a:srcRect/>
          <a:stretch/>
        </p:blipFill>
        <p:spPr>
          <a:xfrm>
            <a:off x="833438" y="2051447"/>
            <a:ext cx="5230415" cy="2345531"/>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135"/>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a:t>Inverse of a Shear in </a:t>
            </a:r>
            <a:r>
              <a:rPr lang="en" i="1"/>
              <a:t>x</a:t>
            </a:r>
            <a:endParaRPr/>
          </a:p>
        </p:txBody>
      </p:sp>
      <p:pic>
        <p:nvPicPr>
          <p:cNvPr id="769" name="Google Shape;769;p135" descr="txp_fig"/>
          <p:cNvPicPr preferRelativeResize="0"/>
          <p:nvPr/>
        </p:nvPicPr>
        <p:blipFill rotWithShape="1">
          <a:blip r:embed="rId3">
            <a:alphaModFix/>
          </a:blip>
          <a:srcRect/>
          <a:stretch/>
        </p:blipFill>
        <p:spPr>
          <a:xfrm>
            <a:off x="1023938" y="1812131"/>
            <a:ext cx="4939903" cy="2080022"/>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136"/>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a:t>Inverse of Rotation</a:t>
            </a:r>
            <a:endParaRPr/>
          </a:p>
        </p:txBody>
      </p:sp>
      <p:pic>
        <p:nvPicPr>
          <p:cNvPr id="776" name="Google Shape;776;p136" descr="txp_fig"/>
          <p:cNvPicPr preferRelativeResize="0"/>
          <p:nvPr/>
        </p:nvPicPr>
        <p:blipFill rotWithShape="1">
          <a:blip r:embed="rId3">
            <a:alphaModFix/>
          </a:blip>
          <a:srcRect/>
          <a:stretch/>
        </p:blipFill>
        <p:spPr>
          <a:xfrm>
            <a:off x="482600" y="1744266"/>
            <a:ext cx="5917406" cy="175379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137"/>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a:t>Inversion of Transformations</a:t>
            </a:r>
            <a:endParaRPr/>
          </a:p>
        </p:txBody>
      </p:sp>
      <p:sp>
        <p:nvSpPr>
          <p:cNvPr id="782" name="Google Shape;782;p137"/>
          <p:cNvSpPr txBox="1">
            <a:spLocks noGrp="1"/>
          </p:cNvSpPr>
          <p:nvPr>
            <p:ph type="body" idx="1"/>
          </p:nvPr>
        </p:nvSpPr>
        <p:spPr>
          <a:xfrm>
            <a:off x="247650" y="1257300"/>
            <a:ext cx="8624888" cy="3657600"/>
          </a:xfrm>
          <a:prstGeom prst="rect">
            <a:avLst/>
          </a:prstGeom>
          <a:noFill/>
          <a:ln>
            <a:noFill/>
          </a:ln>
        </p:spPr>
        <p:txBody>
          <a:bodyPr spcFirstLastPara="1" wrap="square" lIns="92075" tIns="46025" rIns="92075" bIns="46025" anchor="t" anchorCtr="0">
            <a:noAutofit/>
          </a:bodyPr>
          <a:lstStyle/>
          <a:p>
            <a:pPr marL="0" lvl="0" indent="0" algn="l" rtl="0">
              <a:lnSpc>
                <a:spcPct val="110000"/>
              </a:lnSpc>
              <a:spcBef>
                <a:spcPts val="0"/>
              </a:spcBef>
              <a:spcAft>
                <a:spcPts val="0"/>
              </a:spcAft>
              <a:buClr>
                <a:srgbClr val="FF3300"/>
              </a:buClr>
              <a:buSzPts val="3100"/>
              <a:buFont typeface="Arial"/>
              <a:buNone/>
            </a:pPr>
            <a:r>
              <a:rPr lang="en"/>
              <a:t>Translation: </a:t>
            </a:r>
            <a:r>
              <a:rPr lang="en" i="0"/>
              <a:t>T</a:t>
            </a:r>
            <a:r>
              <a:rPr lang="en" b="0" baseline="30000"/>
              <a:t>-1</a:t>
            </a:r>
            <a:r>
              <a:rPr lang="en" b="0"/>
              <a:t>(t</a:t>
            </a:r>
            <a:r>
              <a:rPr lang="en" b="0" baseline="-25000"/>
              <a:t>x</a:t>
            </a:r>
            <a:r>
              <a:rPr lang="en" b="0"/>
              <a:t>,t</a:t>
            </a:r>
            <a:r>
              <a:rPr lang="en" b="0" baseline="-25000"/>
              <a:t>y</a:t>
            </a:r>
            <a:r>
              <a:rPr lang="en" b="0"/>
              <a:t>,t</a:t>
            </a:r>
            <a:r>
              <a:rPr lang="en" b="0" baseline="-25000"/>
              <a:t>z</a:t>
            </a:r>
            <a:r>
              <a:rPr lang="en" b="0"/>
              <a:t>)</a:t>
            </a:r>
            <a:r>
              <a:rPr lang="en"/>
              <a:t> </a:t>
            </a:r>
            <a:r>
              <a:rPr lang="en" b="0"/>
              <a:t>=</a:t>
            </a:r>
            <a:r>
              <a:rPr lang="en"/>
              <a:t> </a:t>
            </a:r>
            <a:r>
              <a:rPr lang="en" i="0"/>
              <a:t>T</a:t>
            </a:r>
            <a:r>
              <a:rPr lang="en" b="0"/>
              <a:t>(-t</a:t>
            </a:r>
            <a:r>
              <a:rPr lang="en" b="0" baseline="-25000"/>
              <a:t>x</a:t>
            </a:r>
            <a:r>
              <a:rPr lang="en" b="0"/>
              <a:t>,-t</a:t>
            </a:r>
            <a:r>
              <a:rPr lang="en" b="0" baseline="-25000"/>
              <a:t>y</a:t>
            </a:r>
            <a:r>
              <a:rPr lang="en" b="0"/>
              <a:t>,-t</a:t>
            </a:r>
            <a:r>
              <a:rPr lang="en" b="0" baseline="-25000"/>
              <a:t>z</a:t>
            </a:r>
            <a:r>
              <a:rPr lang="en" b="0"/>
              <a:t>)</a:t>
            </a:r>
            <a:endParaRPr/>
          </a:p>
          <a:p>
            <a:pPr marL="0" lvl="0" indent="0" algn="l" rtl="0">
              <a:lnSpc>
                <a:spcPct val="110000"/>
              </a:lnSpc>
              <a:spcBef>
                <a:spcPts val="1200"/>
              </a:spcBef>
              <a:spcAft>
                <a:spcPts val="0"/>
              </a:spcAft>
              <a:buClr>
                <a:srgbClr val="FF3300"/>
              </a:buClr>
              <a:buSzPts val="3100"/>
              <a:buFont typeface="Arial"/>
              <a:buNone/>
            </a:pPr>
            <a:r>
              <a:rPr lang="en"/>
              <a:t>Rotation: </a:t>
            </a:r>
            <a:r>
              <a:rPr lang="en" i="0"/>
              <a:t>R</a:t>
            </a:r>
            <a:r>
              <a:rPr lang="en" b="0" baseline="30000"/>
              <a:t>-1</a:t>
            </a:r>
            <a:r>
              <a:rPr lang="en" b="0" baseline="-25000"/>
              <a:t>axis</a:t>
            </a:r>
            <a:r>
              <a:rPr lang="en" b="0"/>
              <a:t>(θ)</a:t>
            </a:r>
            <a:r>
              <a:rPr lang="en"/>
              <a:t> </a:t>
            </a:r>
            <a:r>
              <a:rPr lang="en" b="0"/>
              <a:t>=</a:t>
            </a:r>
            <a:r>
              <a:rPr lang="en"/>
              <a:t> </a:t>
            </a:r>
            <a:r>
              <a:rPr lang="en" i="0"/>
              <a:t>R</a:t>
            </a:r>
            <a:r>
              <a:rPr lang="en" b="0" baseline="-25000"/>
              <a:t>axis</a:t>
            </a:r>
            <a:r>
              <a:rPr lang="en" b="0"/>
              <a:t>(-θ)</a:t>
            </a:r>
            <a:r>
              <a:rPr lang="en"/>
              <a:t> </a:t>
            </a:r>
            <a:endParaRPr/>
          </a:p>
          <a:p>
            <a:pPr marL="0" lvl="0" indent="0" algn="l" rtl="0">
              <a:lnSpc>
                <a:spcPct val="110000"/>
              </a:lnSpc>
              <a:spcBef>
                <a:spcPts val="1200"/>
              </a:spcBef>
              <a:spcAft>
                <a:spcPts val="0"/>
              </a:spcAft>
              <a:buClr>
                <a:srgbClr val="FF3300"/>
              </a:buClr>
              <a:buSzPts val="3100"/>
              <a:buFont typeface="Arial"/>
              <a:buNone/>
            </a:pPr>
            <a:r>
              <a:rPr lang="en"/>
              <a:t>Scaling: </a:t>
            </a:r>
            <a:r>
              <a:rPr lang="en" i="0"/>
              <a:t>S</a:t>
            </a:r>
            <a:r>
              <a:rPr lang="en" b="0" baseline="30000"/>
              <a:t>-1</a:t>
            </a:r>
            <a:r>
              <a:rPr lang="en" b="0"/>
              <a:t>(s</a:t>
            </a:r>
            <a:r>
              <a:rPr lang="en" b="0" baseline="-25000"/>
              <a:t>x</a:t>
            </a:r>
            <a:r>
              <a:rPr lang="en" b="0"/>
              <a:t>,s</a:t>
            </a:r>
            <a:r>
              <a:rPr lang="en" b="0" baseline="-25000"/>
              <a:t>y</a:t>
            </a:r>
            <a:r>
              <a:rPr lang="en" b="0"/>
              <a:t>,s</a:t>
            </a:r>
            <a:r>
              <a:rPr lang="en" b="0" baseline="-25000"/>
              <a:t>z</a:t>
            </a:r>
            <a:r>
              <a:rPr lang="en" b="0"/>
              <a:t>)</a:t>
            </a:r>
            <a:r>
              <a:rPr lang="en"/>
              <a:t> </a:t>
            </a:r>
            <a:r>
              <a:rPr lang="en" b="0"/>
              <a:t>=</a:t>
            </a:r>
            <a:r>
              <a:rPr lang="en"/>
              <a:t> </a:t>
            </a:r>
            <a:r>
              <a:rPr lang="en" i="0"/>
              <a:t>S</a:t>
            </a:r>
            <a:r>
              <a:rPr lang="en" b="0"/>
              <a:t>(1/s</a:t>
            </a:r>
            <a:r>
              <a:rPr lang="en" b="0" baseline="-25000"/>
              <a:t>x</a:t>
            </a:r>
            <a:r>
              <a:rPr lang="en" b="0"/>
              <a:t>,1/s</a:t>
            </a:r>
            <a:r>
              <a:rPr lang="en" b="0" baseline="-25000"/>
              <a:t>y</a:t>
            </a:r>
            <a:r>
              <a:rPr lang="en" b="0"/>
              <a:t>,1/s</a:t>
            </a:r>
            <a:r>
              <a:rPr lang="en" b="0" baseline="-25000"/>
              <a:t>z</a:t>
            </a:r>
            <a:r>
              <a:rPr lang="en" b="0"/>
              <a:t>)</a:t>
            </a:r>
            <a:endParaRPr/>
          </a:p>
          <a:p>
            <a:pPr marL="0" lvl="0" indent="0" algn="l" rtl="0">
              <a:lnSpc>
                <a:spcPct val="110000"/>
              </a:lnSpc>
              <a:spcBef>
                <a:spcPts val="1200"/>
              </a:spcBef>
              <a:spcAft>
                <a:spcPts val="0"/>
              </a:spcAft>
              <a:buClr>
                <a:srgbClr val="FF3300"/>
              </a:buClr>
              <a:buSzPts val="3100"/>
              <a:buFont typeface="Arial"/>
              <a:buNone/>
            </a:pPr>
            <a:r>
              <a:rPr lang="en"/>
              <a:t>Shearing: </a:t>
            </a:r>
            <a:r>
              <a:rPr lang="en" i="0"/>
              <a:t>S</a:t>
            </a:r>
            <a:r>
              <a:rPr lang="en" sz="2100" i="0"/>
              <a:t>h</a:t>
            </a:r>
            <a:r>
              <a:rPr lang="en" b="0" baseline="30000"/>
              <a:t>-1</a:t>
            </a:r>
            <a:r>
              <a:rPr lang="en" b="0"/>
              <a:t>(a) =</a:t>
            </a:r>
            <a:r>
              <a:rPr lang="en"/>
              <a:t> </a:t>
            </a:r>
            <a:r>
              <a:rPr lang="en" i="0"/>
              <a:t>S</a:t>
            </a:r>
            <a:r>
              <a:rPr lang="en" sz="2100" i="0"/>
              <a:t>h</a:t>
            </a:r>
            <a:r>
              <a:rPr lang="en" b="0"/>
              <a:t>(-a)</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138"/>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a:t>Inverse of Rotations</a:t>
            </a:r>
            <a:endParaRPr/>
          </a:p>
        </p:txBody>
      </p:sp>
      <p:sp>
        <p:nvSpPr>
          <p:cNvPr id="789" name="Google Shape;789;p138"/>
          <p:cNvSpPr txBox="1">
            <a:spLocks noGrp="1"/>
          </p:cNvSpPr>
          <p:nvPr>
            <p:ph type="body" idx="1"/>
          </p:nvPr>
        </p:nvSpPr>
        <p:spPr>
          <a:xfrm>
            <a:off x="247650" y="1257300"/>
            <a:ext cx="8732838" cy="3657600"/>
          </a:xfrm>
          <a:prstGeom prst="rect">
            <a:avLst/>
          </a:prstGeom>
          <a:noFill/>
          <a:ln>
            <a:noFill/>
          </a:ln>
        </p:spPr>
        <p:txBody>
          <a:bodyPr spcFirstLastPara="1" wrap="square" lIns="92075" tIns="46025" rIns="92075" bIns="46025" anchor="t" anchorCtr="0">
            <a:noAutofit/>
          </a:bodyPr>
          <a:lstStyle/>
          <a:p>
            <a:pPr marL="0" lvl="0" indent="0" algn="l" rtl="0">
              <a:lnSpc>
                <a:spcPct val="110000"/>
              </a:lnSpc>
              <a:spcBef>
                <a:spcPts val="0"/>
              </a:spcBef>
              <a:spcAft>
                <a:spcPts val="0"/>
              </a:spcAft>
              <a:buClr>
                <a:srgbClr val="FF3300"/>
              </a:buClr>
              <a:buSzPts val="2700"/>
              <a:buFont typeface="Arial"/>
              <a:buNone/>
            </a:pPr>
            <a:r>
              <a:rPr lang="en" sz="2700" dirty="0"/>
              <a:t>Pure rotation only, no scaling </a:t>
            </a:r>
            <a:r>
              <a:rPr lang="en" sz="2700" dirty="0" smtClean="0"/>
              <a:t>nor </a:t>
            </a:r>
            <a:r>
              <a:rPr lang="en" sz="2700" dirty="0"/>
              <a:t>shear</a:t>
            </a:r>
            <a:endParaRPr dirty="0"/>
          </a:p>
          <a:p>
            <a:pPr marL="0" lvl="0" indent="0" algn="l" rtl="0">
              <a:lnSpc>
                <a:spcPct val="110000"/>
              </a:lnSpc>
              <a:spcBef>
                <a:spcPts val="1200"/>
              </a:spcBef>
              <a:spcAft>
                <a:spcPts val="0"/>
              </a:spcAft>
              <a:buClr>
                <a:srgbClr val="FF3300"/>
              </a:buClr>
              <a:buSzPts val="2700"/>
              <a:buFont typeface="Arial"/>
              <a:buNone/>
            </a:pPr>
            <a:endParaRPr sz="2700" dirty="0"/>
          </a:p>
          <a:p>
            <a:pPr marL="0" lvl="0" indent="0" algn="l" rtl="0">
              <a:lnSpc>
                <a:spcPct val="110000"/>
              </a:lnSpc>
              <a:spcBef>
                <a:spcPts val="1200"/>
              </a:spcBef>
              <a:spcAft>
                <a:spcPts val="0"/>
              </a:spcAft>
              <a:buClr>
                <a:srgbClr val="FF3300"/>
              </a:buClr>
              <a:buSzPts val="2700"/>
              <a:buFont typeface="Arial"/>
              <a:buNone/>
            </a:pPr>
            <a:endParaRPr sz="2700" dirty="0"/>
          </a:p>
          <a:p>
            <a:pPr marL="0" lvl="0" indent="0" algn="l" rtl="0">
              <a:lnSpc>
                <a:spcPct val="110000"/>
              </a:lnSpc>
              <a:spcBef>
                <a:spcPts val="1200"/>
              </a:spcBef>
              <a:spcAft>
                <a:spcPts val="0"/>
              </a:spcAft>
              <a:buClr>
                <a:srgbClr val="FF3300"/>
              </a:buClr>
              <a:buSzPts val="2700"/>
              <a:buFont typeface="Arial"/>
              <a:buNone/>
            </a:pPr>
            <a:endParaRPr sz="2700" dirty="0"/>
          </a:p>
          <a:p>
            <a:pPr marL="0" lvl="0" indent="0" algn="l" rtl="0">
              <a:lnSpc>
                <a:spcPct val="110000"/>
              </a:lnSpc>
              <a:spcBef>
                <a:spcPts val="1200"/>
              </a:spcBef>
              <a:spcAft>
                <a:spcPts val="0"/>
              </a:spcAft>
              <a:buClr>
                <a:srgbClr val="FF3300"/>
              </a:buClr>
              <a:buSzPts val="2700"/>
              <a:buFont typeface="Arial"/>
              <a:buNone/>
            </a:pPr>
            <a:endParaRPr sz="2700" dirty="0"/>
          </a:p>
          <a:p>
            <a:pPr marL="0" indent="0">
              <a:spcBef>
                <a:spcPts val="1200"/>
              </a:spcBef>
              <a:buSzPts val="2700"/>
              <a:buNone/>
            </a:pPr>
            <a:r>
              <a:rPr lang="en-US" sz="2700" dirty="0"/>
              <a:t>Since the rotation matrix </a:t>
            </a:r>
            <a:r>
              <a:rPr lang="en-US" sz="2700" i="0" dirty="0"/>
              <a:t>M</a:t>
            </a:r>
            <a:r>
              <a:rPr lang="en-US" sz="2700" dirty="0"/>
              <a:t> is an orthonormal matrix</a:t>
            </a:r>
            <a:endParaRPr sz="2700" dirty="0"/>
          </a:p>
          <a:p>
            <a:pPr marL="0" lvl="0" indent="0" algn="l" rtl="0">
              <a:lnSpc>
                <a:spcPct val="110000"/>
              </a:lnSpc>
              <a:spcBef>
                <a:spcPts val="1200"/>
              </a:spcBef>
              <a:spcAft>
                <a:spcPts val="0"/>
              </a:spcAft>
              <a:buClr>
                <a:srgbClr val="FF3300"/>
              </a:buClr>
              <a:buSzPts val="2700"/>
              <a:buFont typeface="Arial"/>
              <a:buNone/>
            </a:pPr>
            <a:endParaRPr sz="2700" dirty="0"/>
          </a:p>
        </p:txBody>
      </p:sp>
      <p:pic>
        <p:nvPicPr>
          <p:cNvPr id="790" name="Google Shape;790;p138" descr="txp_fig"/>
          <p:cNvPicPr preferRelativeResize="0"/>
          <p:nvPr/>
        </p:nvPicPr>
        <p:blipFill rotWithShape="1">
          <a:blip r:embed="rId3">
            <a:alphaModFix/>
          </a:blip>
          <a:srcRect/>
          <a:stretch/>
        </p:blipFill>
        <p:spPr>
          <a:xfrm>
            <a:off x="1185863" y="2127647"/>
            <a:ext cx="4348162" cy="199191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139"/>
          <p:cNvSpPr txBox="1">
            <a:spLocks noGrp="1"/>
          </p:cNvSpPr>
          <p:nvPr>
            <p:ph type="title"/>
          </p:nvPr>
        </p:nvSpPr>
        <p:spPr>
          <a:xfrm>
            <a:off x="260350" y="381000"/>
            <a:ext cx="7596300" cy="85740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sz="3500"/>
              <a:t>Composition of 3D Affine Transformations</a:t>
            </a:r>
            <a:endParaRPr sz="3500"/>
          </a:p>
        </p:txBody>
      </p:sp>
      <p:sp>
        <p:nvSpPr>
          <p:cNvPr id="796" name="Google Shape;796;p139"/>
          <p:cNvSpPr txBox="1">
            <a:spLocks noGrp="1"/>
          </p:cNvSpPr>
          <p:nvPr>
            <p:ph type="body" idx="1"/>
          </p:nvPr>
        </p:nvSpPr>
        <p:spPr>
          <a:xfrm>
            <a:off x="247650" y="1257300"/>
            <a:ext cx="7307263" cy="3657600"/>
          </a:xfrm>
          <a:prstGeom prst="rect">
            <a:avLst/>
          </a:prstGeom>
          <a:noFill/>
          <a:ln>
            <a:noFill/>
          </a:ln>
        </p:spPr>
        <p:txBody>
          <a:bodyPr spcFirstLastPara="1" wrap="square" lIns="92075" tIns="46025" rIns="92075" bIns="46025" anchor="t" anchorCtr="0">
            <a:noAutofit/>
          </a:bodyPr>
          <a:lstStyle/>
          <a:p>
            <a:pPr marL="0" lvl="0" indent="0" algn="l" rtl="0">
              <a:lnSpc>
                <a:spcPct val="110000"/>
              </a:lnSpc>
              <a:spcBef>
                <a:spcPts val="0"/>
              </a:spcBef>
              <a:spcAft>
                <a:spcPts val="0"/>
              </a:spcAft>
              <a:buClr>
                <a:srgbClr val="FF3300"/>
              </a:buClr>
              <a:buSzPts val="2700"/>
              <a:buFont typeface="Arial"/>
              <a:buNone/>
            </a:pPr>
            <a:r>
              <a:rPr lang="en" sz="2700" dirty="0"/>
              <a:t>The composition of affine transformations is an affine </a:t>
            </a:r>
            <a:r>
              <a:rPr lang="en" sz="2700" dirty="0" smtClean="0"/>
              <a:t>transformation</a:t>
            </a:r>
            <a:endParaRPr sz="2700" dirty="0"/>
          </a:p>
          <a:p>
            <a:pPr marL="0" lvl="0" indent="0" algn="l" rtl="0">
              <a:lnSpc>
                <a:spcPct val="110000"/>
              </a:lnSpc>
              <a:spcBef>
                <a:spcPts val="1200"/>
              </a:spcBef>
              <a:spcAft>
                <a:spcPts val="0"/>
              </a:spcAft>
              <a:buClr>
                <a:srgbClr val="FF3300"/>
              </a:buClr>
              <a:buSzPts val="2700"/>
              <a:buFont typeface="Arial"/>
              <a:buNone/>
            </a:pPr>
            <a:r>
              <a:rPr lang="en" sz="2700" dirty="0"/>
              <a:t>Any 3D affine transformation can be performed as a series of elementary affine transformations</a:t>
            </a:r>
            <a:endParaRPr sz="2700" baseline="-25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83"/>
          <p:cNvSpPr txBox="1">
            <a:spLocks noGrp="1"/>
          </p:cNvSpPr>
          <p:nvPr>
            <p:ph type="title"/>
          </p:nvPr>
        </p:nvSpPr>
        <p:spPr>
          <a:xfrm>
            <a:off x="311700" y="2576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Polygons</a:t>
            </a:r>
            <a:endParaRPr dirty="0"/>
          </a:p>
        </p:txBody>
      </p:sp>
      <p:pic>
        <p:nvPicPr>
          <p:cNvPr id="2" name="Picture 1"/>
          <p:cNvPicPr>
            <a:picLocks noChangeAspect="1"/>
          </p:cNvPicPr>
          <p:nvPr/>
        </p:nvPicPr>
        <p:blipFill>
          <a:blip r:embed="rId3"/>
          <a:stretch>
            <a:fillRect/>
          </a:stretch>
        </p:blipFill>
        <p:spPr>
          <a:xfrm>
            <a:off x="7019925" y="932465"/>
            <a:ext cx="2124075" cy="1647825"/>
          </a:xfrm>
          <a:prstGeom prst="rect">
            <a:avLst/>
          </a:prstGeom>
        </p:spPr>
      </p:pic>
      <p:sp>
        <p:nvSpPr>
          <p:cNvPr id="374" name="Google Shape;374;p83"/>
          <p:cNvSpPr txBox="1">
            <a:spLocks noGrp="1"/>
          </p:cNvSpPr>
          <p:nvPr>
            <p:ph type="body" idx="1"/>
          </p:nvPr>
        </p:nvSpPr>
        <p:spPr>
          <a:xfrm>
            <a:off x="311700" y="1001275"/>
            <a:ext cx="8520600" cy="3339000"/>
          </a:xfrm>
          <a:prstGeom prst="rect">
            <a:avLst/>
          </a:prstGeom>
        </p:spPr>
        <p:txBody>
          <a:bodyPr spcFirstLastPara="1" wrap="square" lIns="91425" tIns="91425" rIns="91425" bIns="91425" anchor="t" anchorCtr="0">
            <a:noAutofit/>
          </a:bodyPr>
          <a:lstStyle/>
          <a:p>
            <a:pPr marL="457200" marR="0" lvl="0" indent="-355600" algn="l" rtl="0">
              <a:lnSpc>
                <a:spcPct val="115000"/>
              </a:lnSpc>
              <a:spcBef>
                <a:spcPts val="0"/>
              </a:spcBef>
              <a:spcAft>
                <a:spcPts val="0"/>
              </a:spcAft>
              <a:buClr>
                <a:schemeClr val="dk2"/>
              </a:buClr>
              <a:buSzPts val="2000"/>
              <a:buFont typeface="Roboto"/>
              <a:buChar char="●"/>
            </a:pPr>
            <a:r>
              <a:rPr lang="en-US" sz="2000" dirty="0"/>
              <a:t>An ordered sequence of vertices</a:t>
            </a:r>
          </a:p>
          <a:p>
            <a:pPr marL="457200" marR="0" lvl="0" indent="-355600" algn="l" rtl="0">
              <a:lnSpc>
                <a:spcPct val="115000"/>
              </a:lnSpc>
              <a:spcBef>
                <a:spcPts val="0"/>
              </a:spcBef>
              <a:spcAft>
                <a:spcPts val="0"/>
              </a:spcAft>
              <a:buClr>
                <a:schemeClr val="dk2"/>
              </a:buClr>
              <a:buSzPts val="2000"/>
              <a:buFont typeface="Roboto"/>
              <a:buChar char="●"/>
            </a:pPr>
            <a:r>
              <a:rPr lang="en-US" sz="2000" dirty="0"/>
              <a:t>Simple vs. Complex</a:t>
            </a:r>
          </a:p>
          <a:p>
            <a:pPr lvl="1" indent="-355600">
              <a:spcBef>
                <a:spcPts val="0"/>
              </a:spcBef>
              <a:buSzPts val="2000"/>
              <a:buFont typeface="Roboto"/>
              <a:buChar char="●"/>
            </a:pPr>
            <a:r>
              <a:rPr lang="en-US" sz="1600" dirty="0"/>
              <a:t>Issue with Complex: hard to deal with self-intersecting polygons</a:t>
            </a:r>
          </a:p>
          <a:p>
            <a:pPr marL="457200" marR="0" lvl="0" indent="-355600" algn="l" rtl="0">
              <a:lnSpc>
                <a:spcPct val="115000"/>
              </a:lnSpc>
              <a:spcBef>
                <a:spcPts val="0"/>
              </a:spcBef>
              <a:spcAft>
                <a:spcPts val="0"/>
              </a:spcAft>
              <a:buClr>
                <a:schemeClr val="dk2"/>
              </a:buClr>
              <a:buSzPts val="2000"/>
              <a:buFont typeface="Roboto"/>
              <a:buChar char="●"/>
            </a:pPr>
            <a:r>
              <a:rPr lang="en-US" sz="2000" dirty="0"/>
              <a:t>Convex vs. Concave</a:t>
            </a:r>
          </a:p>
          <a:p>
            <a:pPr lvl="1" indent="-355600">
              <a:spcBef>
                <a:spcPts val="0"/>
              </a:spcBef>
              <a:buSzPts val="2000"/>
              <a:buFont typeface="Roboto"/>
              <a:buChar char="●"/>
            </a:pPr>
            <a:r>
              <a:rPr lang="en-US" sz="1600" dirty="0"/>
              <a:t>Issue with Concave: point-inside-polygon test will fail in some cases</a:t>
            </a:r>
          </a:p>
          <a:p>
            <a:pPr lvl="1" indent="-355600">
              <a:spcBef>
                <a:spcPts val="0"/>
              </a:spcBef>
              <a:buSzPts val="2000"/>
              <a:buFont typeface="Roboto"/>
              <a:buChar char="●"/>
            </a:pPr>
            <a:r>
              <a:rPr lang="en-US" sz="1600" dirty="0"/>
              <a:t>Issue with Concave: normal will point in wrong direction at concave vertices</a:t>
            </a:r>
          </a:p>
          <a:p>
            <a:pPr marL="457200" marR="0" lvl="0" indent="-355600" algn="l" rtl="0">
              <a:lnSpc>
                <a:spcPct val="115000"/>
              </a:lnSpc>
              <a:spcBef>
                <a:spcPts val="0"/>
              </a:spcBef>
              <a:spcAft>
                <a:spcPts val="0"/>
              </a:spcAft>
              <a:buClr>
                <a:schemeClr val="dk2"/>
              </a:buClr>
              <a:buSzPts val="2000"/>
              <a:buFont typeface="Roboto"/>
              <a:buChar char="●"/>
            </a:pPr>
            <a:r>
              <a:rPr lang="en-US" sz="2000" dirty="0"/>
              <a:t>Planar vs. Non-Planar</a:t>
            </a:r>
          </a:p>
          <a:p>
            <a:pPr lvl="1" indent="-355600">
              <a:spcBef>
                <a:spcPts val="0"/>
              </a:spcBef>
              <a:buSzPts val="2000"/>
              <a:buFont typeface="Roboto"/>
              <a:buChar char="●"/>
            </a:pPr>
            <a:r>
              <a:rPr lang="en-US" sz="1600" dirty="0"/>
              <a:t>Issue with Non-Planar: normal are different at different locations on the non-planar face</a:t>
            </a:r>
          </a:p>
          <a:p>
            <a:pPr marL="457200" marR="0" lvl="0" indent="-355600" algn="l" rtl="0">
              <a:lnSpc>
                <a:spcPct val="115000"/>
              </a:lnSpc>
              <a:spcBef>
                <a:spcPts val="0"/>
              </a:spcBef>
              <a:spcAft>
                <a:spcPts val="0"/>
              </a:spcAft>
              <a:buClr>
                <a:schemeClr val="dk2"/>
              </a:buClr>
              <a:buSzPts val="2000"/>
              <a:buFont typeface="Roboto"/>
              <a:buChar char="●"/>
            </a:pPr>
            <a:r>
              <a:rPr lang="en-US" sz="2000" dirty="0"/>
              <a:t>Tessellation (any poly) vs. Triangulation (only triangles)</a:t>
            </a:r>
            <a:endParaRPr sz="2000" dirty="0"/>
          </a:p>
        </p:txBody>
      </p:sp>
    </p:spTree>
    <p:extLst>
      <p:ext uri="{BB962C8B-B14F-4D97-AF65-F5344CB8AC3E}">
        <p14:creationId xmlns:p14="http://schemas.microsoft.com/office/powerpoint/2010/main" val="2165958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83"/>
          <p:cNvSpPr txBox="1">
            <a:spLocks noGrp="1"/>
          </p:cNvSpPr>
          <p:nvPr>
            <p:ph type="title"/>
          </p:nvPr>
        </p:nvSpPr>
        <p:spPr>
          <a:xfrm>
            <a:off x="311700" y="2576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Why Triangles?</a:t>
            </a:r>
            <a:endParaRPr dirty="0"/>
          </a:p>
        </p:txBody>
      </p:sp>
      <p:sp>
        <p:nvSpPr>
          <p:cNvPr id="374" name="Google Shape;374;p83"/>
          <p:cNvSpPr txBox="1">
            <a:spLocks noGrp="1"/>
          </p:cNvSpPr>
          <p:nvPr>
            <p:ph type="body" idx="1"/>
          </p:nvPr>
        </p:nvSpPr>
        <p:spPr>
          <a:xfrm>
            <a:off x="311700" y="1001275"/>
            <a:ext cx="8520600" cy="3339000"/>
          </a:xfrm>
          <a:prstGeom prst="rect">
            <a:avLst/>
          </a:prstGeom>
        </p:spPr>
        <p:txBody>
          <a:bodyPr spcFirstLastPara="1" wrap="square" lIns="91425" tIns="91425" rIns="91425" bIns="91425" anchor="t" anchorCtr="0">
            <a:noAutofit/>
          </a:bodyPr>
          <a:lstStyle/>
          <a:p>
            <a:pPr indent="-355600">
              <a:buSzPts val="2000"/>
            </a:pPr>
            <a:r>
              <a:rPr lang="en-US" sz="2000" dirty="0"/>
              <a:t>Ordered list of 3 non-collinear vertices</a:t>
            </a:r>
          </a:p>
          <a:p>
            <a:pPr indent="-355600">
              <a:buSzPts val="2000"/>
            </a:pPr>
            <a:r>
              <a:rPr lang="en-US" sz="2000" dirty="0"/>
              <a:t>They are simple</a:t>
            </a:r>
          </a:p>
          <a:p>
            <a:pPr marL="457200" marR="0" lvl="0" indent="-355600" algn="l" rtl="0">
              <a:lnSpc>
                <a:spcPct val="115000"/>
              </a:lnSpc>
              <a:spcBef>
                <a:spcPts val="0"/>
              </a:spcBef>
              <a:spcAft>
                <a:spcPts val="0"/>
              </a:spcAft>
              <a:buClr>
                <a:schemeClr val="dk2"/>
              </a:buClr>
              <a:buSzPts val="2000"/>
              <a:buFont typeface="Roboto"/>
              <a:buChar char="●"/>
            </a:pPr>
            <a:r>
              <a:rPr lang="en-US" sz="2000" dirty="0"/>
              <a:t>They are planar</a:t>
            </a:r>
          </a:p>
          <a:p>
            <a:pPr marL="457200" marR="0" lvl="0" indent="-355600" algn="l" rtl="0">
              <a:lnSpc>
                <a:spcPct val="115000"/>
              </a:lnSpc>
              <a:spcBef>
                <a:spcPts val="0"/>
              </a:spcBef>
              <a:spcAft>
                <a:spcPts val="0"/>
              </a:spcAft>
              <a:buClr>
                <a:schemeClr val="dk2"/>
              </a:buClr>
              <a:buSzPts val="2000"/>
              <a:buFont typeface="Roboto"/>
              <a:buChar char="●"/>
            </a:pPr>
            <a:r>
              <a:rPr lang="en-US" sz="2000" dirty="0"/>
              <a:t>They are convex</a:t>
            </a:r>
          </a:p>
          <a:p>
            <a:pPr marL="457200" marR="0" lvl="0" indent="-355600" algn="l" rtl="0">
              <a:lnSpc>
                <a:spcPct val="115000"/>
              </a:lnSpc>
              <a:spcBef>
                <a:spcPts val="0"/>
              </a:spcBef>
              <a:spcAft>
                <a:spcPts val="0"/>
              </a:spcAft>
              <a:buClr>
                <a:schemeClr val="dk2"/>
              </a:buClr>
              <a:buSzPts val="2000"/>
              <a:buFont typeface="Roboto"/>
              <a:buChar char="●"/>
            </a:pPr>
            <a:r>
              <a:rPr lang="en-US" sz="2000" dirty="0"/>
              <a:t>Modern GPUs</a:t>
            </a:r>
            <a:r>
              <a:rPr lang="en-US" sz="2000"/>
              <a:t>: </a:t>
            </a:r>
            <a:r>
              <a:rPr lang="en-US" sz="2000" smtClean="0"/>
              <a:t>several billion/sec, mobile: 100-200M </a:t>
            </a:r>
            <a:r>
              <a:rPr lang="en-US" sz="2000" dirty="0"/>
              <a:t>triangles/sec</a:t>
            </a:r>
          </a:p>
          <a:p>
            <a:pPr marL="457200" marR="0" lvl="0" indent="-355600" algn="l" rtl="0">
              <a:lnSpc>
                <a:spcPct val="115000"/>
              </a:lnSpc>
              <a:spcBef>
                <a:spcPts val="0"/>
              </a:spcBef>
              <a:spcAft>
                <a:spcPts val="0"/>
              </a:spcAft>
              <a:buClr>
                <a:schemeClr val="dk2"/>
              </a:buClr>
              <a:buSzPts val="2000"/>
              <a:buFont typeface="Roboto"/>
              <a:buChar char="●"/>
            </a:pPr>
            <a:r>
              <a:rPr lang="en-US" sz="2000" dirty="0"/>
              <a:t>Shading, lighting, texture mapping all in GPU</a:t>
            </a:r>
          </a:p>
          <a:p>
            <a:pPr marL="457200" marR="0" lvl="0" indent="-355600" algn="l" rtl="0">
              <a:lnSpc>
                <a:spcPct val="115000"/>
              </a:lnSpc>
              <a:spcBef>
                <a:spcPts val="0"/>
              </a:spcBef>
              <a:spcAft>
                <a:spcPts val="0"/>
              </a:spcAft>
              <a:buClr>
                <a:schemeClr val="dk2"/>
              </a:buClr>
              <a:buSzPts val="2000"/>
              <a:buFont typeface="Roboto"/>
              <a:buChar char="●"/>
            </a:pPr>
            <a:r>
              <a:rPr lang="en-US" sz="2000" dirty="0" err="1"/>
              <a:t>WebGL</a:t>
            </a:r>
            <a:r>
              <a:rPr lang="en-US" sz="2000" dirty="0"/>
              <a:t> uses triangles only for rendering</a:t>
            </a:r>
            <a:endParaRPr sz="2000" dirty="0"/>
          </a:p>
        </p:txBody>
      </p:sp>
    </p:spTree>
    <p:extLst>
      <p:ext uri="{BB962C8B-B14F-4D97-AF65-F5344CB8AC3E}">
        <p14:creationId xmlns:p14="http://schemas.microsoft.com/office/powerpoint/2010/main" val="1979088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83"/>
          <p:cNvSpPr txBox="1">
            <a:spLocks noGrp="1"/>
          </p:cNvSpPr>
          <p:nvPr>
            <p:ph type="title"/>
          </p:nvPr>
        </p:nvSpPr>
        <p:spPr>
          <a:xfrm>
            <a:off x="311700" y="2576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do we do with our point lists?</a:t>
            </a:r>
            <a:endParaRPr/>
          </a:p>
        </p:txBody>
      </p:sp>
      <p:sp>
        <p:nvSpPr>
          <p:cNvPr id="374" name="Google Shape;374;p83"/>
          <p:cNvSpPr txBox="1">
            <a:spLocks noGrp="1"/>
          </p:cNvSpPr>
          <p:nvPr>
            <p:ph type="body" idx="1"/>
          </p:nvPr>
        </p:nvSpPr>
        <p:spPr>
          <a:xfrm>
            <a:off x="311700" y="1001275"/>
            <a:ext cx="8520600" cy="3339000"/>
          </a:xfrm>
          <a:prstGeom prst="rect">
            <a:avLst/>
          </a:prstGeom>
        </p:spPr>
        <p:txBody>
          <a:bodyPr spcFirstLastPara="1" wrap="square" lIns="91425" tIns="91425" rIns="91425" bIns="91425" anchor="t" anchorCtr="0">
            <a:noAutofit/>
          </a:bodyPr>
          <a:lstStyle/>
          <a:p>
            <a:pPr marL="457200" marR="0" lvl="0" indent="-355600" algn="l" rtl="0">
              <a:lnSpc>
                <a:spcPct val="115000"/>
              </a:lnSpc>
              <a:spcBef>
                <a:spcPts val="0"/>
              </a:spcBef>
              <a:spcAft>
                <a:spcPts val="0"/>
              </a:spcAft>
              <a:buClr>
                <a:schemeClr val="dk2"/>
              </a:buClr>
              <a:buSzPts val="2000"/>
              <a:buFont typeface="Roboto"/>
              <a:buChar char="●"/>
            </a:pPr>
            <a:r>
              <a:rPr lang="en" sz="2000" b="1" dirty="0"/>
              <a:t>Immediate mode rendering</a:t>
            </a:r>
            <a:r>
              <a:rPr lang="en" sz="2000" dirty="0"/>
              <a:t>:  Send them one at a time to GPU to draw every point of every triangle.   Bad</a:t>
            </a:r>
            <a:endParaRPr sz="2000" dirty="0"/>
          </a:p>
          <a:p>
            <a:pPr marL="457200" marR="0" lvl="0" indent="-355600" algn="l" rtl="0">
              <a:lnSpc>
                <a:spcPct val="115000"/>
              </a:lnSpc>
              <a:spcBef>
                <a:spcPts val="0"/>
              </a:spcBef>
              <a:spcAft>
                <a:spcPts val="0"/>
              </a:spcAft>
              <a:buSzPts val="2000"/>
              <a:buChar char="●"/>
            </a:pPr>
            <a:r>
              <a:rPr lang="en" sz="2000" b="1" dirty="0"/>
              <a:t>Retained mode</a:t>
            </a:r>
            <a:r>
              <a:rPr lang="en" sz="2000" dirty="0"/>
              <a:t>:  Store them all in a data structure</a:t>
            </a:r>
            <a:endParaRPr sz="2000" dirty="0"/>
          </a:p>
          <a:p>
            <a:pPr marL="914400" marR="0" lvl="1" indent="-355600" algn="l" rtl="0">
              <a:lnSpc>
                <a:spcPct val="115000"/>
              </a:lnSpc>
              <a:spcBef>
                <a:spcPts val="0"/>
              </a:spcBef>
              <a:spcAft>
                <a:spcPts val="0"/>
              </a:spcAft>
              <a:buSzPts val="2000"/>
              <a:buChar char="○"/>
            </a:pPr>
            <a:r>
              <a:rPr lang="en" sz="2000" dirty="0"/>
              <a:t>Now we can store one </a:t>
            </a:r>
            <a:r>
              <a:rPr lang="en" sz="2000" b="1" u="sng" dirty="0"/>
              <a:t>matrix</a:t>
            </a:r>
            <a:r>
              <a:rPr lang="en" sz="2000" b="1" dirty="0"/>
              <a:t> </a:t>
            </a:r>
            <a:r>
              <a:rPr lang="en" sz="2000" dirty="0"/>
              <a:t>to represent the whole shape’s movement/positioning, instead of repeating ourselves on the point-by-point level</a:t>
            </a:r>
            <a:endParaRPr sz="2000" dirty="0"/>
          </a:p>
          <a:p>
            <a:pPr marL="914400" marR="0" lvl="1" indent="-355600" algn="l" rtl="0">
              <a:lnSpc>
                <a:spcPct val="115000"/>
              </a:lnSpc>
              <a:spcBef>
                <a:spcPts val="0"/>
              </a:spcBef>
              <a:spcAft>
                <a:spcPts val="0"/>
              </a:spcAft>
              <a:buSzPts val="2000"/>
              <a:buChar char="○"/>
            </a:pPr>
            <a:r>
              <a:rPr lang="en" sz="2000"/>
              <a:t>Can draw the same shape in many places this way</a:t>
            </a:r>
            <a:endParaRPr sz="2000" dirty="0"/>
          </a:p>
          <a:p>
            <a:pPr marL="457200" marR="0" lvl="0" indent="-355600" algn="l" rtl="0">
              <a:lnSpc>
                <a:spcPct val="115000"/>
              </a:lnSpc>
              <a:spcBef>
                <a:spcPts val="0"/>
              </a:spcBef>
              <a:spcAft>
                <a:spcPts val="0"/>
              </a:spcAft>
              <a:buSzPts val="2000"/>
              <a:buChar char="●"/>
            </a:pPr>
            <a:r>
              <a:rPr lang="en" sz="2000" b="1" dirty="0"/>
              <a:t>Better yet</a:t>
            </a:r>
            <a:r>
              <a:rPr lang="en" sz="2000" dirty="0"/>
              <a:t>:  Load the data onto the GPU once and re-use it there</a:t>
            </a:r>
            <a:endParaRPr sz="2000" dirty="0"/>
          </a:p>
          <a:p>
            <a:pPr marL="914400" marR="0" lvl="1" indent="-355600" algn="l" rtl="0">
              <a:lnSpc>
                <a:spcPct val="115000"/>
              </a:lnSpc>
              <a:spcBef>
                <a:spcPts val="0"/>
              </a:spcBef>
              <a:spcAft>
                <a:spcPts val="0"/>
              </a:spcAft>
              <a:buSzPts val="2000"/>
              <a:buChar char="○"/>
            </a:pPr>
            <a:r>
              <a:rPr lang="en" sz="2000" dirty="0"/>
              <a:t>Fewer slow GPU communications</a:t>
            </a:r>
            <a:endParaRPr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82"/>
          <p:cNvSpPr txBox="1">
            <a:spLocks noGrp="1"/>
          </p:cNvSpPr>
          <p:nvPr>
            <p:ph type="ctrTitle"/>
          </p:nvPr>
        </p:nvSpPr>
        <p:spPr>
          <a:xfrm>
            <a:off x="384750" y="2105972"/>
            <a:ext cx="8222100" cy="838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Matrix Intro</a:t>
            </a:r>
            <a:endParaRPr/>
          </a:p>
        </p:txBody>
      </p:sp>
      <p:sp>
        <p:nvSpPr>
          <p:cNvPr id="368" name="Google Shape;368;p82"/>
          <p:cNvSpPr txBox="1">
            <a:spLocks noGrp="1"/>
          </p:cNvSpPr>
          <p:nvPr>
            <p:ph type="subTitle" idx="1"/>
          </p:nvPr>
        </p:nvSpPr>
        <p:spPr>
          <a:xfrm>
            <a:off x="537138" y="3046663"/>
            <a:ext cx="8222100" cy="432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100"/>
              <a:buNone/>
            </a:pPr>
            <a:r>
              <a:rPr lang="en"/>
              <a:t>Types of matrices found in graphics</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ggraph98">
  <a:themeElements>
    <a:clrScheme name="">
      <a:dk1>
        <a:srgbClr val="000000"/>
      </a:dk1>
      <a:lt1>
        <a:srgbClr val="FFFFFF"/>
      </a:lt1>
      <a:dk2>
        <a:srgbClr val="063DE8"/>
      </a:dk2>
      <a:lt2>
        <a:srgbClr val="FAFD00"/>
      </a:lt2>
      <a:accent1>
        <a:srgbClr val="00B7A5"/>
      </a:accent1>
      <a:accent2>
        <a:srgbClr val="D93192"/>
      </a:accent2>
      <a:accent3>
        <a:srgbClr val="AAAFF2"/>
      </a:accent3>
      <a:accent4>
        <a:srgbClr val="DADADA"/>
      </a:accent4>
      <a:accent5>
        <a:srgbClr val="AAD8CF"/>
      </a:accent5>
      <a:accent6>
        <a:srgbClr val="C42B84"/>
      </a:accent6>
      <a:hlink>
        <a:srgbClr val="FE9B03"/>
      </a:hlink>
      <a:folHlink>
        <a:srgbClr val="114F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iggraph98">
  <a:themeElements>
    <a:clrScheme name="">
      <a:dk1>
        <a:srgbClr val="000000"/>
      </a:dk1>
      <a:lt1>
        <a:srgbClr val="FFFFFF"/>
      </a:lt1>
      <a:dk2>
        <a:srgbClr val="063DE8"/>
      </a:dk2>
      <a:lt2>
        <a:srgbClr val="FAFD00"/>
      </a:lt2>
      <a:accent1>
        <a:srgbClr val="00B7A5"/>
      </a:accent1>
      <a:accent2>
        <a:srgbClr val="D93192"/>
      </a:accent2>
      <a:accent3>
        <a:srgbClr val="AAAFF2"/>
      </a:accent3>
      <a:accent4>
        <a:srgbClr val="DADADA"/>
      </a:accent4>
      <a:accent5>
        <a:srgbClr val="AAD8CF"/>
      </a:accent5>
      <a:accent6>
        <a:srgbClr val="C42B84"/>
      </a:accent6>
      <a:hlink>
        <a:srgbClr val="FE9B03"/>
      </a:hlink>
      <a:folHlink>
        <a:srgbClr val="114F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siggraph04-course">
  <a:themeElements>
    <a:clrScheme name="">
      <a:dk1>
        <a:srgbClr val="000000"/>
      </a:dk1>
      <a:lt1>
        <a:srgbClr val="FFFFFF"/>
      </a:lt1>
      <a:dk2>
        <a:srgbClr val="063DE8"/>
      </a:dk2>
      <a:lt2>
        <a:srgbClr val="FAFD00"/>
      </a:lt2>
      <a:accent1>
        <a:srgbClr val="00B7A5"/>
      </a:accent1>
      <a:accent2>
        <a:srgbClr val="D93192"/>
      </a:accent2>
      <a:accent3>
        <a:srgbClr val="AAAFF2"/>
      </a:accent3>
      <a:accent4>
        <a:srgbClr val="DADADA"/>
      </a:accent4>
      <a:accent5>
        <a:srgbClr val="AAD8CF"/>
      </a:accent5>
      <a:accent6>
        <a:srgbClr val="C42B84"/>
      </a:accent6>
      <a:hlink>
        <a:srgbClr val="FE9B03"/>
      </a:hlink>
      <a:folHlink>
        <a:srgbClr val="114F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27146</TotalTime>
  <Words>1415</Words>
  <Application>Microsoft Office PowerPoint</Application>
  <PresentationFormat>On-screen Show (16:9)</PresentationFormat>
  <Paragraphs>233</Paragraphs>
  <Slides>57</Slides>
  <Notes>54</Notes>
  <HiddenSlides>0</HiddenSlides>
  <MMClips>0</MMClips>
  <ScaleCrop>false</ScaleCrop>
  <HeadingPairs>
    <vt:vector size="6" baseType="variant">
      <vt:variant>
        <vt:lpstr>Fonts Used</vt:lpstr>
      </vt:variant>
      <vt:variant>
        <vt:i4>4</vt:i4>
      </vt:variant>
      <vt:variant>
        <vt:lpstr>Theme</vt:lpstr>
      </vt:variant>
      <vt:variant>
        <vt:i4>6</vt:i4>
      </vt:variant>
      <vt:variant>
        <vt:lpstr>Slide Titles</vt:lpstr>
      </vt:variant>
      <vt:variant>
        <vt:i4>57</vt:i4>
      </vt:variant>
    </vt:vector>
  </HeadingPairs>
  <TitlesOfParts>
    <vt:vector size="67" baseType="lpstr">
      <vt:lpstr>Arial</vt:lpstr>
      <vt:lpstr>Times New Roman</vt:lpstr>
      <vt:lpstr>Book Antiqua</vt:lpstr>
      <vt:lpstr>Roboto</vt:lpstr>
      <vt:lpstr>Simple Light</vt:lpstr>
      <vt:lpstr>Geometric</vt:lpstr>
      <vt:lpstr>siggraph98</vt:lpstr>
      <vt:lpstr>siggraph98</vt:lpstr>
      <vt:lpstr>Geometric</vt:lpstr>
      <vt:lpstr>siggraph04-course</vt:lpstr>
      <vt:lpstr>CS174A Lecture 5</vt:lpstr>
      <vt:lpstr>Announcements &amp; Reminders</vt:lpstr>
      <vt:lpstr>Last Lecture Recap</vt:lpstr>
      <vt:lpstr>Next Up</vt:lpstr>
      <vt:lpstr>SIGGRAPH trailers from 2015</vt:lpstr>
      <vt:lpstr>Polygons</vt:lpstr>
      <vt:lpstr>Why Triangles?</vt:lpstr>
      <vt:lpstr>What do we do with our point lists?</vt:lpstr>
      <vt:lpstr>Matrix Intro</vt:lpstr>
      <vt:lpstr>What does a matrix mean?</vt:lpstr>
      <vt:lpstr>Reminder: Matrix Multiplication</vt:lpstr>
      <vt:lpstr>Reminder: Matrix Multiplication</vt:lpstr>
      <vt:lpstr>Matrix Concepts</vt:lpstr>
      <vt:lpstr>PowerPoint Presentation</vt:lpstr>
      <vt:lpstr>PowerPoint Presentation</vt:lpstr>
      <vt:lpstr>What if we apply e1 to all the points of an image?</vt:lpstr>
      <vt:lpstr>What if we apply e1 to all the points of an image?</vt:lpstr>
      <vt:lpstr>What if we apply e2 to all the points of an image?</vt:lpstr>
      <vt:lpstr>What if we apply e2 to all the points of an image?</vt:lpstr>
      <vt:lpstr>What if we apply e3 to all the points of an image?</vt:lpstr>
      <vt:lpstr>What if we apply e3 to all the points of an image?</vt:lpstr>
      <vt:lpstr>Rotation Matrices</vt:lpstr>
      <vt:lpstr>Rotation Matrices</vt:lpstr>
      <vt:lpstr>Rotation Matrices</vt:lpstr>
      <vt:lpstr>Rotation Matrices</vt:lpstr>
      <vt:lpstr>Rotation Matrices</vt:lpstr>
      <vt:lpstr>Rotation Matrices</vt:lpstr>
      <vt:lpstr>Rotation Matrices</vt:lpstr>
      <vt:lpstr>All this time...</vt:lpstr>
      <vt:lpstr>Translation Matrices</vt:lpstr>
      <vt:lpstr>Translation Matrices</vt:lpstr>
      <vt:lpstr>Translation Matrices</vt:lpstr>
      <vt:lpstr>Translation Matrices</vt:lpstr>
      <vt:lpstr>Translation Matrices</vt:lpstr>
      <vt:lpstr>Linear Vs. Affine Transformations</vt:lpstr>
      <vt:lpstr>Translation Matrices</vt:lpstr>
      <vt:lpstr>Translation Matrices</vt:lpstr>
      <vt:lpstr>Summary: Affine is Useful</vt:lpstr>
      <vt:lpstr>PowerPoint Presentation</vt:lpstr>
      <vt:lpstr>Three Axes to Rotate Around</vt:lpstr>
      <vt:lpstr>Rotation Matrices</vt:lpstr>
      <vt:lpstr>3D Rotation</vt:lpstr>
      <vt:lpstr>Reminder: 2D Rotation</vt:lpstr>
      <vt:lpstr>Z-Roll</vt:lpstr>
      <vt:lpstr>X-Roll</vt:lpstr>
      <vt:lpstr>Y-Roll</vt:lpstr>
      <vt:lpstr>Elementary 3D Affine Transformations</vt:lpstr>
      <vt:lpstr>Scaling Around the Origin</vt:lpstr>
      <vt:lpstr>Shear Around the Origin</vt:lpstr>
      <vt:lpstr>Inverse of a Transformation</vt:lpstr>
      <vt:lpstr>Inverse of Translation</vt:lpstr>
      <vt:lpstr>Inverse of Scaling</vt:lpstr>
      <vt:lpstr>Inverse of a Shear in x</vt:lpstr>
      <vt:lpstr>Inverse of Rotation</vt:lpstr>
      <vt:lpstr>Inversion of Transformations</vt:lpstr>
      <vt:lpstr>Inverse of Rotations</vt:lpstr>
      <vt:lpstr>Composition of 3D Affine Transformations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CS174A Lecture 4</dc:title>
  <dc:creator>Asish Law</dc:creator>
  <cp:lastModifiedBy>Asish Law</cp:lastModifiedBy>
  <cp:revision>107</cp:revision>
  <dcterms:modified xsi:type="dcterms:W3CDTF">2024-01-23T02:47:04Z</dcterms:modified>
</cp:coreProperties>
</file>