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47"/>
  </p:notesMasterIdLst>
  <p:handoutMasterIdLst>
    <p:handoutMasterId r:id="rId48"/>
  </p:handoutMasterIdLst>
  <p:sldIdLst>
    <p:sldId id="259" r:id="rId3"/>
    <p:sldId id="267" r:id="rId4"/>
    <p:sldId id="264" r:id="rId5"/>
    <p:sldId id="314" r:id="rId6"/>
    <p:sldId id="316" r:id="rId7"/>
    <p:sldId id="318" r:id="rId8"/>
    <p:sldId id="317" r:id="rId9"/>
    <p:sldId id="340" r:id="rId10"/>
    <p:sldId id="320" r:id="rId11"/>
    <p:sldId id="323" r:id="rId12"/>
    <p:sldId id="321" r:id="rId13"/>
    <p:sldId id="319" r:id="rId14"/>
    <p:sldId id="325" r:id="rId15"/>
    <p:sldId id="328" r:id="rId16"/>
    <p:sldId id="324" r:id="rId17"/>
    <p:sldId id="326" r:id="rId18"/>
    <p:sldId id="327" r:id="rId19"/>
    <p:sldId id="374" r:id="rId20"/>
    <p:sldId id="373" r:id="rId21"/>
    <p:sldId id="375" r:id="rId22"/>
    <p:sldId id="330" r:id="rId23"/>
    <p:sldId id="331" r:id="rId24"/>
    <p:sldId id="332" r:id="rId25"/>
    <p:sldId id="329" r:id="rId26"/>
    <p:sldId id="333" r:id="rId27"/>
    <p:sldId id="353" r:id="rId28"/>
    <p:sldId id="335" r:id="rId29"/>
    <p:sldId id="336" r:id="rId30"/>
    <p:sldId id="337" r:id="rId31"/>
    <p:sldId id="341" r:id="rId32"/>
    <p:sldId id="342" r:id="rId33"/>
    <p:sldId id="343" r:id="rId34"/>
    <p:sldId id="344" r:id="rId35"/>
    <p:sldId id="345" r:id="rId36"/>
    <p:sldId id="346" r:id="rId37"/>
    <p:sldId id="348" r:id="rId38"/>
    <p:sldId id="349" r:id="rId39"/>
    <p:sldId id="350" r:id="rId40"/>
    <p:sldId id="338" r:id="rId41"/>
    <p:sldId id="351" r:id="rId42"/>
    <p:sldId id="355" r:id="rId43"/>
    <p:sldId id="352" r:id="rId44"/>
    <p:sldId id="358" r:id="rId45"/>
    <p:sldId id="357" r:id="rId4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7F4"/>
    <a:srgbClr val="2774AE"/>
    <a:srgbClr val="FC28FC"/>
    <a:srgbClr val="898989"/>
    <a:srgbClr val="DBE7F5"/>
    <a:srgbClr val="58595B"/>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81" autoAdjust="0"/>
  </p:normalViewPr>
  <p:slideViewPr>
    <p:cSldViewPr snapToGrid="0" snapToObjects="1">
      <p:cViewPr varScale="1">
        <p:scale>
          <a:sx n="119" d="100"/>
          <a:sy n="119" d="100"/>
        </p:scale>
        <p:origin x="1410" y="96"/>
      </p:cViewPr>
      <p:guideLst/>
    </p:cSldViewPr>
  </p:slideViewPr>
  <p:notesTextViewPr>
    <p:cViewPr>
      <p:scale>
        <a:sx n="1" d="1"/>
        <a:sy n="1" d="1"/>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593B6D-3801-418F-B699-A4C6989282B4}" type="doc">
      <dgm:prSet loTypeId="urn:microsoft.com/office/officeart/2005/8/layout/pyramid3" loCatId="pyramid" qsTypeId="urn:microsoft.com/office/officeart/2005/8/quickstyle/simple1" qsCatId="simple" csTypeId="urn:microsoft.com/office/officeart/2005/8/colors/colorful4" csCatId="colorful" phldr="1"/>
      <dgm:spPr/>
    </dgm:pt>
    <dgm:pt modelId="{517BA3C1-45FF-4616-A962-A599C2A371C1}">
      <dgm:prSet phldrT="[Text]"/>
      <dgm:spPr/>
      <dgm:t>
        <a:bodyPr/>
        <a:lstStyle/>
        <a:p>
          <a:r>
            <a:rPr lang="en-US" dirty="0"/>
            <a:t>Presentation layer</a:t>
          </a:r>
        </a:p>
      </dgm:t>
    </dgm:pt>
    <dgm:pt modelId="{6CAA069C-50AD-4F85-A063-0035876A017D}" type="parTrans" cxnId="{17594EDD-6B26-40DE-BAF8-7512762BD834}">
      <dgm:prSet/>
      <dgm:spPr/>
      <dgm:t>
        <a:bodyPr/>
        <a:lstStyle/>
        <a:p>
          <a:endParaRPr lang="en-US"/>
        </a:p>
      </dgm:t>
    </dgm:pt>
    <dgm:pt modelId="{C210EBE6-EB35-4084-B8DD-B2025CA0AAE1}" type="sibTrans" cxnId="{17594EDD-6B26-40DE-BAF8-7512762BD834}">
      <dgm:prSet/>
      <dgm:spPr/>
      <dgm:t>
        <a:bodyPr/>
        <a:lstStyle/>
        <a:p>
          <a:endParaRPr lang="en-US"/>
        </a:p>
      </dgm:t>
    </dgm:pt>
    <dgm:pt modelId="{C9B40C83-B615-4CFD-9A06-F1B78E246F40}">
      <dgm:prSet phldrT="[Text]"/>
      <dgm:spPr/>
      <dgm:t>
        <a:bodyPr/>
        <a:lstStyle/>
        <a:p>
          <a:r>
            <a:rPr lang="en-US"/>
            <a:t>Session Layer</a:t>
          </a:r>
          <a:endParaRPr lang="en-US" dirty="0"/>
        </a:p>
      </dgm:t>
    </dgm:pt>
    <dgm:pt modelId="{60FFF313-317A-4B6F-94B9-EDE10757D8E8}" type="parTrans" cxnId="{6A6B6FA6-FE15-4687-8DC1-5A5940906860}">
      <dgm:prSet/>
      <dgm:spPr/>
      <dgm:t>
        <a:bodyPr/>
        <a:lstStyle/>
        <a:p>
          <a:endParaRPr lang="en-US"/>
        </a:p>
      </dgm:t>
    </dgm:pt>
    <dgm:pt modelId="{9DA64FAF-5964-40A1-9287-38C9C18B0984}" type="sibTrans" cxnId="{6A6B6FA6-FE15-4687-8DC1-5A5940906860}">
      <dgm:prSet/>
      <dgm:spPr/>
      <dgm:t>
        <a:bodyPr/>
        <a:lstStyle/>
        <a:p>
          <a:endParaRPr lang="en-US"/>
        </a:p>
      </dgm:t>
    </dgm:pt>
    <dgm:pt modelId="{2847165F-1905-4429-98D2-220FA4439154}">
      <dgm:prSet phldrT="[Text]"/>
      <dgm:spPr/>
      <dgm:t>
        <a:bodyPr/>
        <a:lstStyle/>
        <a:p>
          <a:r>
            <a:rPr lang="en-US" dirty="0"/>
            <a:t>Transport Layer</a:t>
          </a:r>
        </a:p>
      </dgm:t>
    </dgm:pt>
    <dgm:pt modelId="{3C8B807F-5E16-4AE8-B782-D168FE4EA4EB}" type="parTrans" cxnId="{12A5B11C-A466-45E5-B827-229AAC3B85DA}">
      <dgm:prSet/>
      <dgm:spPr/>
      <dgm:t>
        <a:bodyPr/>
        <a:lstStyle/>
        <a:p>
          <a:endParaRPr lang="en-US"/>
        </a:p>
      </dgm:t>
    </dgm:pt>
    <dgm:pt modelId="{84FB6767-27C5-4267-ABA5-669688D516EC}" type="sibTrans" cxnId="{12A5B11C-A466-45E5-B827-229AAC3B85DA}">
      <dgm:prSet/>
      <dgm:spPr/>
      <dgm:t>
        <a:bodyPr/>
        <a:lstStyle/>
        <a:p>
          <a:endParaRPr lang="en-US"/>
        </a:p>
      </dgm:t>
    </dgm:pt>
    <dgm:pt modelId="{D4F2D0E1-FA28-4BF7-92E8-B464FBE4E755}">
      <dgm:prSet phldrT="[Text]"/>
      <dgm:spPr/>
      <dgm:t>
        <a:bodyPr/>
        <a:lstStyle/>
        <a:p>
          <a:r>
            <a:rPr lang="en-US" dirty="0"/>
            <a:t>Network Layer</a:t>
          </a:r>
        </a:p>
      </dgm:t>
    </dgm:pt>
    <dgm:pt modelId="{5976E160-EA67-45D3-9031-44719D1CC431}" type="parTrans" cxnId="{EA841EA1-43D7-4D16-9209-9088932797C8}">
      <dgm:prSet/>
      <dgm:spPr/>
      <dgm:t>
        <a:bodyPr/>
        <a:lstStyle/>
        <a:p>
          <a:endParaRPr lang="en-US"/>
        </a:p>
      </dgm:t>
    </dgm:pt>
    <dgm:pt modelId="{7AD653CD-E33A-4A51-B4B6-A481E9761C1E}" type="sibTrans" cxnId="{EA841EA1-43D7-4D16-9209-9088932797C8}">
      <dgm:prSet/>
      <dgm:spPr/>
      <dgm:t>
        <a:bodyPr/>
        <a:lstStyle/>
        <a:p>
          <a:endParaRPr lang="en-US"/>
        </a:p>
      </dgm:t>
    </dgm:pt>
    <dgm:pt modelId="{17A742C7-F48F-4113-B926-33BCDCD1C554}">
      <dgm:prSet phldrT="[Text]"/>
      <dgm:spPr/>
      <dgm:t>
        <a:bodyPr/>
        <a:lstStyle/>
        <a:p>
          <a:r>
            <a:rPr lang="en-US" dirty="0"/>
            <a:t>Data Link Layer</a:t>
          </a:r>
        </a:p>
      </dgm:t>
    </dgm:pt>
    <dgm:pt modelId="{D1108C12-69FB-48E2-B795-DF6F7789345F}" type="parTrans" cxnId="{858A0959-23AA-44E8-B9E4-FD05AA9B7440}">
      <dgm:prSet/>
      <dgm:spPr/>
      <dgm:t>
        <a:bodyPr/>
        <a:lstStyle/>
        <a:p>
          <a:endParaRPr lang="en-US"/>
        </a:p>
      </dgm:t>
    </dgm:pt>
    <dgm:pt modelId="{58A9E47F-F804-4C50-8126-166150C2ADB1}" type="sibTrans" cxnId="{858A0959-23AA-44E8-B9E4-FD05AA9B7440}">
      <dgm:prSet/>
      <dgm:spPr/>
      <dgm:t>
        <a:bodyPr/>
        <a:lstStyle/>
        <a:p>
          <a:endParaRPr lang="en-US"/>
        </a:p>
      </dgm:t>
    </dgm:pt>
    <dgm:pt modelId="{53099D6F-D631-45EC-9C25-2A2846818231}">
      <dgm:prSet phldrT="[Text]"/>
      <dgm:spPr/>
      <dgm:t>
        <a:bodyPr/>
        <a:lstStyle/>
        <a:p>
          <a:r>
            <a:rPr lang="en-US" dirty="0"/>
            <a:t>Physical Layer</a:t>
          </a:r>
        </a:p>
      </dgm:t>
    </dgm:pt>
    <dgm:pt modelId="{AFEED3E7-672F-4961-9039-B6D9F37AF98C}" type="parTrans" cxnId="{EBCF4B43-BD60-4E46-BF55-49D4C290C51D}">
      <dgm:prSet/>
      <dgm:spPr/>
      <dgm:t>
        <a:bodyPr/>
        <a:lstStyle/>
        <a:p>
          <a:endParaRPr lang="en-US"/>
        </a:p>
      </dgm:t>
    </dgm:pt>
    <dgm:pt modelId="{5863EB08-682C-4F63-AEBF-1DDE75E3BD1D}" type="sibTrans" cxnId="{EBCF4B43-BD60-4E46-BF55-49D4C290C51D}">
      <dgm:prSet/>
      <dgm:spPr/>
      <dgm:t>
        <a:bodyPr/>
        <a:lstStyle/>
        <a:p>
          <a:endParaRPr lang="en-US"/>
        </a:p>
      </dgm:t>
    </dgm:pt>
    <dgm:pt modelId="{12EB7DD4-3D83-451C-BF8F-0733969925EC}">
      <dgm:prSet phldrT="[Text]"/>
      <dgm:spPr/>
      <dgm:t>
        <a:bodyPr/>
        <a:lstStyle/>
        <a:p>
          <a:r>
            <a:rPr lang="en-US" dirty="0"/>
            <a:t>Application Layer</a:t>
          </a:r>
        </a:p>
      </dgm:t>
    </dgm:pt>
    <dgm:pt modelId="{B94CBDBF-5F8F-4946-B539-645F787E7A7D}" type="parTrans" cxnId="{7D06E081-28D5-4254-B9EA-A08411EFFD4A}">
      <dgm:prSet/>
      <dgm:spPr/>
      <dgm:t>
        <a:bodyPr/>
        <a:lstStyle/>
        <a:p>
          <a:endParaRPr lang="en-US"/>
        </a:p>
      </dgm:t>
    </dgm:pt>
    <dgm:pt modelId="{40BD9D16-2BC6-4F12-BB56-5CB1BE5AAAF9}" type="sibTrans" cxnId="{7D06E081-28D5-4254-B9EA-A08411EFFD4A}">
      <dgm:prSet/>
      <dgm:spPr/>
      <dgm:t>
        <a:bodyPr/>
        <a:lstStyle/>
        <a:p>
          <a:endParaRPr lang="en-US"/>
        </a:p>
      </dgm:t>
    </dgm:pt>
    <dgm:pt modelId="{025A58F8-8238-4B36-A83C-A00D1390A43B}" type="pres">
      <dgm:prSet presAssocID="{08593B6D-3801-418F-B699-A4C6989282B4}" presName="Name0" presStyleCnt="0">
        <dgm:presLayoutVars>
          <dgm:dir/>
          <dgm:animLvl val="lvl"/>
          <dgm:resizeHandles val="exact"/>
        </dgm:presLayoutVars>
      </dgm:prSet>
      <dgm:spPr/>
    </dgm:pt>
    <dgm:pt modelId="{6BAD758E-DE3B-4836-9993-8FBEE180CCF4}" type="pres">
      <dgm:prSet presAssocID="{12EB7DD4-3D83-451C-BF8F-0733969925EC}" presName="Name8" presStyleCnt="0"/>
      <dgm:spPr/>
    </dgm:pt>
    <dgm:pt modelId="{270BA231-DB21-440B-81AB-249DB27C5FC3}" type="pres">
      <dgm:prSet presAssocID="{12EB7DD4-3D83-451C-BF8F-0733969925EC}" presName="level" presStyleLbl="node1" presStyleIdx="0" presStyleCnt="7">
        <dgm:presLayoutVars>
          <dgm:chMax val="1"/>
          <dgm:bulletEnabled val="1"/>
        </dgm:presLayoutVars>
      </dgm:prSet>
      <dgm:spPr/>
    </dgm:pt>
    <dgm:pt modelId="{F8DB1172-41F9-429E-94D9-0FE016F87672}" type="pres">
      <dgm:prSet presAssocID="{12EB7DD4-3D83-451C-BF8F-0733969925EC}" presName="levelTx" presStyleLbl="revTx" presStyleIdx="0" presStyleCnt="0">
        <dgm:presLayoutVars>
          <dgm:chMax val="1"/>
          <dgm:bulletEnabled val="1"/>
        </dgm:presLayoutVars>
      </dgm:prSet>
      <dgm:spPr/>
    </dgm:pt>
    <dgm:pt modelId="{243B3F1E-4245-4A10-A350-8BFECB67FC8E}" type="pres">
      <dgm:prSet presAssocID="{517BA3C1-45FF-4616-A962-A599C2A371C1}" presName="Name8" presStyleCnt="0"/>
      <dgm:spPr/>
    </dgm:pt>
    <dgm:pt modelId="{A52C524A-6D41-4179-B812-700C47E670C5}" type="pres">
      <dgm:prSet presAssocID="{517BA3C1-45FF-4616-A962-A599C2A371C1}" presName="level" presStyleLbl="node1" presStyleIdx="1" presStyleCnt="7">
        <dgm:presLayoutVars>
          <dgm:chMax val="1"/>
          <dgm:bulletEnabled val="1"/>
        </dgm:presLayoutVars>
      </dgm:prSet>
      <dgm:spPr/>
    </dgm:pt>
    <dgm:pt modelId="{3C5CE981-A9E9-4854-9053-57DE2638DDE2}" type="pres">
      <dgm:prSet presAssocID="{517BA3C1-45FF-4616-A962-A599C2A371C1}" presName="levelTx" presStyleLbl="revTx" presStyleIdx="0" presStyleCnt="0">
        <dgm:presLayoutVars>
          <dgm:chMax val="1"/>
          <dgm:bulletEnabled val="1"/>
        </dgm:presLayoutVars>
      </dgm:prSet>
      <dgm:spPr/>
    </dgm:pt>
    <dgm:pt modelId="{14FB79D9-4D86-4672-921E-E8B3B7646B09}" type="pres">
      <dgm:prSet presAssocID="{C9B40C83-B615-4CFD-9A06-F1B78E246F40}" presName="Name8" presStyleCnt="0"/>
      <dgm:spPr/>
    </dgm:pt>
    <dgm:pt modelId="{DFD9D6D9-CF62-4195-BEAB-B03D34086412}" type="pres">
      <dgm:prSet presAssocID="{C9B40C83-B615-4CFD-9A06-F1B78E246F40}" presName="level" presStyleLbl="node1" presStyleIdx="2" presStyleCnt="7">
        <dgm:presLayoutVars>
          <dgm:chMax val="1"/>
          <dgm:bulletEnabled val="1"/>
        </dgm:presLayoutVars>
      </dgm:prSet>
      <dgm:spPr/>
    </dgm:pt>
    <dgm:pt modelId="{F756016C-971C-443D-B48E-C926F462726A}" type="pres">
      <dgm:prSet presAssocID="{C9B40C83-B615-4CFD-9A06-F1B78E246F40}" presName="levelTx" presStyleLbl="revTx" presStyleIdx="0" presStyleCnt="0">
        <dgm:presLayoutVars>
          <dgm:chMax val="1"/>
          <dgm:bulletEnabled val="1"/>
        </dgm:presLayoutVars>
      </dgm:prSet>
      <dgm:spPr/>
    </dgm:pt>
    <dgm:pt modelId="{17A3A774-8ED1-4199-916C-97879CD41ADC}" type="pres">
      <dgm:prSet presAssocID="{2847165F-1905-4429-98D2-220FA4439154}" presName="Name8" presStyleCnt="0"/>
      <dgm:spPr/>
    </dgm:pt>
    <dgm:pt modelId="{36F229CE-A29F-4F81-92AD-7D9571018C1F}" type="pres">
      <dgm:prSet presAssocID="{2847165F-1905-4429-98D2-220FA4439154}" presName="level" presStyleLbl="node1" presStyleIdx="3" presStyleCnt="7">
        <dgm:presLayoutVars>
          <dgm:chMax val="1"/>
          <dgm:bulletEnabled val="1"/>
        </dgm:presLayoutVars>
      </dgm:prSet>
      <dgm:spPr/>
    </dgm:pt>
    <dgm:pt modelId="{7B430C9B-9617-4F23-B78B-8C3FBF7C7764}" type="pres">
      <dgm:prSet presAssocID="{2847165F-1905-4429-98D2-220FA4439154}" presName="levelTx" presStyleLbl="revTx" presStyleIdx="0" presStyleCnt="0">
        <dgm:presLayoutVars>
          <dgm:chMax val="1"/>
          <dgm:bulletEnabled val="1"/>
        </dgm:presLayoutVars>
      </dgm:prSet>
      <dgm:spPr/>
    </dgm:pt>
    <dgm:pt modelId="{78DBD627-8B11-4E6D-A630-912C7A157A35}" type="pres">
      <dgm:prSet presAssocID="{D4F2D0E1-FA28-4BF7-92E8-B464FBE4E755}" presName="Name8" presStyleCnt="0"/>
      <dgm:spPr/>
    </dgm:pt>
    <dgm:pt modelId="{EEF8E459-DB51-42EE-A412-FCB7CF633146}" type="pres">
      <dgm:prSet presAssocID="{D4F2D0E1-FA28-4BF7-92E8-B464FBE4E755}" presName="level" presStyleLbl="node1" presStyleIdx="4" presStyleCnt="7">
        <dgm:presLayoutVars>
          <dgm:chMax val="1"/>
          <dgm:bulletEnabled val="1"/>
        </dgm:presLayoutVars>
      </dgm:prSet>
      <dgm:spPr/>
    </dgm:pt>
    <dgm:pt modelId="{2993334C-83E9-4C64-9C0F-6665A9727879}" type="pres">
      <dgm:prSet presAssocID="{D4F2D0E1-FA28-4BF7-92E8-B464FBE4E755}" presName="levelTx" presStyleLbl="revTx" presStyleIdx="0" presStyleCnt="0">
        <dgm:presLayoutVars>
          <dgm:chMax val="1"/>
          <dgm:bulletEnabled val="1"/>
        </dgm:presLayoutVars>
      </dgm:prSet>
      <dgm:spPr/>
    </dgm:pt>
    <dgm:pt modelId="{F12FFA28-8EC9-4D9E-B877-21CB1F66D5D2}" type="pres">
      <dgm:prSet presAssocID="{17A742C7-F48F-4113-B926-33BCDCD1C554}" presName="Name8" presStyleCnt="0"/>
      <dgm:spPr/>
    </dgm:pt>
    <dgm:pt modelId="{7F804004-896E-47CF-85A0-3B781B160E8B}" type="pres">
      <dgm:prSet presAssocID="{17A742C7-F48F-4113-B926-33BCDCD1C554}" presName="level" presStyleLbl="node1" presStyleIdx="5" presStyleCnt="7">
        <dgm:presLayoutVars>
          <dgm:chMax val="1"/>
          <dgm:bulletEnabled val="1"/>
        </dgm:presLayoutVars>
      </dgm:prSet>
      <dgm:spPr/>
    </dgm:pt>
    <dgm:pt modelId="{98D892B9-7F36-465D-A941-8FE83941135D}" type="pres">
      <dgm:prSet presAssocID="{17A742C7-F48F-4113-B926-33BCDCD1C554}" presName="levelTx" presStyleLbl="revTx" presStyleIdx="0" presStyleCnt="0">
        <dgm:presLayoutVars>
          <dgm:chMax val="1"/>
          <dgm:bulletEnabled val="1"/>
        </dgm:presLayoutVars>
      </dgm:prSet>
      <dgm:spPr/>
    </dgm:pt>
    <dgm:pt modelId="{C17D64B3-4738-4AA4-A699-71D0C9FCAD3E}" type="pres">
      <dgm:prSet presAssocID="{53099D6F-D631-45EC-9C25-2A2846818231}" presName="Name8" presStyleCnt="0"/>
      <dgm:spPr/>
    </dgm:pt>
    <dgm:pt modelId="{7447B57F-A5F2-4E55-BE05-AA615995B189}" type="pres">
      <dgm:prSet presAssocID="{53099D6F-D631-45EC-9C25-2A2846818231}" presName="level" presStyleLbl="node1" presStyleIdx="6" presStyleCnt="7">
        <dgm:presLayoutVars>
          <dgm:chMax val="1"/>
          <dgm:bulletEnabled val="1"/>
        </dgm:presLayoutVars>
      </dgm:prSet>
      <dgm:spPr/>
    </dgm:pt>
    <dgm:pt modelId="{4D9F94C4-EC0D-4298-8BD7-C7B8773D7872}" type="pres">
      <dgm:prSet presAssocID="{53099D6F-D631-45EC-9C25-2A2846818231}" presName="levelTx" presStyleLbl="revTx" presStyleIdx="0" presStyleCnt="0">
        <dgm:presLayoutVars>
          <dgm:chMax val="1"/>
          <dgm:bulletEnabled val="1"/>
        </dgm:presLayoutVars>
      </dgm:prSet>
      <dgm:spPr/>
    </dgm:pt>
  </dgm:ptLst>
  <dgm:cxnLst>
    <dgm:cxn modelId="{2BD12917-E0EE-4B9A-A8E7-CAA411A5A771}" type="presOf" srcId="{517BA3C1-45FF-4616-A962-A599C2A371C1}" destId="{3C5CE981-A9E9-4854-9053-57DE2638DDE2}" srcOrd="1" destOrd="0" presId="urn:microsoft.com/office/officeart/2005/8/layout/pyramid3"/>
    <dgm:cxn modelId="{12A5B11C-A466-45E5-B827-229AAC3B85DA}" srcId="{08593B6D-3801-418F-B699-A4C6989282B4}" destId="{2847165F-1905-4429-98D2-220FA4439154}" srcOrd="3" destOrd="0" parTransId="{3C8B807F-5E16-4AE8-B782-D168FE4EA4EB}" sibTransId="{84FB6767-27C5-4267-ABA5-669688D516EC}"/>
    <dgm:cxn modelId="{ED9AC121-683B-48A8-9C05-34F52E90B6F4}" type="presOf" srcId="{17A742C7-F48F-4113-B926-33BCDCD1C554}" destId="{7F804004-896E-47CF-85A0-3B781B160E8B}" srcOrd="0" destOrd="0" presId="urn:microsoft.com/office/officeart/2005/8/layout/pyramid3"/>
    <dgm:cxn modelId="{6519D931-BA94-4A12-9850-7DC3B18D28FA}" type="presOf" srcId="{53099D6F-D631-45EC-9C25-2A2846818231}" destId="{4D9F94C4-EC0D-4298-8BD7-C7B8773D7872}" srcOrd="1" destOrd="0" presId="urn:microsoft.com/office/officeart/2005/8/layout/pyramid3"/>
    <dgm:cxn modelId="{A5713C42-702C-4413-8469-7631FB3F150F}" type="presOf" srcId="{D4F2D0E1-FA28-4BF7-92E8-B464FBE4E755}" destId="{2993334C-83E9-4C64-9C0F-6665A9727879}" srcOrd="1" destOrd="0" presId="urn:microsoft.com/office/officeart/2005/8/layout/pyramid3"/>
    <dgm:cxn modelId="{EBCF4B43-BD60-4E46-BF55-49D4C290C51D}" srcId="{08593B6D-3801-418F-B699-A4C6989282B4}" destId="{53099D6F-D631-45EC-9C25-2A2846818231}" srcOrd="6" destOrd="0" parTransId="{AFEED3E7-672F-4961-9039-B6D9F37AF98C}" sibTransId="{5863EB08-682C-4F63-AEBF-1DDE75E3BD1D}"/>
    <dgm:cxn modelId="{41E13646-CE46-474D-8A63-5B9EA6E3AAC2}" type="presOf" srcId="{C9B40C83-B615-4CFD-9A06-F1B78E246F40}" destId="{DFD9D6D9-CF62-4195-BEAB-B03D34086412}" srcOrd="0" destOrd="0" presId="urn:microsoft.com/office/officeart/2005/8/layout/pyramid3"/>
    <dgm:cxn modelId="{98555866-6CE8-40FE-B261-9000FCF09112}" type="presOf" srcId="{517BA3C1-45FF-4616-A962-A599C2A371C1}" destId="{A52C524A-6D41-4179-B812-700C47E670C5}" srcOrd="0" destOrd="0" presId="urn:microsoft.com/office/officeart/2005/8/layout/pyramid3"/>
    <dgm:cxn modelId="{7D3CD66C-3CFF-4A28-B113-B8F37817AB49}" type="presOf" srcId="{17A742C7-F48F-4113-B926-33BCDCD1C554}" destId="{98D892B9-7F36-465D-A941-8FE83941135D}" srcOrd="1" destOrd="0" presId="urn:microsoft.com/office/officeart/2005/8/layout/pyramid3"/>
    <dgm:cxn modelId="{EE2DB573-E136-4E36-8779-A64104803B4F}" type="presOf" srcId="{53099D6F-D631-45EC-9C25-2A2846818231}" destId="{7447B57F-A5F2-4E55-BE05-AA615995B189}" srcOrd="0" destOrd="0" presId="urn:microsoft.com/office/officeart/2005/8/layout/pyramid3"/>
    <dgm:cxn modelId="{858A0959-23AA-44E8-B9E4-FD05AA9B7440}" srcId="{08593B6D-3801-418F-B699-A4C6989282B4}" destId="{17A742C7-F48F-4113-B926-33BCDCD1C554}" srcOrd="5" destOrd="0" parTransId="{D1108C12-69FB-48E2-B795-DF6F7789345F}" sibTransId="{58A9E47F-F804-4C50-8126-166150C2ADB1}"/>
    <dgm:cxn modelId="{7D06E081-28D5-4254-B9EA-A08411EFFD4A}" srcId="{08593B6D-3801-418F-B699-A4C6989282B4}" destId="{12EB7DD4-3D83-451C-BF8F-0733969925EC}" srcOrd="0" destOrd="0" parTransId="{B94CBDBF-5F8F-4946-B539-645F787E7A7D}" sibTransId="{40BD9D16-2BC6-4F12-BB56-5CB1BE5AAAF9}"/>
    <dgm:cxn modelId="{3048108F-B4F1-41E6-9B04-6BE4D0792164}" type="presOf" srcId="{2847165F-1905-4429-98D2-220FA4439154}" destId="{36F229CE-A29F-4F81-92AD-7D9571018C1F}" srcOrd="0" destOrd="0" presId="urn:microsoft.com/office/officeart/2005/8/layout/pyramid3"/>
    <dgm:cxn modelId="{EA841EA1-43D7-4D16-9209-9088932797C8}" srcId="{08593B6D-3801-418F-B699-A4C6989282B4}" destId="{D4F2D0E1-FA28-4BF7-92E8-B464FBE4E755}" srcOrd="4" destOrd="0" parTransId="{5976E160-EA67-45D3-9031-44719D1CC431}" sibTransId="{7AD653CD-E33A-4A51-B4B6-A481E9761C1E}"/>
    <dgm:cxn modelId="{18E940A6-3814-4786-8E47-DF8614DB390E}" type="presOf" srcId="{08593B6D-3801-418F-B699-A4C6989282B4}" destId="{025A58F8-8238-4B36-A83C-A00D1390A43B}" srcOrd="0" destOrd="0" presId="urn:microsoft.com/office/officeart/2005/8/layout/pyramid3"/>
    <dgm:cxn modelId="{6A6B6FA6-FE15-4687-8DC1-5A5940906860}" srcId="{08593B6D-3801-418F-B699-A4C6989282B4}" destId="{C9B40C83-B615-4CFD-9A06-F1B78E246F40}" srcOrd="2" destOrd="0" parTransId="{60FFF313-317A-4B6F-94B9-EDE10757D8E8}" sibTransId="{9DA64FAF-5964-40A1-9287-38C9C18B0984}"/>
    <dgm:cxn modelId="{2B03C7AC-EF07-4119-B68C-8E5FC163FD4D}" type="presOf" srcId="{12EB7DD4-3D83-451C-BF8F-0733969925EC}" destId="{F8DB1172-41F9-429E-94D9-0FE016F87672}" srcOrd="1" destOrd="0" presId="urn:microsoft.com/office/officeart/2005/8/layout/pyramid3"/>
    <dgm:cxn modelId="{D5E930BF-A85C-483F-B739-C8503C9F5487}" type="presOf" srcId="{2847165F-1905-4429-98D2-220FA4439154}" destId="{7B430C9B-9617-4F23-B78B-8C3FBF7C7764}" srcOrd="1" destOrd="0" presId="urn:microsoft.com/office/officeart/2005/8/layout/pyramid3"/>
    <dgm:cxn modelId="{7CFFDFD1-5BF8-4ACB-B269-7300327941FE}" type="presOf" srcId="{12EB7DD4-3D83-451C-BF8F-0733969925EC}" destId="{270BA231-DB21-440B-81AB-249DB27C5FC3}" srcOrd="0" destOrd="0" presId="urn:microsoft.com/office/officeart/2005/8/layout/pyramid3"/>
    <dgm:cxn modelId="{FDCD80D9-F792-48F9-A0BB-82E43CE0CE68}" type="presOf" srcId="{D4F2D0E1-FA28-4BF7-92E8-B464FBE4E755}" destId="{EEF8E459-DB51-42EE-A412-FCB7CF633146}" srcOrd="0" destOrd="0" presId="urn:microsoft.com/office/officeart/2005/8/layout/pyramid3"/>
    <dgm:cxn modelId="{17594EDD-6B26-40DE-BAF8-7512762BD834}" srcId="{08593B6D-3801-418F-B699-A4C6989282B4}" destId="{517BA3C1-45FF-4616-A962-A599C2A371C1}" srcOrd="1" destOrd="0" parTransId="{6CAA069C-50AD-4F85-A063-0035876A017D}" sibTransId="{C210EBE6-EB35-4084-B8DD-B2025CA0AAE1}"/>
    <dgm:cxn modelId="{9C6BAADE-1A7F-4BA9-B259-C598A9863F3B}" type="presOf" srcId="{C9B40C83-B615-4CFD-9A06-F1B78E246F40}" destId="{F756016C-971C-443D-B48E-C926F462726A}" srcOrd="1" destOrd="0" presId="urn:microsoft.com/office/officeart/2005/8/layout/pyramid3"/>
    <dgm:cxn modelId="{3C5F4394-2D13-478D-B603-3947BA5E362A}" type="presParOf" srcId="{025A58F8-8238-4B36-A83C-A00D1390A43B}" destId="{6BAD758E-DE3B-4836-9993-8FBEE180CCF4}" srcOrd="0" destOrd="0" presId="urn:microsoft.com/office/officeart/2005/8/layout/pyramid3"/>
    <dgm:cxn modelId="{18310505-562F-4103-8176-B91861F0D890}" type="presParOf" srcId="{6BAD758E-DE3B-4836-9993-8FBEE180CCF4}" destId="{270BA231-DB21-440B-81AB-249DB27C5FC3}" srcOrd="0" destOrd="0" presId="urn:microsoft.com/office/officeart/2005/8/layout/pyramid3"/>
    <dgm:cxn modelId="{88AAFCA6-3876-4A00-B67E-D4BD0F391C0C}" type="presParOf" srcId="{6BAD758E-DE3B-4836-9993-8FBEE180CCF4}" destId="{F8DB1172-41F9-429E-94D9-0FE016F87672}" srcOrd="1" destOrd="0" presId="urn:microsoft.com/office/officeart/2005/8/layout/pyramid3"/>
    <dgm:cxn modelId="{6522E9D4-ED02-4C72-A4D2-27A412B119A8}" type="presParOf" srcId="{025A58F8-8238-4B36-A83C-A00D1390A43B}" destId="{243B3F1E-4245-4A10-A350-8BFECB67FC8E}" srcOrd="1" destOrd="0" presId="urn:microsoft.com/office/officeart/2005/8/layout/pyramid3"/>
    <dgm:cxn modelId="{755241FE-E54C-43BA-830A-3A7E4FDA27DB}" type="presParOf" srcId="{243B3F1E-4245-4A10-A350-8BFECB67FC8E}" destId="{A52C524A-6D41-4179-B812-700C47E670C5}" srcOrd="0" destOrd="0" presId="urn:microsoft.com/office/officeart/2005/8/layout/pyramid3"/>
    <dgm:cxn modelId="{2BEED22E-A47F-4709-BAAE-9DAFBDDEEED7}" type="presParOf" srcId="{243B3F1E-4245-4A10-A350-8BFECB67FC8E}" destId="{3C5CE981-A9E9-4854-9053-57DE2638DDE2}" srcOrd="1" destOrd="0" presId="urn:microsoft.com/office/officeart/2005/8/layout/pyramid3"/>
    <dgm:cxn modelId="{65E3172F-828A-4EEE-8C9A-B41819FCD083}" type="presParOf" srcId="{025A58F8-8238-4B36-A83C-A00D1390A43B}" destId="{14FB79D9-4D86-4672-921E-E8B3B7646B09}" srcOrd="2" destOrd="0" presId="urn:microsoft.com/office/officeart/2005/8/layout/pyramid3"/>
    <dgm:cxn modelId="{A62E684C-0D92-4E26-9BAA-4DCDD9E8849C}" type="presParOf" srcId="{14FB79D9-4D86-4672-921E-E8B3B7646B09}" destId="{DFD9D6D9-CF62-4195-BEAB-B03D34086412}" srcOrd="0" destOrd="0" presId="urn:microsoft.com/office/officeart/2005/8/layout/pyramid3"/>
    <dgm:cxn modelId="{7A05D60B-9B23-460C-8CDE-4EA09935D6AA}" type="presParOf" srcId="{14FB79D9-4D86-4672-921E-E8B3B7646B09}" destId="{F756016C-971C-443D-B48E-C926F462726A}" srcOrd="1" destOrd="0" presId="urn:microsoft.com/office/officeart/2005/8/layout/pyramid3"/>
    <dgm:cxn modelId="{F1F41022-E8FD-4364-AFFE-B091B4A37814}" type="presParOf" srcId="{025A58F8-8238-4B36-A83C-A00D1390A43B}" destId="{17A3A774-8ED1-4199-916C-97879CD41ADC}" srcOrd="3" destOrd="0" presId="urn:microsoft.com/office/officeart/2005/8/layout/pyramid3"/>
    <dgm:cxn modelId="{49AF3AD5-D11E-4E69-A5BA-5B622E7D5BF4}" type="presParOf" srcId="{17A3A774-8ED1-4199-916C-97879CD41ADC}" destId="{36F229CE-A29F-4F81-92AD-7D9571018C1F}" srcOrd="0" destOrd="0" presId="urn:microsoft.com/office/officeart/2005/8/layout/pyramid3"/>
    <dgm:cxn modelId="{9809BB6D-84A8-4168-AD34-98823CC93BD2}" type="presParOf" srcId="{17A3A774-8ED1-4199-916C-97879CD41ADC}" destId="{7B430C9B-9617-4F23-B78B-8C3FBF7C7764}" srcOrd="1" destOrd="0" presId="urn:microsoft.com/office/officeart/2005/8/layout/pyramid3"/>
    <dgm:cxn modelId="{CB842DC4-B34D-4239-8A01-6EBB7181F3C1}" type="presParOf" srcId="{025A58F8-8238-4B36-A83C-A00D1390A43B}" destId="{78DBD627-8B11-4E6D-A630-912C7A157A35}" srcOrd="4" destOrd="0" presId="urn:microsoft.com/office/officeart/2005/8/layout/pyramid3"/>
    <dgm:cxn modelId="{113393F8-D299-4A35-94DF-EE4DFA133CC2}" type="presParOf" srcId="{78DBD627-8B11-4E6D-A630-912C7A157A35}" destId="{EEF8E459-DB51-42EE-A412-FCB7CF633146}" srcOrd="0" destOrd="0" presId="urn:microsoft.com/office/officeart/2005/8/layout/pyramid3"/>
    <dgm:cxn modelId="{FF59D2BB-205D-4433-99E3-70DABF2CF16D}" type="presParOf" srcId="{78DBD627-8B11-4E6D-A630-912C7A157A35}" destId="{2993334C-83E9-4C64-9C0F-6665A9727879}" srcOrd="1" destOrd="0" presId="urn:microsoft.com/office/officeart/2005/8/layout/pyramid3"/>
    <dgm:cxn modelId="{3B8AEB0C-F19A-45EA-ACF0-586833B67246}" type="presParOf" srcId="{025A58F8-8238-4B36-A83C-A00D1390A43B}" destId="{F12FFA28-8EC9-4D9E-B877-21CB1F66D5D2}" srcOrd="5" destOrd="0" presId="urn:microsoft.com/office/officeart/2005/8/layout/pyramid3"/>
    <dgm:cxn modelId="{65D4446D-FD0E-46C1-BF93-077561898B77}" type="presParOf" srcId="{F12FFA28-8EC9-4D9E-B877-21CB1F66D5D2}" destId="{7F804004-896E-47CF-85A0-3B781B160E8B}" srcOrd="0" destOrd="0" presId="urn:microsoft.com/office/officeart/2005/8/layout/pyramid3"/>
    <dgm:cxn modelId="{56B38955-D241-435D-B677-0C3329309B4D}" type="presParOf" srcId="{F12FFA28-8EC9-4D9E-B877-21CB1F66D5D2}" destId="{98D892B9-7F36-465D-A941-8FE83941135D}" srcOrd="1" destOrd="0" presId="urn:microsoft.com/office/officeart/2005/8/layout/pyramid3"/>
    <dgm:cxn modelId="{1A935B2E-D73D-400C-8E89-AB20BB630E5C}" type="presParOf" srcId="{025A58F8-8238-4B36-A83C-A00D1390A43B}" destId="{C17D64B3-4738-4AA4-A699-71D0C9FCAD3E}" srcOrd="6" destOrd="0" presId="urn:microsoft.com/office/officeart/2005/8/layout/pyramid3"/>
    <dgm:cxn modelId="{581C018A-3A40-455D-980B-7724EBA04C99}" type="presParOf" srcId="{C17D64B3-4738-4AA4-A699-71D0C9FCAD3E}" destId="{7447B57F-A5F2-4E55-BE05-AA615995B189}" srcOrd="0" destOrd="0" presId="urn:microsoft.com/office/officeart/2005/8/layout/pyramid3"/>
    <dgm:cxn modelId="{D1BE2E35-345D-4AC0-90A5-AEAB14ADC195}" type="presParOf" srcId="{C17D64B3-4738-4AA4-A699-71D0C9FCAD3E}" destId="{4D9F94C4-EC0D-4298-8BD7-C7B8773D7872}"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593B6D-3801-418F-B699-A4C6989282B4}" type="doc">
      <dgm:prSet loTypeId="urn:microsoft.com/office/officeart/2005/8/layout/pyramid3" loCatId="pyramid" qsTypeId="urn:microsoft.com/office/officeart/2005/8/quickstyle/simple1" qsCatId="simple" csTypeId="urn:microsoft.com/office/officeart/2005/8/colors/colorful4" csCatId="colorful" phldr="1"/>
      <dgm:spPr/>
    </dgm:pt>
    <dgm:pt modelId="{C9B40C83-B615-4CFD-9A06-F1B78E246F40}">
      <dgm:prSet phldrT="[Text]"/>
      <dgm:spPr/>
      <dgm:t>
        <a:bodyPr/>
        <a:lstStyle/>
        <a:p>
          <a:r>
            <a:rPr lang="en-US" dirty="0"/>
            <a:t>System Level</a:t>
          </a:r>
        </a:p>
      </dgm:t>
    </dgm:pt>
    <dgm:pt modelId="{60FFF313-317A-4B6F-94B9-EDE10757D8E8}" type="parTrans" cxnId="{6A6B6FA6-FE15-4687-8DC1-5A5940906860}">
      <dgm:prSet/>
      <dgm:spPr/>
      <dgm:t>
        <a:bodyPr/>
        <a:lstStyle/>
        <a:p>
          <a:endParaRPr lang="en-US"/>
        </a:p>
      </dgm:t>
    </dgm:pt>
    <dgm:pt modelId="{9DA64FAF-5964-40A1-9287-38C9C18B0984}" type="sibTrans" cxnId="{6A6B6FA6-FE15-4687-8DC1-5A5940906860}">
      <dgm:prSet/>
      <dgm:spPr/>
      <dgm:t>
        <a:bodyPr/>
        <a:lstStyle/>
        <a:p>
          <a:endParaRPr lang="en-US"/>
        </a:p>
      </dgm:t>
    </dgm:pt>
    <dgm:pt modelId="{2847165F-1905-4429-98D2-220FA4439154}">
      <dgm:prSet phldrT="[Text]"/>
      <dgm:spPr/>
      <dgm:t>
        <a:bodyPr/>
        <a:lstStyle/>
        <a:p>
          <a:r>
            <a:rPr lang="en-US" dirty="0"/>
            <a:t>RTL Level</a:t>
          </a:r>
        </a:p>
      </dgm:t>
    </dgm:pt>
    <dgm:pt modelId="{3C8B807F-5E16-4AE8-B782-D168FE4EA4EB}" type="parTrans" cxnId="{12A5B11C-A466-45E5-B827-229AAC3B85DA}">
      <dgm:prSet/>
      <dgm:spPr/>
      <dgm:t>
        <a:bodyPr/>
        <a:lstStyle/>
        <a:p>
          <a:endParaRPr lang="en-US"/>
        </a:p>
      </dgm:t>
    </dgm:pt>
    <dgm:pt modelId="{84FB6767-27C5-4267-ABA5-669688D516EC}" type="sibTrans" cxnId="{12A5B11C-A466-45E5-B827-229AAC3B85DA}">
      <dgm:prSet/>
      <dgm:spPr/>
      <dgm:t>
        <a:bodyPr/>
        <a:lstStyle/>
        <a:p>
          <a:endParaRPr lang="en-US"/>
        </a:p>
      </dgm:t>
    </dgm:pt>
    <dgm:pt modelId="{D4F2D0E1-FA28-4BF7-92E8-B464FBE4E755}">
      <dgm:prSet phldrT="[Text]"/>
      <dgm:spPr/>
      <dgm:t>
        <a:bodyPr/>
        <a:lstStyle/>
        <a:p>
          <a:r>
            <a:rPr lang="en-US" dirty="0"/>
            <a:t>Gates Level</a:t>
          </a:r>
        </a:p>
      </dgm:t>
    </dgm:pt>
    <dgm:pt modelId="{5976E160-EA67-45D3-9031-44719D1CC431}" type="parTrans" cxnId="{EA841EA1-43D7-4D16-9209-9088932797C8}">
      <dgm:prSet/>
      <dgm:spPr/>
      <dgm:t>
        <a:bodyPr/>
        <a:lstStyle/>
        <a:p>
          <a:endParaRPr lang="en-US"/>
        </a:p>
      </dgm:t>
    </dgm:pt>
    <dgm:pt modelId="{7AD653CD-E33A-4A51-B4B6-A481E9761C1E}" type="sibTrans" cxnId="{EA841EA1-43D7-4D16-9209-9088932797C8}">
      <dgm:prSet/>
      <dgm:spPr/>
      <dgm:t>
        <a:bodyPr/>
        <a:lstStyle/>
        <a:p>
          <a:endParaRPr lang="en-US"/>
        </a:p>
      </dgm:t>
    </dgm:pt>
    <dgm:pt modelId="{17A742C7-F48F-4113-B926-33BCDCD1C554}">
      <dgm:prSet phldrT="[Text]"/>
      <dgm:spPr/>
      <dgm:t>
        <a:bodyPr/>
        <a:lstStyle/>
        <a:p>
          <a:r>
            <a:rPr lang="en-US" dirty="0"/>
            <a:t>Transistors</a:t>
          </a:r>
        </a:p>
      </dgm:t>
    </dgm:pt>
    <dgm:pt modelId="{D1108C12-69FB-48E2-B795-DF6F7789345F}" type="parTrans" cxnId="{858A0959-23AA-44E8-B9E4-FD05AA9B7440}">
      <dgm:prSet/>
      <dgm:spPr/>
      <dgm:t>
        <a:bodyPr/>
        <a:lstStyle/>
        <a:p>
          <a:endParaRPr lang="en-US"/>
        </a:p>
      </dgm:t>
    </dgm:pt>
    <dgm:pt modelId="{58A9E47F-F804-4C50-8126-166150C2ADB1}" type="sibTrans" cxnId="{858A0959-23AA-44E8-B9E4-FD05AA9B7440}">
      <dgm:prSet/>
      <dgm:spPr/>
      <dgm:t>
        <a:bodyPr/>
        <a:lstStyle/>
        <a:p>
          <a:endParaRPr lang="en-US"/>
        </a:p>
      </dgm:t>
    </dgm:pt>
    <dgm:pt modelId="{025A58F8-8238-4B36-A83C-A00D1390A43B}" type="pres">
      <dgm:prSet presAssocID="{08593B6D-3801-418F-B699-A4C6989282B4}" presName="Name0" presStyleCnt="0">
        <dgm:presLayoutVars>
          <dgm:dir/>
          <dgm:animLvl val="lvl"/>
          <dgm:resizeHandles val="exact"/>
        </dgm:presLayoutVars>
      </dgm:prSet>
      <dgm:spPr/>
    </dgm:pt>
    <dgm:pt modelId="{14FB79D9-4D86-4672-921E-E8B3B7646B09}" type="pres">
      <dgm:prSet presAssocID="{C9B40C83-B615-4CFD-9A06-F1B78E246F40}" presName="Name8" presStyleCnt="0"/>
      <dgm:spPr/>
    </dgm:pt>
    <dgm:pt modelId="{DFD9D6D9-CF62-4195-BEAB-B03D34086412}" type="pres">
      <dgm:prSet presAssocID="{C9B40C83-B615-4CFD-9A06-F1B78E246F40}" presName="level" presStyleLbl="node1" presStyleIdx="0" presStyleCnt="4">
        <dgm:presLayoutVars>
          <dgm:chMax val="1"/>
          <dgm:bulletEnabled val="1"/>
        </dgm:presLayoutVars>
      </dgm:prSet>
      <dgm:spPr/>
    </dgm:pt>
    <dgm:pt modelId="{F756016C-971C-443D-B48E-C926F462726A}" type="pres">
      <dgm:prSet presAssocID="{C9B40C83-B615-4CFD-9A06-F1B78E246F40}" presName="levelTx" presStyleLbl="revTx" presStyleIdx="0" presStyleCnt="0">
        <dgm:presLayoutVars>
          <dgm:chMax val="1"/>
          <dgm:bulletEnabled val="1"/>
        </dgm:presLayoutVars>
      </dgm:prSet>
      <dgm:spPr/>
    </dgm:pt>
    <dgm:pt modelId="{17A3A774-8ED1-4199-916C-97879CD41ADC}" type="pres">
      <dgm:prSet presAssocID="{2847165F-1905-4429-98D2-220FA4439154}" presName="Name8" presStyleCnt="0"/>
      <dgm:spPr/>
    </dgm:pt>
    <dgm:pt modelId="{36F229CE-A29F-4F81-92AD-7D9571018C1F}" type="pres">
      <dgm:prSet presAssocID="{2847165F-1905-4429-98D2-220FA4439154}" presName="level" presStyleLbl="node1" presStyleIdx="1" presStyleCnt="4">
        <dgm:presLayoutVars>
          <dgm:chMax val="1"/>
          <dgm:bulletEnabled val="1"/>
        </dgm:presLayoutVars>
      </dgm:prSet>
      <dgm:spPr/>
    </dgm:pt>
    <dgm:pt modelId="{7B430C9B-9617-4F23-B78B-8C3FBF7C7764}" type="pres">
      <dgm:prSet presAssocID="{2847165F-1905-4429-98D2-220FA4439154}" presName="levelTx" presStyleLbl="revTx" presStyleIdx="0" presStyleCnt="0">
        <dgm:presLayoutVars>
          <dgm:chMax val="1"/>
          <dgm:bulletEnabled val="1"/>
        </dgm:presLayoutVars>
      </dgm:prSet>
      <dgm:spPr/>
    </dgm:pt>
    <dgm:pt modelId="{78DBD627-8B11-4E6D-A630-912C7A157A35}" type="pres">
      <dgm:prSet presAssocID="{D4F2D0E1-FA28-4BF7-92E8-B464FBE4E755}" presName="Name8" presStyleCnt="0"/>
      <dgm:spPr/>
    </dgm:pt>
    <dgm:pt modelId="{EEF8E459-DB51-42EE-A412-FCB7CF633146}" type="pres">
      <dgm:prSet presAssocID="{D4F2D0E1-FA28-4BF7-92E8-B464FBE4E755}" presName="level" presStyleLbl="node1" presStyleIdx="2" presStyleCnt="4">
        <dgm:presLayoutVars>
          <dgm:chMax val="1"/>
          <dgm:bulletEnabled val="1"/>
        </dgm:presLayoutVars>
      </dgm:prSet>
      <dgm:spPr/>
    </dgm:pt>
    <dgm:pt modelId="{2993334C-83E9-4C64-9C0F-6665A9727879}" type="pres">
      <dgm:prSet presAssocID="{D4F2D0E1-FA28-4BF7-92E8-B464FBE4E755}" presName="levelTx" presStyleLbl="revTx" presStyleIdx="0" presStyleCnt="0">
        <dgm:presLayoutVars>
          <dgm:chMax val="1"/>
          <dgm:bulletEnabled val="1"/>
        </dgm:presLayoutVars>
      </dgm:prSet>
      <dgm:spPr/>
    </dgm:pt>
    <dgm:pt modelId="{F12FFA28-8EC9-4D9E-B877-21CB1F66D5D2}" type="pres">
      <dgm:prSet presAssocID="{17A742C7-F48F-4113-B926-33BCDCD1C554}" presName="Name8" presStyleCnt="0"/>
      <dgm:spPr/>
    </dgm:pt>
    <dgm:pt modelId="{7F804004-896E-47CF-85A0-3B781B160E8B}" type="pres">
      <dgm:prSet presAssocID="{17A742C7-F48F-4113-B926-33BCDCD1C554}" presName="level" presStyleLbl="node1" presStyleIdx="3" presStyleCnt="4">
        <dgm:presLayoutVars>
          <dgm:chMax val="1"/>
          <dgm:bulletEnabled val="1"/>
        </dgm:presLayoutVars>
      </dgm:prSet>
      <dgm:spPr/>
    </dgm:pt>
    <dgm:pt modelId="{98D892B9-7F36-465D-A941-8FE83941135D}" type="pres">
      <dgm:prSet presAssocID="{17A742C7-F48F-4113-B926-33BCDCD1C554}" presName="levelTx" presStyleLbl="revTx" presStyleIdx="0" presStyleCnt="0">
        <dgm:presLayoutVars>
          <dgm:chMax val="1"/>
          <dgm:bulletEnabled val="1"/>
        </dgm:presLayoutVars>
      </dgm:prSet>
      <dgm:spPr/>
    </dgm:pt>
  </dgm:ptLst>
  <dgm:cxnLst>
    <dgm:cxn modelId="{12A5B11C-A466-45E5-B827-229AAC3B85DA}" srcId="{08593B6D-3801-418F-B699-A4C6989282B4}" destId="{2847165F-1905-4429-98D2-220FA4439154}" srcOrd="1" destOrd="0" parTransId="{3C8B807F-5E16-4AE8-B782-D168FE4EA4EB}" sibTransId="{84FB6767-27C5-4267-ABA5-669688D516EC}"/>
    <dgm:cxn modelId="{ED9AC121-683B-48A8-9C05-34F52E90B6F4}" type="presOf" srcId="{17A742C7-F48F-4113-B926-33BCDCD1C554}" destId="{7F804004-896E-47CF-85A0-3B781B160E8B}" srcOrd="0" destOrd="0" presId="urn:microsoft.com/office/officeart/2005/8/layout/pyramid3"/>
    <dgm:cxn modelId="{A5713C42-702C-4413-8469-7631FB3F150F}" type="presOf" srcId="{D4F2D0E1-FA28-4BF7-92E8-B464FBE4E755}" destId="{2993334C-83E9-4C64-9C0F-6665A9727879}" srcOrd="1" destOrd="0" presId="urn:microsoft.com/office/officeart/2005/8/layout/pyramid3"/>
    <dgm:cxn modelId="{41E13646-CE46-474D-8A63-5B9EA6E3AAC2}" type="presOf" srcId="{C9B40C83-B615-4CFD-9A06-F1B78E246F40}" destId="{DFD9D6D9-CF62-4195-BEAB-B03D34086412}" srcOrd="0" destOrd="0" presId="urn:microsoft.com/office/officeart/2005/8/layout/pyramid3"/>
    <dgm:cxn modelId="{7D3CD66C-3CFF-4A28-B113-B8F37817AB49}" type="presOf" srcId="{17A742C7-F48F-4113-B926-33BCDCD1C554}" destId="{98D892B9-7F36-465D-A941-8FE83941135D}" srcOrd="1" destOrd="0" presId="urn:microsoft.com/office/officeart/2005/8/layout/pyramid3"/>
    <dgm:cxn modelId="{858A0959-23AA-44E8-B9E4-FD05AA9B7440}" srcId="{08593B6D-3801-418F-B699-A4C6989282B4}" destId="{17A742C7-F48F-4113-B926-33BCDCD1C554}" srcOrd="3" destOrd="0" parTransId="{D1108C12-69FB-48E2-B795-DF6F7789345F}" sibTransId="{58A9E47F-F804-4C50-8126-166150C2ADB1}"/>
    <dgm:cxn modelId="{3048108F-B4F1-41E6-9B04-6BE4D0792164}" type="presOf" srcId="{2847165F-1905-4429-98D2-220FA4439154}" destId="{36F229CE-A29F-4F81-92AD-7D9571018C1F}" srcOrd="0" destOrd="0" presId="urn:microsoft.com/office/officeart/2005/8/layout/pyramid3"/>
    <dgm:cxn modelId="{EA841EA1-43D7-4D16-9209-9088932797C8}" srcId="{08593B6D-3801-418F-B699-A4C6989282B4}" destId="{D4F2D0E1-FA28-4BF7-92E8-B464FBE4E755}" srcOrd="2" destOrd="0" parTransId="{5976E160-EA67-45D3-9031-44719D1CC431}" sibTransId="{7AD653CD-E33A-4A51-B4B6-A481E9761C1E}"/>
    <dgm:cxn modelId="{18E940A6-3814-4786-8E47-DF8614DB390E}" type="presOf" srcId="{08593B6D-3801-418F-B699-A4C6989282B4}" destId="{025A58F8-8238-4B36-A83C-A00D1390A43B}" srcOrd="0" destOrd="0" presId="urn:microsoft.com/office/officeart/2005/8/layout/pyramid3"/>
    <dgm:cxn modelId="{6A6B6FA6-FE15-4687-8DC1-5A5940906860}" srcId="{08593B6D-3801-418F-B699-A4C6989282B4}" destId="{C9B40C83-B615-4CFD-9A06-F1B78E246F40}" srcOrd="0" destOrd="0" parTransId="{60FFF313-317A-4B6F-94B9-EDE10757D8E8}" sibTransId="{9DA64FAF-5964-40A1-9287-38C9C18B0984}"/>
    <dgm:cxn modelId="{D5E930BF-A85C-483F-B739-C8503C9F5487}" type="presOf" srcId="{2847165F-1905-4429-98D2-220FA4439154}" destId="{7B430C9B-9617-4F23-B78B-8C3FBF7C7764}" srcOrd="1" destOrd="0" presId="urn:microsoft.com/office/officeart/2005/8/layout/pyramid3"/>
    <dgm:cxn modelId="{FDCD80D9-F792-48F9-A0BB-82E43CE0CE68}" type="presOf" srcId="{D4F2D0E1-FA28-4BF7-92E8-B464FBE4E755}" destId="{EEF8E459-DB51-42EE-A412-FCB7CF633146}" srcOrd="0" destOrd="0" presId="urn:microsoft.com/office/officeart/2005/8/layout/pyramid3"/>
    <dgm:cxn modelId="{9C6BAADE-1A7F-4BA9-B259-C598A9863F3B}" type="presOf" srcId="{C9B40C83-B615-4CFD-9A06-F1B78E246F40}" destId="{F756016C-971C-443D-B48E-C926F462726A}" srcOrd="1" destOrd="0" presId="urn:microsoft.com/office/officeart/2005/8/layout/pyramid3"/>
    <dgm:cxn modelId="{65E3172F-828A-4EEE-8C9A-B41819FCD083}" type="presParOf" srcId="{025A58F8-8238-4B36-A83C-A00D1390A43B}" destId="{14FB79D9-4D86-4672-921E-E8B3B7646B09}" srcOrd="0" destOrd="0" presId="urn:microsoft.com/office/officeart/2005/8/layout/pyramid3"/>
    <dgm:cxn modelId="{A62E684C-0D92-4E26-9BAA-4DCDD9E8849C}" type="presParOf" srcId="{14FB79D9-4D86-4672-921E-E8B3B7646B09}" destId="{DFD9D6D9-CF62-4195-BEAB-B03D34086412}" srcOrd="0" destOrd="0" presId="urn:microsoft.com/office/officeart/2005/8/layout/pyramid3"/>
    <dgm:cxn modelId="{7A05D60B-9B23-460C-8CDE-4EA09935D6AA}" type="presParOf" srcId="{14FB79D9-4D86-4672-921E-E8B3B7646B09}" destId="{F756016C-971C-443D-B48E-C926F462726A}" srcOrd="1" destOrd="0" presId="urn:microsoft.com/office/officeart/2005/8/layout/pyramid3"/>
    <dgm:cxn modelId="{F1F41022-E8FD-4364-AFFE-B091B4A37814}" type="presParOf" srcId="{025A58F8-8238-4B36-A83C-A00D1390A43B}" destId="{17A3A774-8ED1-4199-916C-97879CD41ADC}" srcOrd="1" destOrd="0" presId="urn:microsoft.com/office/officeart/2005/8/layout/pyramid3"/>
    <dgm:cxn modelId="{49AF3AD5-D11E-4E69-A5BA-5B622E7D5BF4}" type="presParOf" srcId="{17A3A774-8ED1-4199-916C-97879CD41ADC}" destId="{36F229CE-A29F-4F81-92AD-7D9571018C1F}" srcOrd="0" destOrd="0" presId="urn:microsoft.com/office/officeart/2005/8/layout/pyramid3"/>
    <dgm:cxn modelId="{9809BB6D-84A8-4168-AD34-98823CC93BD2}" type="presParOf" srcId="{17A3A774-8ED1-4199-916C-97879CD41ADC}" destId="{7B430C9B-9617-4F23-B78B-8C3FBF7C7764}" srcOrd="1" destOrd="0" presId="urn:microsoft.com/office/officeart/2005/8/layout/pyramid3"/>
    <dgm:cxn modelId="{CB842DC4-B34D-4239-8A01-6EBB7181F3C1}" type="presParOf" srcId="{025A58F8-8238-4B36-A83C-A00D1390A43B}" destId="{78DBD627-8B11-4E6D-A630-912C7A157A35}" srcOrd="2" destOrd="0" presId="urn:microsoft.com/office/officeart/2005/8/layout/pyramid3"/>
    <dgm:cxn modelId="{113393F8-D299-4A35-94DF-EE4DFA133CC2}" type="presParOf" srcId="{78DBD627-8B11-4E6D-A630-912C7A157A35}" destId="{EEF8E459-DB51-42EE-A412-FCB7CF633146}" srcOrd="0" destOrd="0" presId="urn:microsoft.com/office/officeart/2005/8/layout/pyramid3"/>
    <dgm:cxn modelId="{FF59D2BB-205D-4433-99E3-70DABF2CF16D}" type="presParOf" srcId="{78DBD627-8B11-4E6D-A630-912C7A157A35}" destId="{2993334C-83E9-4C64-9C0F-6665A9727879}" srcOrd="1" destOrd="0" presId="urn:microsoft.com/office/officeart/2005/8/layout/pyramid3"/>
    <dgm:cxn modelId="{3B8AEB0C-F19A-45EA-ACF0-586833B67246}" type="presParOf" srcId="{025A58F8-8238-4B36-A83C-A00D1390A43B}" destId="{F12FFA28-8EC9-4D9E-B877-21CB1F66D5D2}" srcOrd="3" destOrd="0" presId="urn:microsoft.com/office/officeart/2005/8/layout/pyramid3"/>
    <dgm:cxn modelId="{65D4446D-FD0E-46C1-BF93-077561898B77}" type="presParOf" srcId="{F12FFA28-8EC9-4D9E-B877-21CB1F66D5D2}" destId="{7F804004-896E-47CF-85A0-3B781B160E8B}" srcOrd="0" destOrd="0" presId="urn:microsoft.com/office/officeart/2005/8/layout/pyramid3"/>
    <dgm:cxn modelId="{56B38955-D241-435D-B677-0C3329309B4D}" type="presParOf" srcId="{F12FFA28-8EC9-4D9E-B877-21CB1F66D5D2}" destId="{98D892B9-7F36-465D-A941-8FE83941135D}"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593B6D-3801-418F-B699-A4C6989282B4}" type="doc">
      <dgm:prSet loTypeId="urn:microsoft.com/office/officeart/2005/8/layout/pyramid3" loCatId="pyramid" qsTypeId="urn:microsoft.com/office/officeart/2005/8/quickstyle/simple1" qsCatId="simple" csTypeId="urn:microsoft.com/office/officeart/2005/8/colors/colorful4" csCatId="colorful" phldr="1"/>
      <dgm:spPr/>
    </dgm:pt>
    <dgm:pt modelId="{517BA3C1-45FF-4616-A962-A599C2A371C1}">
      <dgm:prSet phldrT="[Text]"/>
      <dgm:spPr/>
      <dgm:t>
        <a:bodyPr/>
        <a:lstStyle/>
        <a:p>
          <a:r>
            <a:rPr lang="en-US" dirty="0"/>
            <a:t>System Libraries</a:t>
          </a:r>
        </a:p>
      </dgm:t>
    </dgm:pt>
    <dgm:pt modelId="{6CAA069C-50AD-4F85-A063-0035876A017D}" type="parTrans" cxnId="{17594EDD-6B26-40DE-BAF8-7512762BD834}">
      <dgm:prSet/>
      <dgm:spPr/>
      <dgm:t>
        <a:bodyPr/>
        <a:lstStyle/>
        <a:p>
          <a:endParaRPr lang="en-US"/>
        </a:p>
      </dgm:t>
    </dgm:pt>
    <dgm:pt modelId="{C210EBE6-EB35-4084-B8DD-B2025CA0AAE1}" type="sibTrans" cxnId="{17594EDD-6B26-40DE-BAF8-7512762BD834}">
      <dgm:prSet/>
      <dgm:spPr/>
      <dgm:t>
        <a:bodyPr/>
        <a:lstStyle/>
        <a:p>
          <a:endParaRPr lang="en-US"/>
        </a:p>
      </dgm:t>
    </dgm:pt>
    <dgm:pt modelId="{C9B40C83-B615-4CFD-9A06-F1B78E246F40}">
      <dgm:prSet phldrT="[Text]"/>
      <dgm:spPr/>
      <dgm:t>
        <a:bodyPr/>
        <a:lstStyle/>
        <a:p>
          <a:r>
            <a:rPr lang="en-US" dirty="0"/>
            <a:t>OS Kernel</a:t>
          </a:r>
        </a:p>
      </dgm:t>
    </dgm:pt>
    <dgm:pt modelId="{60FFF313-317A-4B6F-94B9-EDE10757D8E8}" type="parTrans" cxnId="{6A6B6FA6-FE15-4687-8DC1-5A5940906860}">
      <dgm:prSet/>
      <dgm:spPr/>
      <dgm:t>
        <a:bodyPr/>
        <a:lstStyle/>
        <a:p>
          <a:endParaRPr lang="en-US"/>
        </a:p>
      </dgm:t>
    </dgm:pt>
    <dgm:pt modelId="{9DA64FAF-5964-40A1-9287-38C9C18B0984}" type="sibTrans" cxnId="{6A6B6FA6-FE15-4687-8DC1-5A5940906860}">
      <dgm:prSet/>
      <dgm:spPr/>
      <dgm:t>
        <a:bodyPr/>
        <a:lstStyle/>
        <a:p>
          <a:endParaRPr lang="en-US"/>
        </a:p>
      </dgm:t>
    </dgm:pt>
    <dgm:pt modelId="{2847165F-1905-4429-98D2-220FA4439154}">
      <dgm:prSet phldrT="[Text]"/>
      <dgm:spPr/>
      <dgm:t>
        <a:bodyPr/>
        <a:lstStyle/>
        <a:p>
          <a:r>
            <a:rPr lang="en-US" dirty="0"/>
            <a:t>HAL</a:t>
          </a:r>
        </a:p>
      </dgm:t>
    </dgm:pt>
    <dgm:pt modelId="{3C8B807F-5E16-4AE8-B782-D168FE4EA4EB}" type="parTrans" cxnId="{12A5B11C-A466-45E5-B827-229AAC3B85DA}">
      <dgm:prSet/>
      <dgm:spPr/>
      <dgm:t>
        <a:bodyPr/>
        <a:lstStyle/>
        <a:p>
          <a:endParaRPr lang="en-US"/>
        </a:p>
      </dgm:t>
    </dgm:pt>
    <dgm:pt modelId="{84FB6767-27C5-4267-ABA5-669688D516EC}" type="sibTrans" cxnId="{12A5B11C-A466-45E5-B827-229AAC3B85DA}">
      <dgm:prSet/>
      <dgm:spPr/>
      <dgm:t>
        <a:bodyPr/>
        <a:lstStyle/>
        <a:p>
          <a:endParaRPr lang="en-US"/>
        </a:p>
      </dgm:t>
    </dgm:pt>
    <dgm:pt modelId="{D4F2D0E1-FA28-4BF7-92E8-B464FBE4E755}">
      <dgm:prSet phldrT="[Text]"/>
      <dgm:spPr/>
      <dgm:t>
        <a:bodyPr/>
        <a:lstStyle/>
        <a:p>
          <a:r>
            <a:rPr lang="en-US" dirty="0"/>
            <a:t>Hardware</a:t>
          </a:r>
        </a:p>
      </dgm:t>
    </dgm:pt>
    <dgm:pt modelId="{5976E160-EA67-45D3-9031-44719D1CC431}" type="parTrans" cxnId="{EA841EA1-43D7-4D16-9209-9088932797C8}">
      <dgm:prSet/>
      <dgm:spPr/>
      <dgm:t>
        <a:bodyPr/>
        <a:lstStyle/>
        <a:p>
          <a:endParaRPr lang="en-US"/>
        </a:p>
      </dgm:t>
    </dgm:pt>
    <dgm:pt modelId="{7AD653CD-E33A-4A51-B4B6-A481E9761C1E}" type="sibTrans" cxnId="{EA841EA1-43D7-4D16-9209-9088932797C8}">
      <dgm:prSet/>
      <dgm:spPr/>
      <dgm:t>
        <a:bodyPr/>
        <a:lstStyle/>
        <a:p>
          <a:endParaRPr lang="en-US"/>
        </a:p>
      </dgm:t>
    </dgm:pt>
    <dgm:pt modelId="{12EB7DD4-3D83-451C-BF8F-0733969925EC}">
      <dgm:prSet phldrT="[Text]"/>
      <dgm:spPr/>
      <dgm:t>
        <a:bodyPr/>
        <a:lstStyle/>
        <a:p>
          <a:r>
            <a:rPr lang="en-US" dirty="0"/>
            <a:t>Applications</a:t>
          </a:r>
        </a:p>
      </dgm:t>
    </dgm:pt>
    <dgm:pt modelId="{B94CBDBF-5F8F-4946-B539-645F787E7A7D}" type="parTrans" cxnId="{7D06E081-28D5-4254-B9EA-A08411EFFD4A}">
      <dgm:prSet/>
      <dgm:spPr/>
      <dgm:t>
        <a:bodyPr/>
        <a:lstStyle/>
        <a:p>
          <a:endParaRPr lang="en-US"/>
        </a:p>
      </dgm:t>
    </dgm:pt>
    <dgm:pt modelId="{40BD9D16-2BC6-4F12-BB56-5CB1BE5AAAF9}" type="sibTrans" cxnId="{7D06E081-28D5-4254-B9EA-A08411EFFD4A}">
      <dgm:prSet/>
      <dgm:spPr/>
      <dgm:t>
        <a:bodyPr/>
        <a:lstStyle/>
        <a:p>
          <a:endParaRPr lang="en-US"/>
        </a:p>
      </dgm:t>
    </dgm:pt>
    <dgm:pt modelId="{025A58F8-8238-4B36-A83C-A00D1390A43B}" type="pres">
      <dgm:prSet presAssocID="{08593B6D-3801-418F-B699-A4C6989282B4}" presName="Name0" presStyleCnt="0">
        <dgm:presLayoutVars>
          <dgm:dir/>
          <dgm:animLvl val="lvl"/>
          <dgm:resizeHandles val="exact"/>
        </dgm:presLayoutVars>
      </dgm:prSet>
      <dgm:spPr/>
    </dgm:pt>
    <dgm:pt modelId="{6BAD758E-DE3B-4836-9993-8FBEE180CCF4}" type="pres">
      <dgm:prSet presAssocID="{12EB7DD4-3D83-451C-BF8F-0733969925EC}" presName="Name8" presStyleCnt="0"/>
      <dgm:spPr/>
    </dgm:pt>
    <dgm:pt modelId="{270BA231-DB21-440B-81AB-249DB27C5FC3}" type="pres">
      <dgm:prSet presAssocID="{12EB7DD4-3D83-451C-BF8F-0733969925EC}" presName="level" presStyleLbl="node1" presStyleIdx="0" presStyleCnt="5">
        <dgm:presLayoutVars>
          <dgm:chMax val="1"/>
          <dgm:bulletEnabled val="1"/>
        </dgm:presLayoutVars>
      </dgm:prSet>
      <dgm:spPr/>
    </dgm:pt>
    <dgm:pt modelId="{F8DB1172-41F9-429E-94D9-0FE016F87672}" type="pres">
      <dgm:prSet presAssocID="{12EB7DD4-3D83-451C-BF8F-0733969925EC}" presName="levelTx" presStyleLbl="revTx" presStyleIdx="0" presStyleCnt="0">
        <dgm:presLayoutVars>
          <dgm:chMax val="1"/>
          <dgm:bulletEnabled val="1"/>
        </dgm:presLayoutVars>
      </dgm:prSet>
      <dgm:spPr/>
    </dgm:pt>
    <dgm:pt modelId="{243B3F1E-4245-4A10-A350-8BFECB67FC8E}" type="pres">
      <dgm:prSet presAssocID="{517BA3C1-45FF-4616-A962-A599C2A371C1}" presName="Name8" presStyleCnt="0"/>
      <dgm:spPr/>
    </dgm:pt>
    <dgm:pt modelId="{A52C524A-6D41-4179-B812-700C47E670C5}" type="pres">
      <dgm:prSet presAssocID="{517BA3C1-45FF-4616-A962-A599C2A371C1}" presName="level" presStyleLbl="node1" presStyleIdx="1" presStyleCnt="5">
        <dgm:presLayoutVars>
          <dgm:chMax val="1"/>
          <dgm:bulletEnabled val="1"/>
        </dgm:presLayoutVars>
      </dgm:prSet>
      <dgm:spPr/>
    </dgm:pt>
    <dgm:pt modelId="{3C5CE981-A9E9-4854-9053-57DE2638DDE2}" type="pres">
      <dgm:prSet presAssocID="{517BA3C1-45FF-4616-A962-A599C2A371C1}" presName="levelTx" presStyleLbl="revTx" presStyleIdx="0" presStyleCnt="0">
        <dgm:presLayoutVars>
          <dgm:chMax val="1"/>
          <dgm:bulletEnabled val="1"/>
        </dgm:presLayoutVars>
      </dgm:prSet>
      <dgm:spPr/>
    </dgm:pt>
    <dgm:pt modelId="{14FB79D9-4D86-4672-921E-E8B3B7646B09}" type="pres">
      <dgm:prSet presAssocID="{C9B40C83-B615-4CFD-9A06-F1B78E246F40}" presName="Name8" presStyleCnt="0"/>
      <dgm:spPr/>
    </dgm:pt>
    <dgm:pt modelId="{DFD9D6D9-CF62-4195-BEAB-B03D34086412}" type="pres">
      <dgm:prSet presAssocID="{C9B40C83-B615-4CFD-9A06-F1B78E246F40}" presName="level" presStyleLbl="node1" presStyleIdx="2" presStyleCnt="5">
        <dgm:presLayoutVars>
          <dgm:chMax val="1"/>
          <dgm:bulletEnabled val="1"/>
        </dgm:presLayoutVars>
      </dgm:prSet>
      <dgm:spPr/>
    </dgm:pt>
    <dgm:pt modelId="{F756016C-971C-443D-B48E-C926F462726A}" type="pres">
      <dgm:prSet presAssocID="{C9B40C83-B615-4CFD-9A06-F1B78E246F40}" presName="levelTx" presStyleLbl="revTx" presStyleIdx="0" presStyleCnt="0">
        <dgm:presLayoutVars>
          <dgm:chMax val="1"/>
          <dgm:bulletEnabled val="1"/>
        </dgm:presLayoutVars>
      </dgm:prSet>
      <dgm:spPr/>
    </dgm:pt>
    <dgm:pt modelId="{17A3A774-8ED1-4199-916C-97879CD41ADC}" type="pres">
      <dgm:prSet presAssocID="{2847165F-1905-4429-98D2-220FA4439154}" presName="Name8" presStyleCnt="0"/>
      <dgm:spPr/>
    </dgm:pt>
    <dgm:pt modelId="{36F229CE-A29F-4F81-92AD-7D9571018C1F}" type="pres">
      <dgm:prSet presAssocID="{2847165F-1905-4429-98D2-220FA4439154}" presName="level" presStyleLbl="node1" presStyleIdx="3" presStyleCnt="5">
        <dgm:presLayoutVars>
          <dgm:chMax val="1"/>
          <dgm:bulletEnabled val="1"/>
        </dgm:presLayoutVars>
      </dgm:prSet>
      <dgm:spPr/>
    </dgm:pt>
    <dgm:pt modelId="{7B430C9B-9617-4F23-B78B-8C3FBF7C7764}" type="pres">
      <dgm:prSet presAssocID="{2847165F-1905-4429-98D2-220FA4439154}" presName="levelTx" presStyleLbl="revTx" presStyleIdx="0" presStyleCnt="0">
        <dgm:presLayoutVars>
          <dgm:chMax val="1"/>
          <dgm:bulletEnabled val="1"/>
        </dgm:presLayoutVars>
      </dgm:prSet>
      <dgm:spPr/>
    </dgm:pt>
    <dgm:pt modelId="{78DBD627-8B11-4E6D-A630-912C7A157A35}" type="pres">
      <dgm:prSet presAssocID="{D4F2D0E1-FA28-4BF7-92E8-B464FBE4E755}" presName="Name8" presStyleCnt="0"/>
      <dgm:spPr/>
    </dgm:pt>
    <dgm:pt modelId="{EEF8E459-DB51-42EE-A412-FCB7CF633146}" type="pres">
      <dgm:prSet presAssocID="{D4F2D0E1-FA28-4BF7-92E8-B464FBE4E755}" presName="level" presStyleLbl="node1" presStyleIdx="4" presStyleCnt="5">
        <dgm:presLayoutVars>
          <dgm:chMax val="1"/>
          <dgm:bulletEnabled val="1"/>
        </dgm:presLayoutVars>
      </dgm:prSet>
      <dgm:spPr/>
    </dgm:pt>
    <dgm:pt modelId="{2993334C-83E9-4C64-9C0F-6665A9727879}" type="pres">
      <dgm:prSet presAssocID="{D4F2D0E1-FA28-4BF7-92E8-B464FBE4E755}" presName="levelTx" presStyleLbl="revTx" presStyleIdx="0" presStyleCnt="0">
        <dgm:presLayoutVars>
          <dgm:chMax val="1"/>
          <dgm:bulletEnabled val="1"/>
        </dgm:presLayoutVars>
      </dgm:prSet>
      <dgm:spPr/>
    </dgm:pt>
  </dgm:ptLst>
  <dgm:cxnLst>
    <dgm:cxn modelId="{2BD12917-E0EE-4B9A-A8E7-CAA411A5A771}" type="presOf" srcId="{517BA3C1-45FF-4616-A962-A599C2A371C1}" destId="{3C5CE981-A9E9-4854-9053-57DE2638DDE2}" srcOrd="1" destOrd="0" presId="urn:microsoft.com/office/officeart/2005/8/layout/pyramid3"/>
    <dgm:cxn modelId="{12A5B11C-A466-45E5-B827-229AAC3B85DA}" srcId="{08593B6D-3801-418F-B699-A4C6989282B4}" destId="{2847165F-1905-4429-98D2-220FA4439154}" srcOrd="3" destOrd="0" parTransId="{3C8B807F-5E16-4AE8-B782-D168FE4EA4EB}" sibTransId="{84FB6767-27C5-4267-ABA5-669688D516EC}"/>
    <dgm:cxn modelId="{A5713C42-702C-4413-8469-7631FB3F150F}" type="presOf" srcId="{D4F2D0E1-FA28-4BF7-92E8-B464FBE4E755}" destId="{2993334C-83E9-4C64-9C0F-6665A9727879}" srcOrd="1" destOrd="0" presId="urn:microsoft.com/office/officeart/2005/8/layout/pyramid3"/>
    <dgm:cxn modelId="{41E13646-CE46-474D-8A63-5B9EA6E3AAC2}" type="presOf" srcId="{C9B40C83-B615-4CFD-9A06-F1B78E246F40}" destId="{DFD9D6D9-CF62-4195-BEAB-B03D34086412}" srcOrd="0" destOrd="0" presId="urn:microsoft.com/office/officeart/2005/8/layout/pyramid3"/>
    <dgm:cxn modelId="{98555866-6CE8-40FE-B261-9000FCF09112}" type="presOf" srcId="{517BA3C1-45FF-4616-A962-A599C2A371C1}" destId="{A52C524A-6D41-4179-B812-700C47E670C5}" srcOrd="0" destOrd="0" presId="urn:microsoft.com/office/officeart/2005/8/layout/pyramid3"/>
    <dgm:cxn modelId="{7D06E081-28D5-4254-B9EA-A08411EFFD4A}" srcId="{08593B6D-3801-418F-B699-A4C6989282B4}" destId="{12EB7DD4-3D83-451C-BF8F-0733969925EC}" srcOrd="0" destOrd="0" parTransId="{B94CBDBF-5F8F-4946-B539-645F787E7A7D}" sibTransId="{40BD9D16-2BC6-4F12-BB56-5CB1BE5AAAF9}"/>
    <dgm:cxn modelId="{3048108F-B4F1-41E6-9B04-6BE4D0792164}" type="presOf" srcId="{2847165F-1905-4429-98D2-220FA4439154}" destId="{36F229CE-A29F-4F81-92AD-7D9571018C1F}" srcOrd="0" destOrd="0" presId="urn:microsoft.com/office/officeart/2005/8/layout/pyramid3"/>
    <dgm:cxn modelId="{EA841EA1-43D7-4D16-9209-9088932797C8}" srcId="{08593B6D-3801-418F-B699-A4C6989282B4}" destId="{D4F2D0E1-FA28-4BF7-92E8-B464FBE4E755}" srcOrd="4" destOrd="0" parTransId="{5976E160-EA67-45D3-9031-44719D1CC431}" sibTransId="{7AD653CD-E33A-4A51-B4B6-A481E9761C1E}"/>
    <dgm:cxn modelId="{18E940A6-3814-4786-8E47-DF8614DB390E}" type="presOf" srcId="{08593B6D-3801-418F-B699-A4C6989282B4}" destId="{025A58F8-8238-4B36-A83C-A00D1390A43B}" srcOrd="0" destOrd="0" presId="urn:microsoft.com/office/officeart/2005/8/layout/pyramid3"/>
    <dgm:cxn modelId="{6A6B6FA6-FE15-4687-8DC1-5A5940906860}" srcId="{08593B6D-3801-418F-B699-A4C6989282B4}" destId="{C9B40C83-B615-4CFD-9A06-F1B78E246F40}" srcOrd="2" destOrd="0" parTransId="{60FFF313-317A-4B6F-94B9-EDE10757D8E8}" sibTransId="{9DA64FAF-5964-40A1-9287-38C9C18B0984}"/>
    <dgm:cxn modelId="{2B03C7AC-EF07-4119-B68C-8E5FC163FD4D}" type="presOf" srcId="{12EB7DD4-3D83-451C-BF8F-0733969925EC}" destId="{F8DB1172-41F9-429E-94D9-0FE016F87672}" srcOrd="1" destOrd="0" presId="urn:microsoft.com/office/officeart/2005/8/layout/pyramid3"/>
    <dgm:cxn modelId="{D5E930BF-A85C-483F-B739-C8503C9F5487}" type="presOf" srcId="{2847165F-1905-4429-98D2-220FA4439154}" destId="{7B430C9B-9617-4F23-B78B-8C3FBF7C7764}" srcOrd="1" destOrd="0" presId="urn:microsoft.com/office/officeart/2005/8/layout/pyramid3"/>
    <dgm:cxn modelId="{7CFFDFD1-5BF8-4ACB-B269-7300327941FE}" type="presOf" srcId="{12EB7DD4-3D83-451C-BF8F-0733969925EC}" destId="{270BA231-DB21-440B-81AB-249DB27C5FC3}" srcOrd="0" destOrd="0" presId="urn:microsoft.com/office/officeart/2005/8/layout/pyramid3"/>
    <dgm:cxn modelId="{FDCD80D9-F792-48F9-A0BB-82E43CE0CE68}" type="presOf" srcId="{D4F2D0E1-FA28-4BF7-92E8-B464FBE4E755}" destId="{EEF8E459-DB51-42EE-A412-FCB7CF633146}" srcOrd="0" destOrd="0" presId="urn:microsoft.com/office/officeart/2005/8/layout/pyramid3"/>
    <dgm:cxn modelId="{17594EDD-6B26-40DE-BAF8-7512762BD834}" srcId="{08593B6D-3801-418F-B699-A4C6989282B4}" destId="{517BA3C1-45FF-4616-A962-A599C2A371C1}" srcOrd="1" destOrd="0" parTransId="{6CAA069C-50AD-4F85-A063-0035876A017D}" sibTransId="{C210EBE6-EB35-4084-B8DD-B2025CA0AAE1}"/>
    <dgm:cxn modelId="{9C6BAADE-1A7F-4BA9-B259-C598A9863F3B}" type="presOf" srcId="{C9B40C83-B615-4CFD-9A06-F1B78E246F40}" destId="{F756016C-971C-443D-B48E-C926F462726A}" srcOrd="1" destOrd="0" presId="urn:microsoft.com/office/officeart/2005/8/layout/pyramid3"/>
    <dgm:cxn modelId="{3C5F4394-2D13-478D-B603-3947BA5E362A}" type="presParOf" srcId="{025A58F8-8238-4B36-A83C-A00D1390A43B}" destId="{6BAD758E-DE3B-4836-9993-8FBEE180CCF4}" srcOrd="0" destOrd="0" presId="urn:microsoft.com/office/officeart/2005/8/layout/pyramid3"/>
    <dgm:cxn modelId="{18310505-562F-4103-8176-B91861F0D890}" type="presParOf" srcId="{6BAD758E-DE3B-4836-9993-8FBEE180CCF4}" destId="{270BA231-DB21-440B-81AB-249DB27C5FC3}" srcOrd="0" destOrd="0" presId="urn:microsoft.com/office/officeart/2005/8/layout/pyramid3"/>
    <dgm:cxn modelId="{88AAFCA6-3876-4A00-B67E-D4BD0F391C0C}" type="presParOf" srcId="{6BAD758E-DE3B-4836-9993-8FBEE180CCF4}" destId="{F8DB1172-41F9-429E-94D9-0FE016F87672}" srcOrd="1" destOrd="0" presId="urn:microsoft.com/office/officeart/2005/8/layout/pyramid3"/>
    <dgm:cxn modelId="{6522E9D4-ED02-4C72-A4D2-27A412B119A8}" type="presParOf" srcId="{025A58F8-8238-4B36-A83C-A00D1390A43B}" destId="{243B3F1E-4245-4A10-A350-8BFECB67FC8E}" srcOrd="1" destOrd="0" presId="urn:microsoft.com/office/officeart/2005/8/layout/pyramid3"/>
    <dgm:cxn modelId="{755241FE-E54C-43BA-830A-3A7E4FDA27DB}" type="presParOf" srcId="{243B3F1E-4245-4A10-A350-8BFECB67FC8E}" destId="{A52C524A-6D41-4179-B812-700C47E670C5}" srcOrd="0" destOrd="0" presId="urn:microsoft.com/office/officeart/2005/8/layout/pyramid3"/>
    <dgm:cxn modelId="{2BEED22E-A47F-4709-BAAE-9DAFBDDEEED7}" type="presParOf" srcId="{243B3F1E-4245-4A10-A350-8BFECB67FC8E}" destId="{3C5CE981-A9E9-4854-9053-57DE2638DDE2}" srcOrd="1" destOrd="0" presId="urn:microsoft.com/office/officeart/2005/8/layout/pyramid3"/>
    <dgm:cxn modelId="{65E3172F-828A-4EEE-8C9A-B41819FCD083}" type="presParOf" srcId="{025A58F8-8238-4B36-A83C-A00D1390A43B}" destId="{14FB79D9-4D86-4672-921E-E8B3B7646B09}" srcOrd="2" destOrd="0" presId="urn:microsoft.com/office/officeart/2005/8/layout/pyramid3"/>
    <dgm:cxn modelId="{A62E684C-0D92-4E26-9BAA-4DCDD9E8849C}" type="presParOf" srcId="{14FB79D9-4D86-4672-921E-E8B3B7646B09}" destId="{DFD9D6D9-CF62-4195-BEAB-B03D34086412}" srcOrd="0" destOrd="0" presId="urn:microsoft.com/office/officeart/2005/8/layout/pyramid3"/>
    <dgm:cxn modelId="{7A05D60B-9B23-460C-8CDE-4EA09935D6AA}" type="presParOf" srcId="{14FB79D9-4D86-4672-921E-E8B3B7646B09}" destId="{F756016C-971C-443D-B48E-C926F462726A}" srcOrd="1" destOrd="0" presId="urn:microsoft.com/office/officeart/2005/8/layout/pyramid3"/>
    <dgm:cxn modelId="{F1F41022-E8FD-4364-AFFE-B091B4A37814}" type="presParOf" srcId="{025A58F8-8238-4B36-A83C-A00D1390A43B}" destId="{17A3A774-8ED1-4199-916C-97879CD41ADC}" srcOrd="3" destOrd="0" presId="urn:microsoft.com/office/officeart/2005/8/layout/pyramid3"/>
    <dgm:cxn modelId="{49AF3AD5-D11E-4E69-A5BA-5B622E7D5BF4}" type="presParOf" srcId="{17A3A774-8ED1-4199-916C-97879CD41ADC}" destId="{36F229CE-A29F-4F81-92AD-7D9571018C1F}" srcOrd="0" destOrd="0" presId="urn:microsoft.com/office/officeart/2005/8/layout/pyramid3"/>
    <dgm:cxn modelId="{9809BB6D-84A8-4168-AD34-98823CC93BD2}" type="presParOf" srcId="{17A3A774-8ED1-4199-916C-97879CD41ADC}" destId="{7B430C9B-9617-4F23-B78B-8C3FBF7C7764}" srcOrd="1" destOrd="0" presId="urn:microsoft.com/office/officeart/2005/8/layout/pyramid3"/>
    <dgm:cxn modelId="{CB842DC4-B34D-4239-8A01-6EBB7181F3C1}" type="presParOf" srcId="{025A58F8-8238-4B36-A83C-A00D1390A43B}" destId="{78DBD627-8B11-4E6D-A630-912C7A157A35}" srcOrd="4" destOrd="0" presId="urn:microsoft.com/office/officeart/2005/8/layout/pyramid3"/>
    <dgm:cxn modelId="{113393F8-D299-4A35-94DF-EE4DFA133CC2}" type="presParOf" srcId="{78DBD627-8B11-4E6D-A630-912C7A157A35}" destId="{EEF8E459-DB51-42EE-A412-FCB7CF633146}" srcOrd="0" destOrd="0" presId="urn:microsoft.com/office/officeart/2005/8/layout/pyramid3"/>
    <dgm:cxn modelId="{FF59D2BB-205D-4433-99E3-70DABF2CF16D}" type="presParOf" srcId="{78DBD627-8B11-4E6D-A630-912C7A157A35}" destId="{2993334C-83E9-4C64-9C0F-6665A9727879}"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593B6D-3801-418F-B699-A4C6989282B4}" type="doc">
      <dgm:prSet loTypeId="urn:microsoft.com/office/officeart/2005/8/layout/pyramid3" loCatId="pyramid" qsTypeId="urn:microsoft.com/office/officeart/2005/8/quickstyle/simple1" qsCatId="simple" csTypeId="urn:microsoft.com/office/officeart/2005/8/colors/colorful4" csCatId="colorful" phldr="1"/>
      <dgm:spPr/>
    </dgm:pt>
    <dgm:pt modelId="{517BA3C1-45FF-4616-A962-A599C2A371C1}">
      <dgm:prSet phldrT="[Text]"/>
      <dgm:spPr/>
      <dgm:t>
        <a:bodyPr/>
        <a:lstStyle/>
        <a:p>
          <a:r>
            <a:rPr lang="en-US" dirty="0"/>
            <a:t>System Libraries</a:t>
          </a:r>
        </a:p>
      </dgm:t>
    </dgm:pt>
    <dgm:pt modelId="{6CAA069C-50AD-4F85-A063-0035876A017D}" type="parTrans" cxnId="{17594EDD-6B26-40DE-BAF8-7512762BD834}">
      <dgm:prSet/>
      <dgm:spPr/>
      <dgm:t>
        <a:bodyPr/>
        <a:lstStyle/>
        <a:p>
          <a:endParaRPr lang="en-US"/>
        </a:p>
      </dgm:t>
    </dgm:pt>
    <dgm:pt modelId="{C210EBE6-EB35-4084-B8DD-B2025CA0AAE1}" type="sibTrans" cxnId="{17594EDD-6B26-40DE-BAF8-7512762BD834}">
      <dgm:prSet/>
      <dgm:spPr/>
      <dgm:t>
        <a:bodyPr/>
        <a:lstStyle/>
        <a:p>
          <a:endParaRPr lang="en-US"/>
        </a:p>
      </dgm:t>
    </dgm:pt>
    <dgm:pt modelId="{C9B40C83-B615-4CFD-9A06-F1B78E246F40}">
      <dgm:prSet phldrT="[Text]"/>
      <dgm:spPr/>
      <dgm:t>
        <a:bodyPr/>
        <a:lstStyle/>
        <a:p>
          <a:r>
            <a:rPr lang="en-US" dirty="0"/>
            <a:t>OS Kernel</a:t>
          </a:r>
        </a:p>
      </dgm:t>
    </dgm:pt>
    <dgm:pt modelId="{60FFF313-317A-4B6F-94B9-EDE10757D8E8}" type="parTrans" cxnId="{6A6B6FA6-FE15-4687-8DC1-5A5940906860}">
      <dgm:prSet/>
      <dgm:spPr/>
      <dgm:t>
        <a:bodyPr/>
        <a:lstStyle/>
        <a:p>
          <a:endParaRPr lang="en-US"/>
        </a:p>
      </dgm:t>
    </dgm:pt>
    <dgm:pt modelId="{9DA64FAF-5964-40A1-9287-38C9C18B0984}" type="sibTrans" cxnId="{6A6B6FA6-FE15-4687-8DC1-5A5940906860}">
      <dgm:prSet/>
      <dgm:spPr/>
      <dgm:t>
        <a:bodyPr/>
        <a:lstStyle/>
        <a:p>
          <a:endParaRPr lang="en-US"/>
        </a:p>
      </dgm:t>
    </dgm:pt>
    <dgm:pt modelId="{2847165F-1905-4429-98D2-220FA4439154}">
      <dgm:prSet phldrT="[Text]"/>
      <dgm:spPr/>
      <dgm:t>
        <a:bodyPr/>
        <a:lstStyle/>
        <a:p>
          <a:r>
            <a:rPr lang="en-US" dirty="0"/>
            <a:t>HAL</a:t>
          </a:r>
        </a:p>
      </dgm:t>
    </dgm:pt>
    <dgm:pt modelId="{3C8B807F-5E16-4AE8-B782-D168FE4EA4EB}" type="parTrans" cxnId="{12A5B11C-A466-45E5-B827-229AAC3B85DA}">
      <dgm:prSet/>
      <dgm:spPr/>
      <dgm:t>
        <a:bodyPr/>
        <a:lstStyle/>
        <a:p>
          <a:endParaRPr lang="en-US"/>
        </a:p>
      </dgm:t>
    </dgm:pt>
    <dgm:pt modelId="{84FB6767-27C5-4267-ABA5-669688D516EC}" type="sibTrans" cxnId="{12A5B11C-A466-45E5-B827-229AAC3B85DA}">
      <dgm:prSet/>
      <dgm:spPr/>
      <dgm:t>
        <a:bodyPr/>
        <a:lstStyle/>
        <a:p>
          <a:endParaRPr lang="en-US"/>
        </a:p>
      </dgm:t>
    </dgm:pt>
    <dgm:pt modelId="{D4F2D0E1-FA28-4BF7-92E8-B464FBE4E755}">
      <dgm:prSet phldrT="[Text]"/>
      <dgm:spPr/>
      <dgm:t>
        <a:bodyPr/>
        <a:lstStyle/>
        <a:p>
          <a:r>
            <a:rPr lang="en-US" dirty="0"/>
            <a:t>Hardware</a:t>
          </a:r>
        </a:p>
      </dgm:t>
    </dgm:pt>
    <dgm:pt modelId="{5976E160-EA67-45D3-9031-44719D1CC431}" type="parTrans" cxnId="{EA841EA1-43D7-4D16-9209-9088932797C8}">
      <dgm:prSet/>
      <dgm:spPr/>
      <dgm:t>
        <a:bodyPr/>
        <a:lstStyle/>
        <a:p>
          <a:endParaRPr lang="en-US"/>
        </a:p>
      </dgm:t>
    </dgm:pt>
    <dgm:pt modelId="{7AD653CD-E33A-4A51-B4B6-A481E9761C1E}" type="sibTrans" cxnId="{EA841EA1-43D7-4D16-9209-9088932797C8}">
      <dgm:prSet/>
      <dgm:spPr/>
      <dgm:t>
        <a:bodyPr/>
        <a:lstStyle/>
        <a:p>
          <a:endParaRPr lang="en-US"/>
        </a:p>
      </dgm:t>
    </dgm:pt>
    <dgm:pt modelId="{12EB7DD4-3D83-451C-BF8F-0733969925EC}">
      <dgm:prSet phldrT="[Text]"/>
      <dgm:spPr/>
      <dgm:t>
        <a:bodyPr/>
        <a:lstStyle/>
        <a:p>
          <a:r>
            <a:rPr lang="en-US" dirty="0"/>
            <a:t>Applications</a:t>
          </a:r>
        </a:p>
      </dgm:t>
    </dgm:pt>
    <dgm:pt modelId="{B94CBDBF-5F8F-4946-B539-645F787E7A7D}" type="parTrans" cxnId="{7D06E081-28D5-4254-B9EA-A08411EFFD4A}">
      <dgm:prSet/>
      <dgm:spPr/>
      <dgm:t>
        <a:bodyPr/>
        <a:lstStyle/>
        <a:p>
          <a:endParaRPr lang="en-US"/>
        </a:p>
      </dgm:t>
    </dgm:pt>
    <dgm:pt modelId="{40BD9D16-2BC6-4F12-BB56-5CB1BE5AAAF9}" type="sibTrans" cxnId="{7D06E081-28D5-4254-B9EA-A08411EFFD4A}">
      <dgm:prSet/>
      <dgm:spPr/>
      <dgm:t>
        <a:bodyPr/>
        <a:lstStyle/>
        <a:p>
          <a:endParaRPr lang="en-US"/>
        </a:p>
      </dgm:t>
    </dgm:pt>
    <dgm:pt modelId="{025A58F8-8238-4B36-A83C-A00D1390A43B}" type="pres">
      <dgm:prSet presAssocID="{08593B6D-3801-418F-B699-A4C6989282B4}" presName="Name0" presStyleCnt="0">
        <dgm:presLayoutVars>
          <dgm:dir/>
          <dgm:animLvl val="lvl"/>
          <dgm:resizeHandles val="exact"/>
        </dgm:presLayoutVars>
      </dgm:prSet>
      <dgm:spPr/>
    </dgm:pt>
    <dgm:pt modelId="{6BAD758E-DE3B-4836-9993-8FBEE180CCF4}" type="pres">
      <dgm:prSet presAssocID="{12EB7DD4-3D83-451C-BF8F-0733969925EC}" presName="Name8" presStyleCnt="0"/>
      <dgm:spPr/>
    </dgm:pt>
    <dgm:pt modelId="{270BA231-DB21-440B-81AB-249DB27C5FC3}" type="pres">
      <dgm:prSet presAssocID="{12EB7DD4-3D83-451C-BF8F-0733969925EC}" presName="level" presStyleLbl="node1" presStyleIdx="0" presStyleCnt="5">
        <dgm:presLayoutVars>
          <dgm:chMax val="1"/>
          <dgm:bulletEnabled val="1"/>
        </dgm:presLayoutVars>
      </dgm:prSet>
      <dgm:spPr/>
    </dgm:pt>
    <dgm:pt modelId="{F8DB1172-41F9-429E-94D9-0FE016F87672}" type="pres">
      <dgm:prSet presAssocID="{12EB7DD4-3D83-451C-BF8F-0733969925EC}" presName="levelTx" presStyleLbl="revTx" presStyleIdx="0" presStyleCnt="0">
        <dgm:presLayoutVars>
          <dgm:chMax val="1"/>
          <dgm:bulletEnabled val="1"/>
        </dgm:presLayoutVars>
      </dgm:prSet>
      <dgm:spPr/>
    </dgm:pt>
    <dgm:pt modelId="{243B3F1E-4245-4A10-A350-8BFECB67FC8E}" type="pres">
      <dgm:prSet presAssocID="{517BA3C1-45FF-4616-A962-A599C2A371C1}" presName="Name8" presStyleCnt="0"/>
      <dgm:spPr/>
    </dgm:pt>
    <dgm:pt modelId="{A52C524A-6D41-4179-B812-700C47E670C5}" type="pres">
      <dgm:prSet presAssocID="{517BA3C1-45FF-4616-A962-A599C2A371C1}" presName="level" presStyleLbl="node1" presStyleIdx="1" presStyleCnt="5">
        <dgm:presLayoutVars>
          <dgm:chMax val="1"/>
          <dgm:bulletEnabled val="1"/>
        </dgm:presLayoutVars>
      </dgm:prSet>
      <dgm:spPr/>
    </dgm:pt>
    <dgm:pt modelId="{3C5CE981-A9E9-4854-9053-57DE2638DDE2}" type="pres">
      <dgm:prSet presAssocID="{517BA3C1-45FF-4616-A962-A599C2A371C1}" presName="levelTx" presStyleLbl="revTx" presStyleIdx="0" presStyleCnt="0">
        <dgm:presLayoutVars>
          <dgm:chMax val="1"/>
          <dgm:bulletEnabled val="1"/>
        </dgm:presLayoutVars>
      </dgm:prSet>
      <dgm:spPr/>
    </dgm:pt>
    <dgm:pt modelId="{14FB79D9-4D86-4672-921E-E8B3B7646B09}" type="pres">
      <dgm:prSet presAssocID="{C9B40C83-B615-4CFD-9A06-F1B78E246F40}" presName="Name8" presStyleCnt="0"/>
      <dgm:spPr/>
    </dgm:pt>
    <dgm:pt modelId="{DFD9D6D9-CF62-4195-BEAB-B03D34086412}" type="pres">
      <dgm:prSet presAssocID="{C9B40C83-B615-4CFD-9A06-F1B78E246F40}" presName="level" presStyleLbl="node1" presStyleIdx="2" presStyleCnt="5">
        <dgm:presLayoutVars>
          <dgm:chMax val="1"/>
          <dgm:bulletEnabled val="1"/>
        </dgm:presLayoutVars>
      </dgm:prSet>
      <dgm:spPr/>
    </dgm:pt>
    <dgm:pt modelId="{F756016C-971C-443D-B48E-C926F462726A}" type="pres">
      <dgm:prSet presAssocID="{C9B40C83-B615-4CFD-9A06-F1B78E246F40}" presName="levelTx" presStyleLbl="revTx" presStyleIdx="0" presStyleCnt="0">
        <dgm:presLayoutVars>
          <dgm:chMax val="1"/>
          <dgm:bulletEnabled val="1"/>
        </dgm:presLayoutVars>
      </dgm:prSet>
      <dgm:spPr/>
    </dgm:pt>
    <dgm:pt modelId="{17A3A774-8ED1-4199-916C-97879CD41ADC}" type="pres">
      <dgm:prSet presAssocID="{2847165F-1905-4429-98D2-220FA4439154}" presName="Name8" presStyleCnt="0"/>
      <dgm:spPr/>
    </dgm:pt>
    <dgm:pt modelId="{36F229CE-A29F-4F81-92AD-7D9571018C1F}" type="pres">
      <dgm:prSet presAssocID="{2847165F-1905-4429-98D2-220FA4439154}" presName="level" presStyleLbl="node1" presStyleIdx="3" presStyleCnt="5">
        <dgm:presLayoutVars>
          <dgm:chMax val="1"/>
          <dgm:bulletEnabled val="1"/>
        </dgm:presLayoutVars>
      </dgm:prSet>
      <dgm:spPr/>
    </dgm:pt>
    <dgm:pt modelId="{7B430C9B-9617-4F23-B78B-8C3FBF7C7764}" type="pres">
      <dgm:prSet presAssocID="{2847165F-1905-4429-98D2-220FA4439154}" presName="levelTx" presStyleLbl="revTx" presStyleIdx="0" presStyleCnt="0">
        <dgm:presLayoutVars>
          <dgm:chMax val="1"/>
          <dgm:bulletEnabled val="1"/>
        </dgm:presLayoutVars>
      </dgm:prSet>
      <dgm:spPr/>
    </dgm:pt>
    <dgm:pt modelId="{78DBD627-8B11-4E6D-A630-912C7A157A35}" type="pres">
      <dgm:prSet presAssocID="{D4F2D0E1-FA28-4BF7-92E8-B464FBE4E755}" presName="Name8" presStyleCnt="0"/>
      <dgm:spPr/>
    </dgm:pt>
    <dgm:pt modelId="{EEF8E459-DB51-42EE-A412-FCB7CF633146}" type="pres">
      <dgm:prSet presAssocID="{D4F2D0E1-FA28-4BF7-92E8-B464FBE4E755}" presName="level" presStyleLbl="node1" presStyleIdx="4" presStyleCnt="5">
        <dgm:presLayoutVars>
          <dgm:chMax val="1"/>
          <dgm:bulletEnabled val="1"/>
        </dgm:presLayoutVars>
      </dgm:prSet>
      <dgm:spPr/>
    </dgm:pt>
    <dgm:pt modelId="{2993334C-83E9-4C64-9C0F-6665A9727879}" type="pres">
      <dgm:prSet presAssocID="{D4F2D0E1-FA28-4BF7-92E8-B464FBE4E755}" presName="levelTx" presStyleLbl="revTx" presStyleIdx="0" presStyleCnt="0">
        <dgm:presLayoutVars>
          <dgm:chMax val="1"/>
          <dgm:bulletEnabled val="1"/>
        </dgm:presLayoutVars>
      </dgm:prSet>
      <dgm:spPr/>
    </dgm:pt>
  </dgm:ptLst>
  <dgm:cxnLst>
    <dgm:cxn modelId="{2BD12917-E0EE-4B9A-A8E7-CAA411A5A771}" type="presOf" srcId="{517BA3C1-45FF-4616-A962-A599C2A371C1}" destId="{3C5CE981-A9E9-4854-9053-57DE2638DDE2}" srcOrd="1" destOrd="0" presId="urn:microsoft.com/office/officeart/2005/8/layout/pyramid3"/>
    <dgm:cxn modelId="{12A5B11C-A466-45E5-B827-229AAC3B85DA}" srcId="{08593B6D-3801-418F-B699-A4C6989282B4}" destId="{2847165F-1905-4429-98D2-220FA4439154}" srcOrd="3" destOrd="0" parTransId="{3C8B807F-5E16-4AE8-B782-D168FE4EA4EB}" sibTransId="{84FB6767-27C5-4267-ABA5-669688D516EC}"/>
    <dgm:cxn modelId="{A5713C42-702C-4413-8469-7631FB3F150F}" type="presOf" srcId="{D4F2D0E1-FA28-4BF7-92E8-B464FBE4E755}" destId="{2993334C-83E9-4C64-9C0F-6665A9727879}" srcOrd="1" destOrd="0" presId="urn:microsoft.com/office/officeart/2005/8/layout/pyramid3"/>
    <dgm:cxn modelId="{41E13646-CE46-474D-8A63-5B9EA6E3AAC2}" type="presOf" srcId="{C9B40C83-B615-4CFD-9A06-F1B78E246F40}" destId="{DFD9D6D9-CF62-4195-BEAB-B03D34086412}" srcOrd="0" destOrd="0" presId="urn:microsoft.com/office/officeart/2005/8/layout/pyramid3"/>
    <dgm:cxn modelId="{98555866-6CE8-40FE-B261-9000FCF09112}" type="presOf" srcId="{517BA3C1-45FF-4616-A962-A599C2A371C1}" destId="{A52C524A-6D41-4179-B812-700C47E670C5}" srcOrd="0" destOrd="0" presId="urn:microsoft.com/office/officeart/2005/8/layout/pyramid3"/>
    <dgm:cxn modelId="{7D06E081-28D5-4254-B9EA-A08411EFFD4A}" srcId="{08593B6D-3801-418F-B699-A4C6989282B4}" destId="{12EB7DD4-3D83-451C-BF8F-0733969925EC}" srcOrd="0" destOrd="0" parTransId="{B94CBDBF-5F8F-4946-B539-645F787E7A7D}" sibTransId="{40BD9D16-2BC6-4F12-BB56-5CB1BE5AAAF9}"/>
    <dgm:cxn modelId="{3048108F-B4F1-41E6-9B04-6BE4D0792164}" type="presOf" srcId="{2847165F-1905-4429-98D2-220FA4439154}" destId="{36F229CE-A29F-4F81-92AD-7D9571018C1F}" srcOrd="0" destOrd="0" presId="urn:microsoft.com/office/officeart/2005/8/layout/pyramid3"/>
    <dgm:cxn modelId="{EA841EA1-43D7-4D16-9209-9088932797C8}" srcId="{08593B6D-3801-418F-B699-A4C6989282B4}" destId="{D4F2D0E1-FA28-4BF7-92E8-B464FBE4E755}" srcOrd="4" destOrd="0" parTransId="{5976E160-EA67-45D3-9031-44719D1CC431}" sibTransId="{7AD653CD-E33A-4A51-B4B6-A481E9761C1E}"/>
    <dgm:cxn modelId="{18E940A6-3814-4786-8E47-DF8614DB390E}" type="presOf" srcId="{08593B6D-3801-418F-B699-A4C6989282B4}" destId="{025A58F8-8238-4B36-A83C-A00D1390A43B}" srcOrd="0" destOrd="0" presId="urn:microsoft.com/office/officeart/2005/8/layout/pyramid3"/>
    <dgm:cxn modelId="{6A6B6FA6-FE15-4687-8DC1-5A5940906860}" srcId="{08593B6D-3801-418F-B699-A4C6989282B4}" destId="{C9B40C83-B615-4CFD-9A06-F1B78E246F40}" srcOrd="2" destOrd="0" parTransId="{60FFF313-317A-4B6F-94B9-EDE10757D8E8}" sibTransId="{9DA64FAF-5964-40A1-9287-38C9C18B0984}"/>
    <dgm:cxn modelId="{2B03C7AC-EF07-4119-B68C-8E5FC163FD4D}" type="presOf" srcId="{12EB7DD4-3D83-451C-BF8F-0733969925EC}" destId="{F8DB1172-41F9-429E-94D9-0FE016F87672}" srcOrd="1" destOrd="0" presId="urn:microsoft.com/office/officeart/2005/8/layout/pyramid3"/>
    <dgm:cxn modelId="{D5E930BF-A85C-483F-B739-C8503C9F5487}" type="presOf" srcId="{2847165F-1905-4429-98D2-220FA4439154}" destId="{7B430C9B-9617-4F23-B78B-8C3FBF7C7764}" srcOrd="1" destOrd="0" presId="urn:microsoft.com/office/officeart/2005/8/layout/pyramid3"/>
    <dgm:cxn modelId="{7CFFDFD1-5BF8-4ACB-B269-7300327941FE}" type="presOf" srcId="{12EB7DD4-3D83-451C-BF8F-0733969925EC}" destId="{270BA231-DB21-440B-81AB-249DB27C5FC3}" srcOrd="0" destOrd="0" presId="urn:microsoft.com/office/officeart/2005/8/layout/pyramid3"/>
    <dgm:cxn modelId="{FDCD80D9-F792-48F9-A0BB-82E43CE0CE68}" type="presOf" srcId="{D4F2D0E1-FA28-4BF7-92E8-B464FBE4E755}" destId="{EEF8E459-DB51-42EE-A412-FCB7CF633146}" srcOrd="0" destOrd="0" presId="urn:microsoft.com/office/officeart/2005/8/layout/pyramid3"/>
    <dgm:cxn modelId="{17594EDD-6B26-40DE-BAF8-7512762BD834}" srcId="{08593B6D-3801-418F-B699-A4C6989282B4}" destId="{517BA3C1-45FF-4616-A962-A599C2A371C1}" srcOrd="1" destOrd="0" parTransId="{6CAA069C-50AD-4F85-A063-0035876A017D}" sibTransId="{C210EBE6-EB35-4084-B8DD-B2025CA0AAE1}"/>
    <dgm:cxn modelId="{9C6BAADE-1A7F-4BA9-B259-C598A9863F3B}" type="presOf" srcId="{C9B40C83-B615-4CFD-9A06-F1B78E246F40}" destId="{F756016C-971C-443D-B48E-C926F462726A}" srcOrd="1" destOrd="0" presId="urn:microsoft.com/office/officeart/2005/8/layout/pyramid3"/>
    <dgm:cxn modelId="{3C5F4394-2D13-478D-B603-3947BA5E362A}" type="presParOf" srcId="{025A58F8-8238-4B36-A83C-A00D1390A43B}" destId="{6BAD758E-DE3B-4836-9993-8FBEE180CCF4}" srcOrd="0" destOrd="0" presId="urn:microsoft.com/office/officeart/2005/8/layout/pyramid3"/>
    <dgm:cxn modelId="{18310505-562F-4103-8176-B91861F0D890}" type="presParOf" srcId="{6BAD758E-DE3B-4836-9993-8FBEE180CCF4}" destId="{270BA231-DB21-440B-81AB-249DB27C5FC3}" srcOrd="0" destOrd="0" presId="urn:microsoft.com/office/officeart/2005/8/layout/pyramid3"/>
    <dgm:cxn modelId="{88AAFCA6-3876-4A00-B67E-D4BD0F391C0C}" type="presParOf" srcId="{6BAD758E-DE3B-4836-9993-8FBEE180CCF4}" destId="{F8DB1172-41F9-429E-94D9-0FE016F87672}" srcOrd="1" destOrd="0" presId="urn:microsoft.com/office/officeart/2005/8/layout/pyramid3"/>
    <dgm:cxn modelId="{6522E9D4-ED02-4C72-A4D2-27A412B119A8}" type="presParOf" srcId="{025A58F8-8238-4B36-A83C-A00D1390A43B}" destId="{243B3F1E-4245-4A10-A350-8BFECB67FC8E}" srcOrd="1" destOrd="0" presId="urn:microsoft.com/office/officeart/2005/8/layout/pyramid3"/>
    <dgm:cxn modelId="{755241FE-E54C-43BA-830A-3A7E4FDA27DB}" type="presParOf" srcId="{243B3F1E-4245-4A10-A350-8BFECB67FC8E}" destId="{A52C524A-6D41-4179-B812-700C47E670C5}" srcOrd="0" destOrd="0" presId="urn:microsoft.com/office/officeart/2005/8/layout/pyramid3"/>
    <dgm:cxn modelId="{2BEED22E-A47F-4709-BAAE-9DAFBDDEEED7}" type="presParOf" srcId="{243B3F1E-4245-4A10-A350-8BFECB67FC8E}" destId="{3C5CE981-A9E9-4854-9053-57DE2638DDE2}" srcOrd="1" destOrd="0" presId="urn:microsoft.com/office/officeart/2005/8/layout/pyramid3"/>
    <dgm:cxn modelId="{65E3172F-828A-4EEE-8C9A-B41819FCD083}" type="presParOf" srcId="{025A58F8-8238-4B36-A83C-A00D1390A43B}" destId="{14FB79D9-4D86-4672-921E-E8B3B7646B09}" srcOrd="2" destOrd="0" presId="urn:microsoft.com/office/officeart/2005/8/layout/pyramid3"/>
    <dgm:cxn modelId="{A62E684C-0D92-4E26-9BAA-4DCDD9E8849C}" type="presParOf" srcId="{14FB79D9-4D86-4672-921E-E8B3B7646B09}" destId="{DFD9D6D9-CF62-4195-BEAB-B03D34086412}" srcOrd="0" destOrd="0" presId="urn:microsoft.com/office/officeart/2005/8/layout/pyramid3"/>
    <dgm:cxn modelId="{7A05D60B-9B23-460C-8CDE-4EA09935D6AA}" type="presParOf" srcId="{14FB79D9-4D86-4672-921E-E8B3B7646B09}" destId="{F756016C-971C-443D-B48E-C926F462726A}" srcOrd="1" destOrd="0" presId="urn:microsoft.com/office/officeart/2005/8/layout/pyramid3"/>
    <dgm:cxn modelId="{F1F41022-E8FD-4364-AFFE-B091B4A37814}" type="presParOf" srcId="{025A58F8-8238-4B36-A83C-A00D1390A43B}" destId="{17A3A774-8ED1-4199-916C-97879CD41ADC}" srcOrd="3" destOrd="0" presId="urn:microsoft.com/office/officeart/2005/8/layout/pyramid3"/>
    <dgm:cxn modelId="{49AF3AD5-D11E-4E69-A5BA-5B622E7D5BF4}" type="presParOf" srcId="{17A3A774-8ED1-4199-916C-97879CD41ADC}" destId="{36F229CE-A29F-4F81-92AD-7D9571018C1F}" srcOrd="0" destOrd="0" presId="urn:microsoft.com/office/officeart/2005/8/layout/pyramid3"/>
    <dgm:cxn modelId="{9809BB6D-84A8-4168-AD34-98823CC93BD2}" type="presParOf" srcId="{17A3A774-8ED1-4199-916C-97879CD41ADC}" destId="{7B430C9B-9617-4F23-B78B-8C3FBF7C7764}" srcOrd="1" destOrd="0" presId="urn:microsoft.com/office/officeart/2005/8/layout/pyramid3"/>
    <dgm:cxn modelId="{CB842DC4-B34D-4239-8A01-6EBB7181F3C1}" type="presParOf" srcId="{025A58F8-8238-4B36-A83C-A00D1390A43B}" destId="{78DBD627-8B11-4E6D-A630-912C7A157A35}" srcOrd="4" destOrd="0" presId="urn:microsoft.com/office/officeart/2005/8/layout/pyramid3"/>
    <dgm:cxn modelId="{113393F8-D299-4A35-94DF-EE4DFA133CC2}" type="presParOf" srcId="{78DBD627-8B11-4E6D-A630-912C7A157A35}" destId="{EEF8E459-DB51-42EE-A412-FCB7CF633146}" srcOrd="0" destOrd="0" presId="urn:microsoft.com/office/officeart/2005/8/layout/pyramid3"/>
    <dgm:cxn modelId="{FF59D2BB-205D-4433-99E3-70DABF2CF16D}" type="presParOf" srcId="{78DBD627-8B11-4E6D-A630-912C7A157A35}" destId="{2993334C-83E9-4C64-9C0F-6665A9727879}"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FB1F61-E987-4083-A3A0-3F826FB6B74A}" type="doc">
      <dgm:prSet loTypeId="urn:microsoft.com/office/officeart/2005/8/layout/pyramid1" loCatId="pyramid" qsTypeId="urn:microsoft.com/office/officeart/2005/8/quickstyle/simple1" qsCatId="simple" csTypeId="urn:microsoft.com/office/officeart/2005/8/colors/colorful4" csCatId="colorful" phldr="1"/>
      <dgm:spPr/>
    </dgm:pt>
    <dgm:pt modelId="{1F3048C5-5A3B-4E7A-A20B-C3CB2901F244}">
      <dgm:prSet phldrT="[Text]"/>
      <dgm:spPr/>
      <dgm:t>
        <a:bodyPr/>
        <a:lstStyle/>
        <a:p>
          <a:r>
            <a:rPr lang="en-US" b="1" dirty="0"/>
            <a:t>Registers (~1KB, 0.3ns)</a:t>
          </a:r>
        </a:p>
      </dgm:t>
    </dgm:pt>
    <dgm:pt modelId="{2708701F-D113-4A8E-9F51-25D404567248}" type="parTrans" cxnId="{F064DDD4-1BB8-41E3-BED5-B718E2C08D09}">
      <dgm:prSet/>
      <dgm:spPr/>
      <dgm:t>
        <a:bodyPr/>
        <a:lstStyle/>
        <a:p>
          <a:endParaRPr lang="en-US"/>
        </a:p>
      </dgm:t>
    </dgm:pt>
    <dgm:pt modelId="{455F1A50-68A9-405E-B8C3-5017205911A6}" type="sibTrans" cxnId="{F064DDD4-1BB8-41E3-BED5-B718E2C08D09}">
      <dgm:prSet/>
      <dgm:spPr/>
      <dgm:t>
        <a:bodyPr/>
        <a:lstStyle/>
        <a:p>
          <a:endParaRPr lang="en-US"/>
        </a:p>
      </dgm:t>
    </dgm:pt>
    <dgm:pt modelId="{C74276B9-FFAB-45B5-B59D-3F2D221793D1}">
      <dgm:prSet phldrT="[Text]"/>
      <dgm:spPr/>
      <dgm:t>
        <a:bodyPr/>
        <a:lstStyle/>
        <a:p>
          <a:r>
            <a:rPr lang="en-US" b="1" dirty="0"/>
            <a:t>L1 cache (~256KB, ~1.1ns)</a:t>
          </a:r>
        </a:p>
      </dgm:t>
    </dgm:pt>
    <dgm:pt modelId="{DA17EBE1-E279-4C3F-A939-85FE0A80D0E0}" type="parTrans" cxnId="{3BE59254-71BF-4443-86EC-6223E1463D86}">
      <dgm:prSet/>
      <dgm:spPr/>
      <dgm:t>
        <a:bodyPr/>
        <a:lstStyle/>
        <a:p>
          <a:endParaRPr lang="en-US"/>
        </a:p>
      </dgm:t>
    </dgm:pt>
    <dgm:pt modelId="{34A946E2-2919-49D7-9915-B8107C1E562C}" type="sibTrans" cxnId="{3BE59254-71BF-4443-86EC-6223E1463D86}">
      <dgm:prSet/>
      <dgm:spPr/>
      <dgm:t>
        <a:bodyPr/>
        <a:lstStyle/>
        <a:p>
          <a:endParaRPr lang="en-US"/>
        </a:p>
      </dgm:t>
    </dgm:pt>
    <dgm:pt modelId="{821E9054-FC33-4C20-8AB4-0F18C1984CCA}">
      <dgm:prSet phldrT="[Text]"/>
      <dgm:spPr/>
      <dgm:t>
        <a:bodyPr/>
        <a:lstStyle/>
        <a:p>
          <a:r>
            <a:rPr lang="en-US" b="1" dirty="0"/>
            <a:t>L2 cache (~1 MB, ~5ns)</a:t>
          </a:r>
        </a:p>
      </dgm:t>
    </dgm:pt>
    <dgm:pt modelId="{4791DD12-742F-496F-A17B-967C637BA950}" type="parTrans" cxnId="{F7E22CB2-E69E-4D1F-91C7-A7D66D4DB013}">
      <dgm:prSet/>
      <dgm:spPr/>
      <dgm:t>
        <a:bodyPr/>
        <a:lstStyle/>
        <a:p>
          <a:endParaRPr lang="en-US"/>
        </a:p>
      </dgm:t>
    </dgm:pt>
    <dgm:pt modelId="{55EC788F-EB4D-4B96-9CDA-EBB46717608F}" type="sibTrans" cxnId="{F7E22CB2-E69E-4D1F-91C7-A7D66D4DB013}">
      <dgm:prSet/>
      <dgm:spPr/>
      <dgm:t>
        <a:bodyPr/>
        <a:lstStyle/>
        <a:p>
          <a:endParaRPr lang="en-US"/>
        </a:p>
      </dgm:t>
    </dgm:pt>
    <dgm:pt modelId="{F5D89749-50FD-4052-8160-ECB848020CFD}">
      <dgm:prSet phldrT="[Text]"/>
      <dgm:spPr/>
      <dgm:t>
        <a:bodyPr/>
        <a:lstStyle/>
        <a:p>
          <a:r>
            <a:rPr lang="en-US" b="1" dirty="0"/>
            <a:t>L3 cache (~8 MB, ~15ns)</a:t>
          </a:r>
        </a:p>
      </dgm:t>
    </dgm:pt>
    <dgm:pt modelId="{44D6B7B4-9B83-41B1-BA41-F2AB7F603808}" type="parTrans" cxnId="{041AE98C-B160-4A4D-92C3-7A650B16DF12}">
      <dgm:prSet/>
      <dgm:spPr/>
      <dgm:t>
        <a:bodyPr/>
        <a:lstStyle/>
        <a:p>
          <a:endParaRPr lang="en-US"/>
        </a:p>
      </dgm:t>
    </dgm:pt>
    <dgm:pt modelId="{F5E38D17-67DD-4F76-8DEE-B7639BCAC10D}" type="sibTrans" cxnId="{041AE98C-B160-4A4D-92C3-7A650B16DF12}">
      <dgm:prSet/>
      <dgm:spPr/>
      <dgm:t>
        <a:bodyPr/>
        <a:lstStyle/>
        <a:p>
          <a:endParaRPr lang="en-US"/>
        </a:p>
      </dgm:t>
    </dgm:pt>
    <dgm:pt modelId="{541FE2F9-3117-476D-AE7B-C2704ED6D710}">
      <dgm:prSet phldrT="[Text]"/>
      <dgm:spPr/>
      <dgm:t>
        <a:bodyPr/>
        <a:lstStyle/>
        <a:p>
          <a:r>
            <a:rPr lang="en-US" b="1" dirty="0"/>
            <a:t>L4 cache (~128MB, ~40ns)</a:t>
          </a:r>
        </a:p>
      </dgm:t>
    </dgm:pt>
    <dgm:pt modelId="{B28CDAA6-49DD-4561-9D82-679E61544403}" type="parTrans" cxnId="{C544EE2D-61B9-44A0-9DE8-AEC8F7A69F1F}">
      <dgm:prSet/>
      <dgm:spPr/>
      <dgm:t>
        <a:bodyPr/>
        <a:lstStyle/>
        <a:p>
          <a:endParaRPr lang="en-US"/>
        </a:p>
      </dgm:t>
    </dgm:pt>
    <dgm:pt modelId="{5022AC2A-CA42-4468-8AB9-542A7C91EB56}" type="sibTrans" cxnId="{C544EE2D-61B9-44A0-9DE8-AEC8F7A69F1F}">
      <dgm:prSet/>
      <dgm:spPr/>
      <dgm:t>
        <a:bodyPr/>
        <a:lstStyle/>
        <a:p>
          <a:endParaRPr lang="en-US"/>
        </a:p>
      </dgm:t>
    </dgm:pt>
    <dgm:pt modelId="{FB6CDF2B-4E69-4417-B83D-24AB8425C52D}">
      <dgm:prSet phldrT="[Text]"/>
      <dgm:spPr/>
      <dgm:t>
        <a:bodyPr/>
        <a:lstStyle/>
        <a:p>
          <a:r>
            <a:rPr lang="en-US" b="1" dirty="0"/>
            <a:t>Memory (~32GB, ~60ns)</a:t>
          </a:r>
        </a:p>
      </dgm:t>
    </dgm:pt>
    <dgm:pt modelId="{FC5B8ECD-3313-4A82-A25D-B53EF46F8492}" type="parTrans" cxnId="{E0F81A29-410A-4B06-8129-7FF07E23FF71}">
      <dgm:prSet/>
      <dgm:spPr/>
      <dgm:t>
        <a:bodyPr/>
        <a:lstStyle/>
        <a:p>
          <a:endParaRPr lang="en-US"/>
        </a:p>
      </dgm:t>
    </dgm:pt>
    <dgm:pt modelId="{1C98BBD2-E3F7-486F-A17A-31221C415B14}" type="sibTrans" cxnId="{E0F81A29-410A-4B06-8129-7FF07E23FF71}">
      <dgm:prSet/>
      <dgm:spPr/>
      <dgm:t>
        <a:bodyPr/>
        <a:lstStyle/>
        <a:p>
          <a:endParaRPr lang="en-US"/>
        </a:p>
      </dgm:t>
    </dgm:pt>
    <dgm:pt modelId="{234F455F-6BC2-4C19-AF38-261992B7391E}" type="pres">
      <dgm:prSet presAssocID="{7AFB1F61-E987-4083-A3A0-3F826FB6B74A}" presName="Name0" presStyleCnt="0">
        <dgm:presLayoutVars>
          <dgm:dir/>
          <dgm:animLvl val="lvl"/>
          <dgm:resizeHandles val="exact"/>
        </dgm:presLayoutVars>
      </dgm:prSet>
      <dgm:spPr/>
    </dgm:pt>
    <dgm:pt modelId="{31CCF481-87F2-40DA-8ACD-B8EF784CEB04}" type="pres">
      <dgm:prSet presAssocID="{1F3048C5-5A3B-4E7A-A20B-C3CB2901F244}" presName="Name8" presStyleCnt="0"/>
      <dgm:spPr/>
    </dgm:pt>
    <dgm:pt modelId="{C9A95E20-2957-45A7-AE74-80C4A33DBE4F}" type="pres">
      <dgm:prSet presAssocID="{1F3048C5-5A3B-4E7A-A20B-C3CB2901F244}" presName="level" presStyleLbl="node1" presStyleIdx="0" presStyleCnt="6">
        <dgm:presLayoutVars>
          <dgm:chMax val="1"/>
          <dgm:bulletEnabled val="1"/>
        </dgm:presLayoutVars>
      </dgm:prSet>
      <dgm:spPr/>
    </dgm:pt>
    <dgm:pt modelId="{672957EE-41A0-4F01-869B-68EA5E90DD91}" type="pres">
      <dgm:prSet presAssocID="{1F3048C5-5A3B-4E7A-A20B-C3CB2901F244}" presName="levelTx" presStyleLbl="revTx" presStyleIdx="0" presStyleCnt="0">
        <dgm:presLayoutVars>
          <dgm:chMax val="1"/>
          <dgm:bulletEnabled val="1"/>
        </dgm:presLayoutVars>
      </dgm:prSet>
      <dgm:spPr/>
    </dgm:pt>
    <dgm:pt modelId="{604741A3-4DCB-4AA8-B4B6-79AA79B7E94D}" type="pres">
      <dgm:prSet presAssocID="{C74276B9-FFAB-45B5-B59D-3F2D221793D1}" presName="Name8" presStyleCnt="0"/>
      <dgm:spPr/>
    </dgm:pt>
    <dgm:pt modelId="{941A1BCF-A9C2-4380-8863-036171FF2466}" type="pres">
      <dgm:prSet presAssocID="{C74276B9-FFAB-45B5-B59D-3F2D221793D1}" presName="level" presStyleLbl="node1" presStyleIdx="1" presStyleCnt="6">
        <dgm:presLayoutVars>
          <dgm:chMax val="1"/>
          <dgm:bulletEnabled val="1"/>
        </dgm:presLayoutVars>
      </dgm:prSet>
      <dgm:spPr/>
    </dgm:pt>
    <dgm:pt modelId="{988B5092-268F-479A-AF97-ADE49AF4DC24}" type="pres">
      <dgm:prSet presAssocID="{C74276B9-FFAB-45B5-B59D-3F2D221793D1}" presName="levelTx" presStyleLbl="revTx" presStyleIdx="0" presStyleCnt="0">
        <dgm:presLayoutVars>
          <dgm:chMax val="1"/>
          <dgm:bulletEnabled val="1"/>
        </dgm:presLayoutVars>
      </dgm:prSet>
      <dgm:spPr/>
    </dgm:pt>
    <dgm:pt modelId="{5B69ED35-0E29-4872-9FEF-F3EFFEB8A837}" type="pres">
      <dgm:prSet presAssocID="{821E9054-FC33-4C20-8AB4-0F18C1984CCA}" presName="Name8" presStyleCnt="0"/>
      <dgm:spPr/>
    </dgm:pt>
    <dgm:pt modelId="{86DAFE0B-5777-433E-8F93-67D44A4649D9}" type="pres">
      <dgm:prSet presAssocID="{821E9054-FC33-4C20-8AB4-0F18C1984CCA}" presName="level" presStyleLbl="node1" presStyleIdx="2" presStyleCnt="6">
        <dgm:presLayoutVars>
          <dgm:chMax val="1"/>
          <dgm:bulletEnabled val="1"/>
        </dgm:presLayoutVars>
      </dgm:prSet>
      <dgm:spPr/>
    </dgm:pt>
    <dgm:pt modelId="{26FADF73-246B-4F44-AF96-AE0CCD6AEEEB}" type="pres">
      <dgm:prSet presAssocID="{821E9054-FC33-4C20-8AB4-0F18C1984CCA}" presName="levelTx" presStyleLbl="revTx" presStyleIdx="0" presStyleCnt="0">
        <dgm:presLayoutVars>
          <dgm:chMax val="1"/>
          <dgm:bulletEnabled val="1"/>
        </dgm:presLayoutVars>
      </dgm:prSet>
      <dgm:spPr/>
    </dgm:pt>
    <dgm:pt modelId="{48AEFA71-2DBD-4C1C-9369-7DDB5F4A3337}" type="pres">
      <dgm:prSet presAssocID="{F5D89749-50FD-4052-8160-ECB848020CFD}" presName="Name8" presStyleCnt="0"/>
      <dgm:spPr/>
    </dgm:pt>
    <dgm:pt modelId="{0DA7AF76-829F-4801-AB0B-F0E1D18EA98C}" type="pres">
      <dgm:prSet presAssocID="{F5D89749-50FD-4052-8160-ECB848020CFD}" presName="level" presStyleLbl="node1" presStyleIdx="3" presStyleCnt="6">
        <dgm:presLayoutVars>
          <dgm:chMax val="1"/>
          <dgm:bulletEnabled val="1"/>
        </dgm:presLayoutVars>
      </dgm:prSet>
      <dgm:spPr/>
    </dgm:pt>
    <dgm:pt modelId="{3AAC82AF-004D-4DE8-8615-211385AF717B}" type="pres">
      <dgm:prSet presAssocID="{F5D89749-50FD-4052-8160-ECB848020CFD}" presName="levelTx" presStyleLbl="revTx" presStyleIdx="0" presStyleCnt="0">
        <dgm:presLayoutVars>
          <dgm:chMax val="1"/>
          <dgm:bulletEnabled val="1"/>
        </dgm:presLayoutVars>
      </dgm:prSet>
      <dgm:spPr/>
    </dgm:pt>
    <dgm:pt modelId="{04F5241A-4D1D-42E5-9530-4B2BD3232C38}" type="pres">
      <dgm:prSet presAssocID="{541FE2F9-3117-476D-AE7B-C2704ED6D710}" presName="Name8" presStyleCnt="0"/>
      <dgm:spPr/>
    </dgm:pt>
    <dgm:pt modelId="{008FB591-CDC6-4FAC-8186-C1BE120B6ED6}" type="pres">
      <dgm:prSet presAssocID="{541FE2F9-3117-476D-AE7B-C2704ED6D710}" presName="level" presStyleLbl="node1" presStyleIdx="4" presStyleCnt="6">
        <dgm:presLayoutVars>
          <dgm:chMax val="1"/>
          <dgm:bulletEnabled val="1"/>
        </dgm:presLayoutVars>
      </dgm:prSet>
      <dgm:spPr/>
    </dgm:pt>
    <dgm:pt modelId="{52D2A51E-28E4-4F3F-95A4-21E190E19AA6}" type="pres">
      <dgm:prSet presAssocID="{541FE2F9-3117-476D-AE7B-C2704ED6D710}" presName="levelTx" presStyleLbl="revTx" presStyleIdx="0" presStyleCnt="0">
        <dgm:presLayoutVars>
          <dgm:chMax val="1"/>
          <dgm:bulletEnabled val="1"/>
        </dgm:presLayoutVars>
      </dgm:prSet>
      <dgm:spPr/>
    </dgm:pt>
    <dgm:pt modelId="{44931C65-DEDF-49CA-85D1-1862BC7E26FC}" type="pres">
      <dgm:prSet presAssocID="{FB6CDF2B-4E69-4417-B83D-24AB8425C52D}" presName="Name8" presStyleCnt="0"/>
      <dgm:spPr/>
    </dgm:pt>
    <dgm:pt modelId="{847FF43B-1B4B-4C17-9A27-542C167960B2}" type="pres">
      <dgm:prSet presAssocID="{FB6CDF2B-4E69-4417-B83D-24AB8425C52D}" presName="level" presStyleLbl="node1" presStyleIdx="5" presStyleCnt="6">
        <dgm:presLayoutVars>
          <dgm:chMax val="1"/>
          <dgm:bulletEnabled val="1"/>
        </dgm:presLayoutVars>
      </dgm:prSet>
      <dgm:spPr/>
    </dgm:pt>
    <dgm:pt modelId="{FD04CEA1-2DC0-489C-9B79-E93F392992EE}" type="pres">
      <dgm:prSet presAssocID="{FB6CDF2B-4E69-4417-B83D-24AB8425C52D}" presName="levelTx" presStyleLbl="revTx" presStyleIdx="0" presStyleCnt="0">
        <dgm:presLayoutVars>
          <dgm:chMax val="1"/>
          <dgm:bulletEnabled val="1"/>
        </dgm:presLayoutVars>
      </dgm:prSet>
      <dgm:spPr/>
    </dgm:pt>
  </dgm:ptLst>
  <dgm:cxnLst>
    <dgm:cxn modelId="{1641280B-BDC8-4399-B15E-BDABC787C29D}" type="presOf" srcId="{C74276B9-FFAB-45B5-B59D-3F2D221793D1}" destId="{988B5092-268F-479A-AF97-ADE49AF4DC24}" srcOrd="1" destOrd="0" presId="urn:microsoft.com/office/officeart/2005/8/layout/pyramid1"/>
    <dgm:cxn modelId="{911E9911-1CF5-4172-9C33-E29CBE69F7D4}" type="presOf" srcId="{1F3048C5-5A3B-4E7A-A20B-C3CB2901F244}" destId="{C9A95E20-2957-45A7-AE74-80C4A33DBE4F}" srcOrd="0" destOrd="0" presId="urn:microsoft.com/office/officeart/2005/8/layout/pyramid1"/>
    <dgm:cxn modelId="{CE63C524-C9B4-404A-B003-F1421EB739C6}" type="presOf" srcId="{541FE2F9-3117-476D-AE7B-C2704ED6D710}" destId="{52D2A51E-28E4-4F3F-95A4-21E190E19AA6}" srcOrd="1" destOrd="0" presId="urn:microsoft.com/office/officeart/2005/8/layout/pyramid1"/>
    <dgm:cxn modelId="{E0F81A29-410A-4B06-8129-7FF07E23FF71}" srcId="{7AFB1F61-E987-4083-A3A0-3F826FB6B74A}" destId="{FB6CDF2B-4E69-4417-B83D-24AB8425C52D}" srcOrd="5" destOrd="0" parTransId="{FC5B8ECD-3313-4A82-A25D-B53EF46F8492}" sibTransId="{1C98BBD2-E3F7-486F-A17A-31221C415B14}"/>
    <dgm:cxn modelId="{C544EE2D-61B9-44A0-9DE8-AEC8F7A69F1F}" srcId="{7AFB1F61-E987-4083-A3A0-3F826FB6B74A}" destId="{541FE2F9-3117-476D-AE7B-C2704ED6D710}" srcOrd="4" destOrd="0" parTransId="{B28CDAA6-49DD-4561-9D82-679E61544403}" sibTransId="{5022AC2A-CA42-4468-8AB9-542A7C91EB56}"/>
    <dgm:cxn modelId="{9DA18841-1A2F-4963-81EA-C853185A9951}" type="presOf" srcId="{1F3048C5-5A3B-4E7A-A20B-C3CB2901F244}" destId="{672957EE-41A0-4F01-869B-68EA5E90DD91}" srcOrd="1" destOrd="0" presId="urn:microsoft.com/office/officeart/2005/8/layout/pyramid1"/>
    <dgm:cxn modelId="{ACD76B50-1903-4973-9AD6-A429DADA2C79}" type="presOf" srcId="{C74276B9-FFAB-45B5-B59D-3F2D221793D1}" destId="{941A1BCF-A9C2-4380-8863-036171FF2466}" srcOrd="0" destOrd="0" presId="urn:microsoft.com/office/officeart/2005/8/layout/pyramid1"/>
    <dgm:cxn modelId="{3BE59254-71BF-4443-86EC-6223E1463D86}" srcId="{7AFB1F61-E987-4083-A3A0-3F826FB6B74A}" destId="{C74276B9-FFAB-45B5-B59D-3F2D221793D1}" srcOrd="1" destOrd="0" parTransId="{DA17EBE1-E279-4C3F-A939-85FE0A80D0E0}" sibTransId="{34A946E2-2919-49D7-9915-B8107C1E562C}"/>
    <dgm:cxn modelId="{D7FAF659-6E47-4D58-9739-84AC446DB946}" type="presOf" srcId="{F5D89749-50FD-4052-8160-ECB848020CFD}" destId="{0DA7AF76-829F-4801-AB0B-F0E1D18EA98C}" srcOrd="0" destOrd="0" presId="urn:microsoft.com/office/officeart/2005/8/layout/pyramid1"/>
    <dgm:cxn modelId="{DB35E486-7233-44FB-87A9-968EE1B75175}" type="presOf" srcId="{FB6CDF2B-4E69-4417-B83D-24AB8425C52D}" destId="{847FF43B-1B4B-4C17-9A27-542C167960B2}" srcOrd="0" destOrd="0" presId="urn:microsoft.com/office/officeart/2005/8/layout/pyramid1"/>
    <dgm:cxn modelId="{041AE98C-B160-4A4D-92C3-7A650B16DF12}" srcId="{7AFB1F61-E987-4083-A3A0-3F826FB6B74A}" destId="{F5D89749-50FD-4052-8160-ECB848020CFD}" srcOrd="3" destOrd="0" parTransId="{44D6B7B4-9B83-41B1-BA41-F2AB7F603808}" sibTransId="{F5E38D17-67DD-4F76-8DEE-B7639BCAC10D}"/>
    <dgm:cxn modelId="{2CFC49A2-C84B-493B-875A-6C47B8B84318}" type="presOf" srcId="{541FE2F9-3117-476D-AE7B-C2704ED6D710}" destId="{008FB591-CDC6-4FAC-8186-C1BE120B6ED6}" srcOrd="0" destOrd="0" presId="urn:microsoft.com/office/officeart/2005/8/layout/pyramid1"/>
    <dgm:cxn modelId="{F7E22CB2-E69E-4D1F-91C7-A7D66D4DB013}" srcId="{7AFB1F61-E987-4083-A3A0-3F826FB6B74A}" destId="{821E9054-FC33-4C20-8AB4-0F18C1984CCA}" srcOrd="2" destOrd="0" parTransId="{4791DD12-742F-496F-A17B-967C637BA950}" sibTransId="{55EC788F-EB4D-4B96-9CDA-EBB46717608F}"/>
    <dgm:cxn modelId="{296EB5B7-BEFF-416B-A3C0-A19E8D30F944}" type="presOf" srcId="{821E9054-FC33-4C20-8AB4-0F18C1984CCA}" destId="{26FADF73-246B-4F44-AF96-AE0CCD6AEEEB}" srcOrd="1" destOrd="0" presId="urn:microsoft.com/office/officeart/2005/8/layout/pyramid1"/>
    <dgm:cxn modelId="{BF338CBC-9C24-4922-9797-281CAB718696}" type="presOf" srcId="{7AFB1F61-E987-4083-A3A0-3F826FB6B74A}" destId="{234F455F-6BC2-4C19-AF38-261992B7391E}" srcOrd="0" destOrd="0" presId="urn:microsoft.com/office/officeart/2005/8/layout/pyramid1"/>
    <dgm:cxn modelId="{D0218BBF-6981-497B-A34F-83637DC849FB}" type="presOf" srcId="{821E9054-FC33-4C20-8AB4-0F18C1984CCA}" destId="{86DAFE0B-5777-433E-8F93-67D44A4649D9}" srcOrd="0" destOrd="0" presId="urn:microsoft.com/office/officeart/2005/8/layout/pyramid1"/>
    <dgm:cxn modelId="{F064DDD4-1BB8-41E3-BED5-B718E2C08D09}" srcId="{7AFB1F61-E987-4083-A3A0-3F826FB6B74A}" destId="{1F3048C5-5A3B-4E7A-A20B-C3CB2901F244}" srcOrd="0" destOrd="0" parTransId="{2708701F-D113-4A8E-9F51-25D404567248}" sibTransId="{455F1A50-68A9-405E-B8C3-5017205911A6}"/>
    <dgm:cxn modelId="{016237EA-8CC7-4789-ACE7-203C52E517EB}" type="presOf" srcId="{F5D89749-50FD-4052-8160-ECB848020CFD}" destId="{3AAC82AF-004D-4DE8-8615-211385AF717B}" srcOrd="1" destOrd="0" presId="urn:microsoft.com/office/officeart/2005/8/layout/pyramid1"/>
    <dgm:cxn modelId="{D61827F6-DE2B-4113-AC0F-C0A99BE28EB7}" type="presOf" srcId="{FB6CDF2B-4E69-4417-B83D-24AB8425C52D}" destId="{FD04CEA1-2DC0-489C-9B79-E93F392992EE}" srcOrd="1" destOrd="0" presId="urn:microsoft.com/office/officeart/2005/8/layout/pyramid1"/>
    <dgm:cxn modelId="{97B598E1-E113-46F8-9484-60238FA2ED6A}" type="presParOf" srcId="{234F455F-6BC2-4C19-AF38-261992B7391E}" destId="{31CCF481-87F2-40DA-8ACD-B8EF784CEB04}" srcOrd="0" destOrd="0" presId="urn:microsoft.com/office/officeart/2005/8/layout/pyramid1"/>
    <dgm:cxn modelId="{692DC218-99C1-4AA9-9CDA-3F0EF1237FB3}" type="presParOf" srcId="{31CCF481-87F2-40DA-8ACD-B8EF784CEB04}" destId="{C9A95E20-2957-45A7-AE74-80C4A33DBE4F}" srcOrd="0" destOrd="0" presId="urn:microsoft.com/office/officeart/2005/8/layout/pyramid1"/>
    <dgm:cxn modelId="{ED400880-52B7-427A-8A5B-6F281C0930E1}" type="presParOf" srcId="{31CCF481-87F2-40DA-8ACD-B8EF784CEB04}" destId="{672957EE-41A0-4F01-869B-68EA5E90DD91}" srcOrd="1" destOrd="0" presId="urn:microsoft.com/office/officeart/2005/8/layout/pyramid1"/>
    <dgm:cxn modelId="{A8B764C2-22C5-42A0-924B-25475BF7A1AB}" type="presParOf" srcId="{234F455F-6BC2-4C19-AF38-261992B7391E}" destId="{604741A3-4DCB-4AA8-B4B6-79AA79B7E94D}" srcOrd="1" destOrd="0" presId="urn:microsoft.com/office/officeart/2005/8/layout/pyramid1"/>
    <dgm:cxn modelId="{AEA84362-2221-4AC4-8380-96AEB5B0B21D}" type="presParOf" srcId="{604741A3-4DCB-4AA8-B4B6-79AA79B7E94D}" destId="{941A1BCF-A9C2-4380-8863-036171FF2466}" srcOrd="0" destOrd="0" presId="urn:microsoft.com/office/officeart/2005/8/layout/pyramid1"/>
    <dgm:cxn modelId="{CF351FB6-63AF-4C2B-AB22-F34723D3F6FD}" type="presParOf" srcId="{604741A3-4DCB-4AA8-B4B6-79AA79B7E94D}" destId="{988B5092-268F-479A-AF97-ADE49AF4DC24}" srcOrd="1" destOrd="0" presId="urn:microsoft.com/office/officeart/2005/8/layout/pyramid1"/>
    <dgm:cxn modelId="{0EA44F20-0475-4479-BA30-163D397CB559}" type="presParOf" srcId="{234F455F-6BC2-4C19-AF38-261992B7391E}" destId="{5B69ED35-0E29-4872-9FEF-F3EFFEB8A837}" srcOrd="2" destOrd="0" presId="urn:microsoft.com/office/officeart/2005/8/layout/pyramid1"/>
    <dgm:cxn modelId="{69B0AB98-76C4-4FFC-9E30-3D1306C41BCE}" type="presParOf" srcId="{5B69ED35-0E29-4872-9FEF-F3EFFEB8A837}" destId="{86DAFE0B-5777-433E-8F93-67D44A4649D9}" srcOrd="0" destOrd="0" presId="urn:microsoft.com/office/officeart/2005/8/layout/pyramid1"/>
    <dgm:cxn modelId="{66B6E5B7-E7EE-4FEF-842D-003C347644F0}" type="presParOf" srcId="{5B69ED35-0E29-4872-9FEF-F3EFFEB8A837}" destId="{26FADF73-246B-4F44-AF96-AE0CCD6AEEEB}" srcOrd="1" destOrd="0" presId="urn:microsoft.com/office/officeart/2005/8/layout/pyramid1"/>
    <dgm:cxn modelId="{50153253-6B63-4506-A139-4304C736D395}" type="presParOf" srcId="{234F455F-6BC2-4C19-AF38-261992B7391E}" destId="{48AEFA71-2DBD-4C1C-9369-7DDB5F4A3337}" srcOrd="3" destOrd="0" presId="urn:microsoft.com/office/officeart/2005/8/layout/pyramid1"/>
    <dgm:cxn modelId="{F3FA31FF-260B-4436-A0E9-F7F73F5F3435}" type="presParOf" srcId="{48AEFA71-2DBD-4C1C-9369-7DDB5F4A3337}" destId="{0DA7AF76-829F-4801-AB0B-F0E1D18EA98C}" srcOrd="0" destOrd="0" presId="urn:microsoft.com/office/officeart/2005/8/layout/pyramid1"/>
    <dgm:cxn modelId="{44763BE0-7D16-4A53-8193-30A2A4C1BAC1}" type="presParOf" srcId="{48AEFA71-2DBD-4C1C-9369-7DDB5F4A3337}" destId="{3AAC82AF-004D-4DE8-8615-211385AF717B}" srcOrd="1" destOrd="0" presId="urn:microsoft.com/office/officeart/2005/8/layout/pyramid1"/>
    <dgm:cxn modelId="{704BA7D7-FDA9-46BF-BC60-50B5B8002A8D}" type="presParOf" srcId="{234F455F-6BC2-4C19-AF38-261992B7391E}" destId="{04F5241A-4D1D-42E5-9530-4B2BD3232C38}" srcOrd="4" destOrd="0" presId="urn:microsoft.com/office/officeart/2005/8/layout/pyramid1"/>
    <dgm:cxn modelId="{E925B272-96BB-4914-98AE-FA7621E18756}" type="presParOf" srcId="{04F5241A-4D1D-42E5-9530-4B2BD3232C38}" destId="{008FB591-CDC6-4FAC-8186-C1BE120B6ED6}" srcOrd="0" destOrd="0" presId="urn:microsoft.com/office/officeart/2005/8/layout/pyramid1"/>
    <dgm:cxn modelId="{A15470B2-6741-4D9D-BD02-223BF56EA806}" type="presParOf" srcId="{04F5241A-4D1D-42E5-9530-4B2BD3232C38}" destId="{52D2A51E-28E4-4F3F-95A4-21E190E19AA6}" srcOrd="1" destOrd="0" presId="urn:microsoft.com/office/officeart/2005/8/layout/pyramid1"/>
    <dgm:cxn modelId="{3937493C-DE20-40A6-850B-585B29B97FAD}" type="presParOf" srcId="{234F455F-6BC2-4C19-AF38-261992B7391E}" destId="{44931C65-DEDF-49CA-85D1-1862BC7E26FC}" srcOrd="5" destOrd="0" presId="urn:microsoft.com/office/officeart/2005/8/layout/pyramid1"/>
    <dgm:cxn modelId="{A8774EB3-7182-49B7-99E6-35FE24F9D241}" type="presParOf" srcId="{44931C65-DEDF-49CA-85D1-1862BC7E26FC}" destId="{847FF43B-1B4B-4C17-9A27-542C167960B2}" srcOrd="0" destOrd="0" presId="urn:microsoft.com/office/officeart/2005/8/layout/pyramid1"/>
    <dgm:cxn modelId="{9BD215C3-9BEC-48E8-9620-FFF9C384C5B7}" type="presParOf" srcId="{44931C65-DEDF-49CA-85D1-1862BC7E26FC}" destId="{FD04CEA1-2DC0-489C-9B79-E93F392992EE}"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C4A21F-72EF-478E-95AF-6CB336F42B08}"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US"/>
        </a:p>
      </dgm:t>
    </dgm:pt>
    <dgm:pt modelId="{F110105F-31A9-4F6A-AEEB-872AE8877A64}">
      <dgm:prSet phldrT="[Text]"/>
      <dgm:spPr/>
      <dgm:t>
        <a:bodyPr/>
        <a:lstStyle/>
        <a:p>
          <a:r>
            <a:rPr lang="en-US" dirty="0"/>
            <a:t>Fetch</a:t>
          </a:r>
        </a:p>
      </dgm:t>
    </dgm:pt>
    <dgm:pt modelId="{73C1A425-DF40-499C-B34A-3E3619BAC175}" type="parTrans" cxnId="{0947667C-1CF5-4CF6-B192-C5B26FBD6AC7}">
      <dgm:prSet/>
      <dgm:spPr/>
      <dgm:t>
        <a:bodyPr/>
        <a:lstStyle/>
        <a:p>
          <a:endParaRPr lang="en-US"/>
        </a:p>
      </dgm:t>
    </dgm:pt>
    <dgm:pt modelId="{B7D4A1C6-463F-44D9-8893-2135B6B8E61B}" type="sibTrans" cxnId="{0947667C-1CF5-4CF6-B192-C5B26FBD6AC7}">
      <dgm:prSet/>
      <dgm:spPr/>
      <dgm:t>
        <a:bodyPr/>
        <a:lstStyle/>
        <a:p>
          <a:endParaRPr lang="en-US"/>
        </a:p>
      </dgm:t>
    </dgm:pt>
    <dgm:pt modelId="{4218D442-9011-46A0-8640-93939FB654D5}">
      <dgm:prSet phldrT="[Text]"/>
      <dgm:spPr/>
      <dgm:t>
        <a:bodyPr/>
        <a:lstStyle/>
        <a:p>
          <a:r>
            <a:rPr lang="en-US" dirty="0"/>
            <a:t>Decode</a:t>
          </a:r>
        </a:p>
      </dgm:t>
    </dgm:pt>
    <dgm:pt modelId="{06A2905F-F263-4ECF-9158-36FCD07393A4}" type="parTrans" cxnId="{93FBF172-7E44-4C44-8C7D-24F21598D4AC}">
      <dgm:prSet/>
      <dgm:spPr/>
      <dgm:t>
        <a:bodyPr/>
        <a:lstStyle/>
        <a:p>
          <a:endParaRPr lang="en-US"/>
        </a:p>
      </dgm:t>
    </dgm:pt>
    <dgm:pt modelId="{695F82C5-499A-4E01-BECC-3BAE4C16E33F}" type="sibTrans" cxnId="{93FBF172-7E44-4C44-8C7D-24F21598D4AC}">
      <dgm:prSet/>
      <dgm:spPr/>
      <dgm:t>
        <a:bodyPr/>
        <a:lstStyle/>
        <a:p>
          <a:endParaRPr lang="en-US"/>
        </a:p>
      </dgm:t>
    </dgm:pt>
    <dgm:pt modelId="{5DB0BC7A-9484-4BD7-BEA3-410E3FB42D58}">
      <dgm:prSet phldrT="[Text]"/>
      <dgm:spPr/>
      <dgm:t>
        <a:bodyPr/>
        <a:lstStyle/>
        <a:p>
          <a:r>
            <a:rPr lang="en-US" dirty="0"/>
            <a:t>Execute</a:t>
          </a:r>
        </a:p>
      </dgm:t>
    </dgm:pt>
    <dgm:pt modelId="{3CB090F5-06C6-4CFF-88C9-714414A04613}" type="parTrans" cxnId="{6118DBD9-FBCB-43AA-9272-33FC234A816E}">
      <dgm:prSet/>
      <dgm:spPr/>
      <dgm:t>
        <a:bodyPr/>
        <a:lstStyle/>
        <a:p>
          <a:endParaRPr lang="en-US"/>
        </a:p>
      </dgm:t>
    </dgm:pt>
    <dgm:pt modelId="{77A1E74E-77A4-4427-BC86-C7DD42148AFC}" type="sibTrans" cxnId="{6118DBD9-FBCB-43AA-9272-33FC234A816E}">
      <dgm:prSet/>
      <dgm:spPr/>
      <dgm:t>
        <a:bodyPr/>
        <a:lstStyle/>
        <a:p>
          <a:endParaRPr lang="en-US"/>
        </a:p>
      </dgm:t>
    </dgm:pt>
    <dgm:pt modelId="{6F91CD70-1B81-42FB-936D-E81DFCA57B42}">
      <dgm:prSet phldrT="[Text]"/>
      <dgm:spPr/>
      <dgm:t>
        <a:bodyPr/>
        <a:lstStyle/>
        <a:p>
          <a:r>
            <a:rPr lang="en-US" dirty="0"/>
            <a:t>Update</a:t>
          </a:r>
        </a:p>
      </dgm:t>
    </dgm:pt>
    <dgm:pt modelId="{73DE0712-8894-4E55-B2DE-0A14EAB84BBF}" type="parTrans" cxnId="{287AC3CB-9989-418C-B95E-977FDFC261B2}">
      <dgm:prSet/>
      <dgm:spPr/>
      <dgm:t>
        <a:bodyPr/>
        <a:lstStyle/>
        <a:p>
          <a:endParaRPr lang="en-US"/>
        </a:p>
      </dgm:t>
    </dgm:pt>
    <dgm:pt modelId="{5E2698C5-4E2D-4F6A-AC99-B2E8EE990BD0}" type="sibTrans" cxnId="{287AC3CB-9989-418C-B95E-977FDFC261B2}">
      <dgm:prSet/>
      <dgm:spPr/>
      <dgm:t>
        <a:bodyPr/>
        <a:lstStyle/>
        <a:p>
          <a:endParaRPr lang="en-US"/>
        </a:p>
      </dgm:t>
    </dgm:pt>
    <dgm:pt modelId="{30CC4FA8-945B-4AEE-8F9E-75A237D41813}" type="pres">
      <dgm:prSet presAssocID="{2BC4A21F-72EF-478E-95AF-6CB336F42B08}" presName="cycle" presStyleCnt="0">
        <dgm:presLayoutVars>
          <dgm:dir/>
          <dgm:resizeHandles val="exact"/>
        </dgm:presLayoutVars>
      </dgm:prSet>
      <dgm:spPr/>
    </dgm:pt>
    <dgm:pt modelId="{970B5152-15EA-4CF4-9249-8CD1FF40DD88}" type="pres">
      <dgm:prSet presAssocID="{F110105F-31A9-4F6A-AEEB-872AE8877A64}" presName="node" presStyleLbl="node1" presStyleIdx="0" presStyleCnt="4">
        <dgm:presLayoutVars>
          <dgm:bulletEnabled val="1"/>
        </dgm:presLayoutVars>
      </dgm:prSet>
      <dgm:spPr/>
    </dgm:pt>
    <dgm:pt modelId="{42A57427-E942-4B4D-8F7F-359F2B80A9EB}" type="pres">
      <dgm:prSet presAssocID="{B7D4A1C6-463F-44D9-8893-2135B6B8E61B}" presName="sibTrans" presStyleLbl="sibTrans2D1" presStyleIdx="0" presStyleCnt="4"/>
      <dgm:spPr/>
    </dgm:pt>
    <dgm:pt modelId="{8E49B596-9EC3-4FA7-B0D4-2654BD40EAD7}" type="pres">
      <dgm:prSet presAssocID="{B7D4A1C6-463F-44D9-8893-2135B6B8E61B}" presName="connectorText" presStyleLbl="sibTrans2D1" presStyleIdx="0" presStyleCnt="4"/>
      <dgm:spPr/>
    </dgm:pt>
    <dgm:pt modelId="{36C55424-0E64-4641-843A-32FF5184CD45}" type="pres">
      <dgm:prSet presAssocID="{4218D442-9011-46A0-8640-93939FB654D5}" presName="node" presStyleLbl="node1" presStyleIdx="1" presStyleCnt="4">
        <dgm:presLayoutVars>
          <dgm:bulletEnabled val="1"/>
        </dgm:presLayoutVars>
      </dgm:prSet>
      <dgm:spPr/>
    </dgm:pt>
    <dgm:pt modelId="{95C5E2F3-6B79-48C3-A570-C0CDEB58B35D}" type="pres">
      <dgm:prSet presAssocID="{695F82C5-499A-4E01-BECC-3BAE4C16E33F}" presName="sibTrans" presStyleLbl="sibTrans2D1" presStyleIdx="1" presStyleCnt="4"/>
      <dgm:spPr/>
    </dgm:pt>
    <dgm:pt modelId="{4262609B-A8D9-445A-A5F3-88F11216DA20}" type="pres">
      <dgm:prSet presAssocID="{695F82C5-499A-4E01-BECC-3BAE4C16E33F}" presName="connectorText" presStyleLbl="sibTrans2D1" presStyleIdx="1" presStyleCnt="4"/>
      <dgm:spPr/>
    </dgm:pt>
    <dgm:pt modelId="{3011C153-81D7-43A1-AECF-06F943EE5C97}" type="pres">
      <dgm:prSet presAssocID="{5DB0BC7A-9484-4BD7-BEA3-410E3FB42D58}" presName="node" presStyleLbl="node1" presStyleIdx="2" presStyleCnt="4">
        <dgm:presLayoutVars>
          <dgm:bulletEnabled val="1"/>
        </dgm:presLayoutVars>
      </dgm:prSet>
      <dgm:spPr/>
    </dgm:pt>
    <dgm:pt modelId="{61097224-FF59-4136-8552-018F12E98847}" type="pres">
      <dgm:prSet presAssocID="{77A1E74E-77A4-4427-BC86-C7DD42148AFC}" presName="sibTrans" presStyleLbl="sibTrans2D1" presStyleIdx="2" presStyleCnt="4"/>
      <dgm:spPr/>
    </dgm:pt>
    <dgm:pt modelId="{C68DD3F6-83FD-4EB8-90A8-5CE91C3C94E7}" type="pres">
      <dgm:prSet presAssocID="{77A1E74E-77A4-4427-BC86-C7DD42148AFC}" presName="connectorText" presStyleLbl="sibTrans2D1" presStyleIdx="2" presStyleCnt="4"/>
      <dgm:spPr/>
    </dgm:pt>
    <dgm:pt modelId="{84005BDC-9CF8-4631-A01C-B1E2F071D3C9}" type="pres">
      <dgm:prSet presAssocID="{6F91CD70-1B81-42FB-936D-E81DFCA57B42}" presName="node" presStyleLbl="node1" presStyleIdx="3" presStyleCnt="4">
        <dgm:presLayoutVars>
          <dgm:bulletEnabled val="1"/>
        </dgm:presLayoutVars>
      </dgm:prSet>
      <dgm:spPr/>
    </dgm:pt>
    <dgm:pt modelId="{7CDFAE97-1D8B-4322-B410-9AFE956161D7}" type="pres">
      <dgm:prSet presAssocID="{5E2698C5-4E2D-4F6A-AC99-B2E8EE990BD0}" presName="sibTrans" presStyleLbl="sibTrans2D1" presStyleIdx="3" presStyleCnt="4"/>
      <dgm:spPr/>
    </dgm:pt>
    <dgm:pt modelId="{D738F3DB-F62F-47BA-97F7-CA87ED9C5D5A}" type="pres">
      <dgm:prSet presAssocID="{5E2698C5-4E2D-4F6A-AC99-B2E8EE990BD0}" presName="connectorText" presStyleLbl="sibTrans2D1" presStyleIdx="3" presStyleCnt="4"/>
      <dgm:spPr/>
    </dgm:pt>
  </dgm:ptLst>
  <dgm:cxnLst>
    <dgm:cxn modelId="{CADD090C-2E73-45B1-83EA-DA7EC5A249DB}" type="presOf" srcId="{6F91CD70-1B81-42FB-936D-E81DFCA57B42}" destId="{84005BDC-9CF8-4631-A01C-B1E2F071D3C9}" srcOrd="0" destOrd="0" presId="urn:microsoft.com/office/officeart/2005/8/layout/cycle2"/>
    <dgm:cxn modelId="{C46EDA0C-A6F3-4B85-A80D-2580FC95BC88}" type="presOf" srcId="{2BC4A21F-72EF-478E-95AF-6CB336F42B08}" destId="{30CC4FA8-945B-4AEE-8F9E-75A237D41813}" srcOrd="0" destOrd="0" presId="urn:microsoft.com/office/officeart/2005/8/layout/cycle2"/>
    <dgm:cxn modelId="{4A71F30F-4D22-465A-B0F0-79B9876F27BD}" type="presOf" srcId="{4218D442-9011-46A0-8640-93939FB654D5}" destId="{36C55424-0E64-4641-843A-32FF5184CD45}" srcOrd="0" destOrd="0" presId="urn:microsoft.com/office/officeart/2005/8/layout/cycle2"/>
    <dgm:cxn modelId="{39346620-2B62-4015-B981-5ABE5D1C6AA1}" type="presOf" srcId="{695F82C5-499A-4E01-BECC-3BAE4C16E33F}" destId="{4262609B-A8D9-445A-A5F3-88F11216DA20}" srcOrd="1" destOrd="0" presId="urn:microsoft.com/office/officeart/2005/8/layout/cycle2"/>
    <dgm:cxn modelId="{D3ABCD3B-A9F2-4A02-9139-649B34177786}" type="presOf" srcId="{B7D4A1C6-463F-44D9-8893-2135B6B8E61B}" destId="{8E49B596-9EC3-4FA7-B0D4-2654BD40EAD7}" srcOrd="1" destOrd="0" presId="urn:microsoft.com/office/officeart/2005/8/layout/cycle2"/>
    <dgm:cxn modelId="{93FBF172-7E44-4C44-8C7D-24F21598D4AC}" srcId="{2BC4A21F-72EF-478E-95AF-6CB336F42B08}" destId="{4218D442-9011-46A0-8640-93939FB654D5}" srcOrd="1" destOrd="0" parTransId="{06A2905F-F263-4ECF-9158-36FCD07393A4}" sibTransId="{695F82C5-499A-4E01-BECC-3BAE4C16E33F}"/>
    <dgm:cxn modelId="{F2309554-683C-4F3D-A5B9-B175C4AC49C5}" type="presOf" srcId="{77A1E74E-77A4-4427-BC86-C7DD42148AFC}" destId="{61097224-FF59-4136-8552-018F12E98847}" srcOrd="0" destOrd="0" presId="urn:microsoft.com/office/officeart/2005/8/layout/cycle2"/>
    <dgm:cxn modelId="{0947667C-1CF5-4CF6-B192-C5B26FBD6AC7}" srcId="{2BC4A21F-72EF-478E-95AF-6CB336F42B08}" destId="{F110105F-31A9-4F6A-AEEB-872AE8877A64}" srcOrd="0" destOrd="0" parTransId="{73C1A425-DF40-499C-B34A-3E3619BAC175}" sibTransId="{B7D4A1C6-463F-44D9-8893-2135B6B8E61B}"/>
    <dgm:cxn modelId="{578C9381-577C-4775-BFD0-83C7E6BDFA09}" type="presOf" srcId="{F110105F-31A9-4F6A-AEEB-872AE8877A64}" destId="{970B5152-15EA-4CF4-9249-8CD1FF40DD88}" srcOrd="0" destOrd="0" presId="urn:microsoft.com/office/officeart/2005/8/layout/cycle2"/>
    <dgm:cxn modelId="{0FD5F591-630A-4ADE-82F7-E8A987CBF4EB}" type="presOf" srcId="{5DB0BC7A-9484-4BD7-BEA3-410E3FB42D58}" destId="{3011C153-81D7-43A1-AECF-06F943EE5C97}" srcOrd="0" destOrd="0" presId="urn:microsoft.com/office/officeart/2005/8/layout/cycle2"/>
    <dgm:cxn modelId="{F10F7C93-033A-4B42-B71D-5C174A50FAFC}" type="presOf" srcId="{B7D4A1C6-463F-44D9-8893-2135B6B8E61B}" destId="{42A57427-E942-4B4D-8F7F-359F2B80A9EB}" srcOrd="0" destOrd="0" presId="urn:microsoft.com/office/officeart/2005/8/layout/cycle2"/>
    <dgm:cxn modelId="{7F897C95-BB89-4BE0-A78F-DB01CD99229C}" type="presOf" srcId="{5E2698C5-4E2D-4F6A-AC99-B2E8EE990BD0}" destId="{7CDFAE97-1D8B-4322-B410-9AFE956161D7}" srcOrd="0" destOrd="0" presId="urn:microsoft.com/office/officeart/2005/8/layout/cycle2"/>
    <dgm:cxn modelId="{88A0459E-D4C5-48A9-8B1D-C3C9900EF4DD}" type="presOf" srcId="{5E2698C5-4E2D-4F6A-AC99-B2E8EE990BD0}" destId="{D738F3DB-F62F-47BA-97F7-CA87ED9C5D5A}" srcOrd="1" destOrd="0" presId="urn:microsoft.com/office/officeart/2005/8/layout/cycle2"/>
    <dgm:cxn modelId="{ABA3D7A1-E888-4F6F-8CAB-2897021AD21E}" type="presOf" srcId="{695F82C5-499A-4E01-BECC-3BAE4C16E33F}" destId="{95C5E2F3-6B79-48C3-A570-C0CDEB58B35D}" srcOrd="0" destOrd="0" presId="urn:microsoft.com/office/officeart/2005/8/layout/cycle2"/>
    <dgm:cxn modelId="{287AC3CB-9989-418C-B95E-977FDFC261B2}" srcId="{2BC4A21F-72EF-478E-95AF-6CB336F42B08}" destId="{6F91CD70-1B81-42FB-936D-E81DFCA57B42}" srcOrd="3" destOrd="0" parTransId="{73DE0712-8894-4E55-B2DE-0A14EAB84BBF}" sibTransId="{5E2698C5-4E2D-4F6A-AC99-B2E8EE990BD0}"/>
    <dgm:cxn modelId="{6118DBD9-FBCB-43AA-9272-33FC234A816E}" srcId="{2BC4A21F-72EF-478E-95AF-6CB336F42B08}" destId="{5DB0BC7A-9484-4BD7-BEA3-410E3FB42D58}" srcOrd="2" destOrd="0" parTransId="{3CB090F5-06C6-4CFF-88C9-714414A04613}" sibTransId="{77A1E74E-77A4-4427-BC86-C7DD42148AFC}"/>
    <dgm:cxn modelId="{48F1B4E6-055C-4554-998C-8AAD9F6BB4AF}" type="presOf" srcId="{77A1E74E-77A4-4427-BC86-C7DD42148AFC}" destId="{C68DD3F6-83FD-4EB8-90A8-5CE91C3C94E7}" srcOrd="1" destOrd="0" presId="urn:microsoft.com/office/officeart/2005/8/layout/cycle2"/>
    <dgm:cxn modelId="{9613469B-8E1C-44EB-9ADE-9F5BD679D940}" type="presParOf" srcId="{30CC4FA8-945B-4AEE-8F9E-75A237D41813}" destId="{970B5152-15EA-4CF4-9249-8CD1FF40DD88}" srcOrd="0" destOrd="0" presId="urn:microsoft.com/office/officeart/2005/8/layout/cycle2"/>
    <dgm:cxn modelId="{83E509A8-908E-444F-894A-9C7E8DAC3BC4}" type="presParOf" srcId="{30CC4FA8-945B-4AEE-8F9E-75A237D41813}" destId="{42A57427-E942-4B4D-8F7F-359F2B80A9EB}" srcOrd="1" destOrd="0" presId="urn:microsoft.com/office/officeart/2005/8/layout/cycle2"/>
    <dgm:cxn modelId="{EEDAF583-E517-49CC-AB5F-34EE10F0A7BB}" type="presParOf" srcId="{42A57427-E942-4B4D-8F7F-359F2B80A9EB}" destId="{8E49B596-9EC3-4FA7-B0D4-2654BD40EAD7}" srcOrd="0" destOrd="0" presId="urn:microsoft.com/office/officeart/2005/8/layout/cycle2"/>
    <dgm:cxn modelId="{AB243A03-9CB0-403C-A0CF-AE9B1455F54D}" type="presParOf" srcId="{30CC4FA8-945B-4AEE-8F9E-75A237D41813}" destId="{36C55424-0E64-4641-843A-32FF5184CD45}" srcOrd="2" destOrd="0" presId="urn:microsoft.com/office/officeart/2005/8/layout/cycle2"/>
    <dgm:cxn modelId="{4D977B30-33E5-465E-8CE8-1321EC237D50}" type="presParOf" srcId="{30CC4FA8-945B-4AEE-8F9E-75A237D41813}" destId="{95C5E2F3-6B79-48C3-A570-C0CDEB58B35D}" srcOrd="3" destOrd="0" presId="urn:microsoft.com/office/officeart/2005/8/layout/cycle2"/>
    <dgm:cxn modelId="{1D72E13D-02F4-4213-98CB-540C6C8E80D7}" type="presParOf" srcId="{95C5E2F3-6B79-48C3-A570-C0CDEB58B35D}" destId="{4262609B-A8D9-445A-A5F3-88F11216DA20}" srcOrd="0" destOrd="0" presId="urn:microsoft.com/office/officeart/2005/8/layout/cycle2"/>
    <dgm:cxn modelId="{0C9E2E35-4941-4B69-AD16-F8D631B392E1}" type="presParOf" srcId="{30CC4FA8-945B-4AEE-8F9E-75A237D41813}" destId="{3011C153-81D7-43A1-AECF-06F943EE5C97}" srcOrd="4" destOrd="0" presId="urn:microsoft.com/office/officeart/2005/8/layout/cycle2"/>
    <dgm:cxn modelId="{36C4D553-8F8F-4224-814B-85B4FB8C3ACD}" type="presParOf" srcId="{30CC4FA8-945B-4AEE-8F9E-75A237D41813}" destId="{61097224-FF59-4136-8552-018F12E98847}" srcOrd="5" destOrd="0" presId="urn:microsoft.com/office/officeart/2005/8/layout/cycle2"/>
    <dgm:cxn modelId="{40C14D4A-0008-4864-B7AB-11280F6DDBE4}" type="presParOf" srcId="{61097224-FF59-4136-8552-018F12E98847}" destId="{C68DD3F6-83FD-4EB8-90A8-5CE91C3C94E7}" srcOrd="0" destOrd="0" presId="urn:microsoft.com/office/officeart/2005/8/layout/cycle2"/>
    <dgm:cxn modelId="{2482CBAC-1688-464A-AB3E-D7BA1B3E6B27}" type="presParOf" srcId="{30CC4FA8-945B-4AEE-8F9E-75A237D41813}" destId="{84005BDC-9CF8-4631-A01C-B1E2F071D3C9}" srcOrd="6" destOrd="0" presId="urn:microsoft.com/office/officeart/2005/8/layout/cycle2"/>
    <dgm:cxn modelId="{ADE7BC9D-5B9E-431D-8905-09541B3FE68D}" type="presParOf" srcId="{30CC4FA8-945B-4AEE-8F9E-75A237D41813}" destId="{7CDFAE97-1D8B-4322-B410-9AFE956161D7}" srcOrd="7" destOrd="0" presId="urn:microsoft.com/office/officeart/2005/8/layout/cycle2"/>
    <dgm:cxn modelId="{80BFE8DC-826B-4A28-A077-FD5E7379AD82}" type="presParOf" srcId="{7CDFAE97-1D8B-4322-B410-9AFE956161D7}" destId="{D738F3DB-F62F-47BA-97F7-CA87ED9C5D5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C4A21F-72EF-478E-95AF-6CB336F42B08}"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US"/>
        </a:p>
      </dgm:t>
    </dgm:pt>
    <dgm:pt modelId="{F110105F-31A9-4F6A-AEEB-872AE8877A64}">
      <dgm:prSet phldrT="[Text]"/>
      <dgm:spPr/>
      <dgm:t>
        <a:bodyPr/>
        <a:lstStyle/>
        <a:p>
          <a:r>
            <a:rPr lang="en-US" dirty="0"/>
            <a:t>Fetch</a:t>
          </a:r>
        </a:p>
      </dgm:t>
    </dgm:pt>
    <dgm:pt modelId="{73C1A425-DF40-499C-B34A-3E3619BAC175}" type="parTrans" cxnId="{0947667C-1CF5-4CF6-B192-C5B26FBD6AC7}">
      <dgm:prSet/>
      <dgm:spPr/>
      <dgm:t>
        <a:bodyPr/>
        <a:lstStyle/>
        <a:p>
          <a:endParaRPr lang="en-US"/>
        </a:p>
      </dgm:t>
    </dgm:pt>
    <dgm:pt modelId="{B7D4A1C6-463F-44D9-8893-2135B6B8E61B}" type="sibTrans" cxnId="{0947667C-1CF5-4CF6-B192-C5B26FBD6AC7}">
      <dgm:prSet/>
      <dgm:spPr/>
      <dgm:t>
        <a:bodyPr/>
        <a:lstStyle/>
        <a:p>
          <a:endParaRPr lang="en-US"/>
        </a:p>
      </dgm:t>
    </dgm:pt>
    <dgm:pt modelId="{4218D442-9011-46A0-8640-93939FB654D5}">
      <dgm:prSet phldrT="[Text]"/>
      <dgm:spPr/>
      <dgm:t>
        <a:bodyPr/>
        <a:lstStyle/>
        <a:p>
          <a:r>
            <a:rPr lang="en-US" dirty="0"/>
            <a:t>Decode</a:t>
          </a:r>
        </a:p>
      </dgm:t>
    </dgm:pt>
    <dgm:pt modelId="{06A2905F-F263-4ECF-9158-36FCD07393A4}" type="parTrans" cxnId="{93FBF172-7E44-4C44-8C7D-24F21598D4AC}">
      <dgm:prSet/>
      <dgm:spPr/>
      <dgm:t>
        <a:bodyPr/>
        <a:lstStyle/>
        <a:p>
          <a:endParaRPr lang="en-US"/>
        </a:p>
      </dgm:t>
    </dgm:pt>
    <dgm:pt modelId="{695F82C5-499A-4E01-BECC-3BAE4C16E33F}" type="sibTrans" cxnId="{93FBF172-7E44-4C44-8C7D-24F21598D4AC}">
      <dgm:prSet/>
      <dgm:spPr/>
      <dgm:t>
        <a:bodyPr/>
        <a:lstStyle/>
        <a:p>
          <a:endParaRPr lang="en-US"/>
        </a:p>
      </dgm:t>
    </dgm:pt>
    <dgm:pt modelId="{5DB0BC7A-9484-4BD7-BEA3-410E3FB42D58}">
      <dgm:prSet phldrT="[Text]"/>
      <dgm:spPr/>
      <dgm:t>
        <a:bodyPr/>
        <a:lstStyle/>
        <a:p>
          <a:r>
            <a:rPr lang="en-US" dirty="0"/>
            <a:t>Execute</a:t>
          </a:r>
        </a:p>
      </dgm:t>
    </dgm:pt>
    <dgm:pt modelId="{3CB090F5-06C6-4CFF-88C9-714414A04613}" type="parTrans" cxnId="{6118DBD9-FBCB-43AA-9272-33FC234A816E}">
      <dgm:prSet/>
      <dgm:spPr/>
      <dgm:t>
        <a:bodyPr/>
        <a:lstStyle/>
        <a:p>
          <a:endParaRPr lang="en-US"/>
        </a:p>
      </dgm:t>
    </dgm:pt>
    <dgm:pt modelId="{77A1E74E-77A4-4427-BC86-C7DD42148AFC}" type="sibTrans" cxnId="{6118DBD9-FBCB-43AA-9272-33FC234A816E}">
      <dgm:prSet/>
      <dgm:spPr/>
      <dgm:t>
        <a:bodyPr/>
        <a:lstStyle/>
        <a:p>
          <a:endParaRPr lang="en-US"/>
        </a:p>
      </dgm:t>
    </dgm:pt>
    <dgm:pt modelId="{6F91CD70-1B81-42FB-936D-E81DFCA57B42}">
      <dgm:prSet phldrT="[Text]"/>
      <dgm:spPr/>
      <dgm:t>
        <a:bodyPr/>
        <a:lstStyle/>
        <a:p>
          <a:r>
            <a:rPr lang="en-US" dirty="0"/>
            <a:t>Update</a:t>
          </a:r>
        </a:p>
      </dgm:t>
    </dgm:pt>
    <dgm:pt modelId="{73DE0712-8894-4E55-B2DE-0A14EAB84BBF}" type="parTrans" cxnId="{287AC3CB-9989-418C-B95E-977FDFC261B2}">
      <dgm:prSet/>
      <dgm:spPr/>
      <dgm:t>
        <a:bodyPr/>
        <a:lstStyle/>
        <a:p>
          <a:endParaRPr lang="en-US"/>
        </a:p>
      </dgm:t>
    </dgm:pt>
    <dgm:pt modelId="{5E2698C5-4E2D-4F6A-AC99-B2E8EE990BD0}" type="sibTrans" cxnId="{287AC3CB-9989-418C-B95E-977FDFC261B2}">
      <dgm:prSet/>
      <dgm:spPr/>
      <dgm:t>
        <a:bodyPr/>
        <a:lstStyle/>
        <a:p>
          <a:endParaRPr lang="en-US"/>
        </a:p>
      </dgm:t>
    </dgm:pt>
    <dgm:pt modelId="{30CC4FA8-945B-4AEE-8F9E-75A237D41813}" type="pres">
      <dgm:prSet presAssocID="{2BC4A21F-72EF-478E-95AF-6CB336F42B08}" presName="cycle" presStyleCnt="0">
        <dgm:presLayoutVars>
          <dgm:dir/>
          <dgm:resizeHandles val="exact"/>
        </dgm:presLayoutVars>
      </dgm:prSet>
      <dgm:spPr/>
    </dgm:pt>
    <dgm:pt modelId="{970B5152-15EA-4CF4-9249-8CD1FF40DD88}" type="pres">
      <dgm:prSet presAssocID="{F110105F-31A9-4F6A-AEEB-872AE8877A64}" presName="node" presStyleLbl="node1" presStyleIdx="0" presStyleCnt="4">
        <dgm:presLayoutVars>
          <dgm:bulletEnabled val="1"/>
        </dgm:presLayoutVars>
      </dgm:prSet>
      <dgm:spPr/>
    </dgm:pt>
    <dgm:pt modelId="{42A57427-E942-4B4D-8F7F-359F2B80A9EB}" type="pres">
      <dgm:prSet presAssocID="{B7D4A1C6-463F-44D9-8893-2135B6B8E61B}" presName="sibTrans" presStyleLbl="sibTrans2D1" presStyleIdx="0" presStyleCnt="4"/>
      <dgm:spPr/>
    </dgm:pt>
    <dgm:pt modelId="{8E49B596-9EC3-4FA7-B0D4-2654BD40EAD7}" type="pres">
      <dgm:prSet presAssocID="{B7D4A1C6-463F-44D9-8893-2135B6B8E61B}" presName="connectorText" presStyleLbl="sibTrans2D1" presStyleIdx="0" presStyleCnt="4"/>
      <dgm:spPr/>
    </dgm:pt>
    <dgm:pt modelId="{36C55424-0E64-4641-843A-32FF5184CD45}" type="pres">
      <dgm:prSet presAssocID="{4218D442-9011-46A0-8640-93939FB654D5}" presName="node" presStyleLbl="node1" presStyleIdx="1" presStyleCnt="4">
        <dgm:presLayoutVars>
          <dgm:bulletEnabled val="1"/>
        </dgm:presLayoutVars>
      </dgm:prSet>
      <dgm:spPr/>
    </dgm:pt>
    <dgm:pt modelId="{95C5E2F3-6B79-48C3-A570-C0CDEB58B35D}" type="pres">
      <dgm:prSet presAssocID="{695F82C5-499A-4E01-BECC-3BAE4C16E33F}" presName="sibTrans" presStyleLbl="sibTrans2D1" presStyleIdx="1" presStyleCnt="4"/>
      <dgm:spPr/>
    </dgm:pt>
    <dgm:pt modelId="{4262609B-A8D9-445A-A5F3-88F11216DA20}" type="pres">
      <dgm:prSet presAssocID="{695F82C5-499A-4E01-BECC-3BAE4C16E33F}" presName="connectorText" presStyleLbl="sibTrans2D1" presStyleIdx="1" presStyleCnt="4"/>
      <dgm:spPr/>
    </dgm:pt>
    <dgm:pt modelId="{3011C153-81D7-43A1-AECF-06F943EE5C97}" type="pres">
      <dgm:prSet presAssocID="{5DB0BC7A-9484-4BD7-BEA3-410E3FB42D58}" presName="node" presStyleLbl="node1" presStyleIdx="2" presStyleCnt="4">
        <dgm:presLayoutVars>
          <dgm:bulletEnabled val="1"/>
        </dgm:presLayoutVars>
      </dgm:prSet>
      <dgm:spPr/>
    </dgm:pt>
    <dgm:pt modelId="{61097224-FF59-4136-8552-018F12E98847}" type="pres">
      <dgm:prSet presAssocID="{77A1E74E-77A4-4427-BC86-C7DD42148AFC}" presName="sibTrans" presStyleLbl="sibTrans2D1" presStyleIdx="2" presStyleCnt="4"/>
      <dgm:spPr/>
    </dgm:pt>
    <dgm:pt modelId="{C68DD3F6-83FD-4EB8-90A8-5CE91C3C94E7}" type="pres">
      <dgm:prSet presAssocID="{77A1E74E-77A4-4427-BC86-C7DD42148AFC}" presName="connectorText" presStyleLbl="sibTrans2D1" presStyleIdx="2" presStyleCnt="4"/>
      <dgm:spPr/>
    </dgm:pt>
    <dgm:pt modelId="{84005BDC-9CF8-4631-A01C-B1E2F071D3C9}" type="pres">
      <dgm:prSet presAssocID="{6F91CD70-1B81-42FB-936D-E81DFCA57B42}" presName="node" presStyleLbl="node1" presStyleIdx="3" presStyleCnt="4">
        <dgm:presLayoutVars>
          <dgm:bulletEnabled val="1"/>
        </dgm:presLayoutVars>
      </dgm:prSet>
      <dgm:spPr/>
    </dgm:pt>
    <dgm:pt modelId="{7CDFAE97-1D8B-4322-B410-9AFE956161D7}" type="pres">
      <dgm:prSet presAssocID="{5E2698C5-4E2D-4F6A-AC99-B2E8EE990BD0}" presName="sibTrans" presStyleLbl="sibTrans2D1" presStyleIdx="3" presStyleCnt="4"/>
      <dgm:spPr/>
    </dgm:pt>
    <dgm:pt modelId="{D738F3DB-F62F-47BA-97F7-CA87ED9C5D5A}" type="pres">
      <dgm:prSet presAssocID="{5E2698C5-4E2D-4F6A-AC99-B2E8EE990BD0}" presName="connectorText" presStyleLbl="sibTrans2D1" presStyleIdx="3" presStyleCnt="4"/>
      <dgm:spPr/>
    </dgm:pt>
  </dgm:ptLst>
  <dgm:cxnLst>
    <dgm:cxn modelId="{CADD090C-2E73-45B1-83EA-DA7EC5A249DB}" type="presOf" srcId="{6F91CD70-1B81-42FB-936D-E81DFCA57B42}" destId="{84005BDC-9CF8-4631-A01C-B1E2F071D3C9}" srcOrd="0" destOrd="0" presId="urn:microsoft.com/office/officeart/2005/8/layout/cycle2"/>
    <dgm:cxn modelId="{C46EDA0C-A6F3-4B85-A80D-2580FC95BC88}" type="presOf" srcId="{2BC4A21F-72EF-478E-95AF-6CB336F42B08}" destId="{30CC4FA8-945B-4AEE-8F9E-75A237D41813}" srcOrd="0" destOrd="0" presId="urn:microsoft.com/office/officeart/2005/8/layout/cycle2"/>
    <dgm:cxn modelId="{4A71F30F-4D22-465A-B0F0-79B9876F27BD}" type="presOf" srcId="{4218D442-9011-46A0-8640-93939FB654D5}" destId="{36C55424-0E64-4641-843A-32FF5184CD45}" srcOrd="0" destOrd="0" presId="urn:microsoft.com/office/officeart/2005/8/layout/cycle2"/>
    <dgm:cxn modelId="{39346620-2B62-4015-B981-5ABE5D1C6AA1}" type="presOf" srcId="{695F82C5-499A-4E01-BECC-3BAE4C16E33F}" destId="{4262609B-A8D9-445A-A5F3-88F11216DA20}" srcOrd="1" destOrd="0" presId="urn:microsoft.com/office/officeart/2005/8/layout/cycle2"/>
    <dgm:cxn modelId="{D3ABCD3B-A9F2-4A02-9139-649B34177786}" type="presOf" srcId="{B7D4A1C6-463F-44D9-8893-2135B6B8E61B}" destId="{8E49B596-9EC3-4FA7-B0D4-2654BD40EAD7}" srcOrd="1" destOrd="0" presId="urn:microsoft.com/office/officeart/2005/8/layout/cycle2"/>
    <dgm:cxn modelId="{93FBF172-7E44-4C44-8C7D-24F21598D4AC}" srcId="{2BC4A21F-72EF-478E-95AF-6CB336F42B08}" destId="{4218D442-9011-46A0-8640-93939FB654D5}" srcOrd="1" destOrd="0" parTransId="{06A2905F-F263-4ECF-9158-36FCD07393A4}" sibTransId="{695F82C5-499A-4E01-BECC-3BAE4C16E33F}"/>
    <dgm:cxn modelId="{F2309554-683C-4F3D-A5B9-B175C4AC49C5}" type="presOf" srcId="{77A1E74E-77A4-4427-BC86-C7DD42148AFC}" destId="{61097224-FF59-4136-8552-018F12E98847}" srcOrd="0" destOrd="0" presId="urn:microsoft.com/office/officeart/2005/8/layout/cycle2"/>
    <dgm:cxn modelId="{0947667C-1CF5-4CF6-B192-C5B26FBD6AC7}" srcId="{2BC4A21F-72EF-478E-95AF-6CB336F42B08}" destId="{F110105F-31A9-4F6A-AEEB-872AE8877A64}" srcOrd="0" destOrd="0" parTransId="{73C1A425-DF40-499C-B34A-3E3619BAC175}" sibTransId="{B7D4A1C6-463F-44D9-8893-2135B6B8E61B}"/>
    <dgm:cxn modelId="{578C9381-577C-4775-BFD0-83C7E6BDFA09}" type="presOf" srcId="{F110105F-31A9-4F6A-AEEB-872AE8877A64}" destId="{970B5152-15EA-4CF4-9249-8CD1FF40DD88}" srcOrd="0" destOrd="0" presId="urn:microsoft.com/office/officeart/2005/8/layout/cycle2"/>
    <dgm:cxn modelId="{0FD5F591-630A-4ADE-82F7-E8A987CBF4EB}" type="presOf" srcId="{5DB0BC7A-9484-4BD7-BEA3-410E3FB42D58}" destId="{3011C153-81D7-43A1-AECF-06F943EE5C97}" srcOrd="0" destOrd="0" presId="urn:microsoft.com/office/officeart/2005/8/layout/cycle2"/>
    <dgm:cxn modelId="{F10F7C93-033A-4B42-B71D-5C174A50FAFC}" type="presOf" srcId="{B7D4A1C6-463F-44D9-8893-2135B6B8E61B}" destId="{42A57427-E942-4B4D-8F7F-359F2B80A9EB}" srcOrd="0" destOrd="0" presId="urn:microsoft.com/office/officeart/2005/8/layout/cycle2"/>
    <dgm:cxn modelId="{7F897C95-BB89-4BE0-A78F-DB01CD99229C}" type="presOf" srcId="{5E2698C5-4E2D-4F6A-AC99-B2E8EE990BD0}" destId="{7CDFAE97-1D8B-4322-B410-9AFE956161D7}" srcOrd="0" destOrd="0" presId="urn:microsoft.com/office/officeart/2005/8/layout/cycle2"/>
    <dgm:cxn modelId="{88A0459E-D4C5-48A9-8B1D-C3C9900EF4DD}" type="presOf" srcId="{5E2698C5-4E2D-4F6A-AC99-B2E8EE990BD0}" destId="{D738F3DB-F62F-47BA-97F7-CA87ED9C5D5A}" srcOrd="1" destOrd="0" presId="urn:microsoft.com/office/officeart/2005/8/layout/cycle2"/>
    <dgm:cxn modelId="{ABA3D7A1-E888-4F6F-8CAB-2897021AD21E}" type="presOf" srcId="{695F82C5-499A-4E01-BECC-3BAE4C16E33F}" destId="{95C5E2F3-6B79-48C3-A570-C0CDEB58B35D}" srcOrd="0" destOrd="0" presId="urn:microsoft.com/office/officeart/2005/8/layout/cycle2"/>
    <dgm:cxn modelId="{287AC3CB-9989-418C-B95E-977FDFC261B2}" srcId="{2BC4A21F-72EF-478E-95AF-6CB336F42B08}" destId="{6F91CD70-1B81-42FB-936D-E81DFCA57B42}" srcOrd="3" destOrd="0" parTransId="{73DE0712-8894-4E55-B2DE-0A14EAB84BBF}" sibTransId="{5E2698C5-4E2D-4F6A-AC99-B2E8EE990BD0}"/>
    <dgm:cxn modelId="{6118DBD9-FBCB-43AA-9272-33FC234A816E}" srcId="{2BC4A21F-72EF-478E-95AF-6CB336F42B08}" destId="{5DB0BC7A-9484-4BD7-BEA3-410E3FB42D58}" srcOrd="2" destOrd="0" parTransId="{3CB090F5-06C6-4CFF-88C9-714414A04613}" sibTransId="{77A1E74E-77A4-4427-BC86-C7DD42148AFC}"/>
    <dgm:cxn modelId="{48F1B4E6-055C-4554-998C-8AAD9F6BB4AF}" type="presOf" srcId="{77A1E74E-77A4-4427-BC86-C7DD42148AFC}" destId="{C68DD3F6-83FD-4EB8-90A8-5CE91C3C94E7}" srcOrd="1" destOrd="0" presId="urn:microsoft.com/office/officeart/2005/8/layout/cycle2"/>
    <dgm:cxn modelId="{9613469B-8E1C-44EB-9ADE-9F5BD679D940}" type="presParOf" srcId="{30CC4FA8-945B-4AEE-8F9E-75A237D41813}" destId="{970B5152-15EA-4CF4-9249-8CD1FF40DD88}" srcOrd="0" destOrd="0" presId="urn:microsoft.com/office/officeart/2005/8/layout/cycle2"/>
    <dgm:cxn modelId="{83E509A8-908E-444F-894A-9C7E8DAC3BC4}" type="presParOf" srcId="{30CC4FA8-945B-4AEE-8F9E-75A237D41813}" destId="{42A57427-E942-4B4D-8F7F-359F2B80A9EB}" srcOrd="1" destOrd="0" presId="urn:microsoft.com/office/officeart/2005/8/layout/cycle2"/>
    <dgm:cxn modelId="{EEDAF583-E517-49CC-AB5F-34EE10F0A7BB}" type="presParOf" srcId="{42A57427-E942-4B4D-8F7F-359F2B80A9EB}" destId="{8E49B596-9EC3-4FA7-B0D4-2654BD40EAD7}" srcOrd="0" destOrd="0" presId="urn:microsoft.com/office/officeart/2005/8/layout/cycle2"/>
    <dgm:cxn modelId="{AB243A03-9CB0-403C-A0CF-AE9B1455F54D}" type="presParOf" srcId="{30CC4FA8-945B-4AEE-8F9E-75A237D41813}" destId="{36C55424-0E64-4641-843A-32FF5184CD45}" srcOrd="2" destOrd="0" presId="urn:microsoft.com/office/officeart/2005/8/layout/cycle2"/>
    <dgm:cxn modelId="{4D977B30-33E5-465E-8CE8-1321EC237D50}" type="presParOf" srcId="{30CC4FA8-945B-4AEE-8F9E-75A237D41813}" destId="{95C5E2F3-6B79-48C3-A570-C0CDEB58B35D}" srcOrd="3" destOrd="0" presId="urn:microsoft.com/office/officeart/2005/8/layout/cycle2"/>
    <dgm:cxn modelId="{1D72E13D-02F4-4213-98CB-540C6C8E80D7}" type="presParOf" srcId="{95C5E2F3-6B79-48C3-A570-C0CDEB58B35D}" destId="{4262609B-A8D9-445A-A5F3-88F11216DA20}" srcOrd="0" destOrd="0" presId="urn:microsoft.com/office/officeart/2005/8/layout/cycle2"/>
    <dgm:cxn modelId="{0C9E2E35-4941-4B69-AD16-F8D631B392E1}" type="presParOf" srcId="{30CC4FA8-945B-4AEE-8F9E-75A237D41813}" destId="{3011C153-81D7-43A1-AECF-06F943EE5C97}" srcOrd="4" destOrd="0" presId="urn:microsoft.com/office/officeart/2005/8/layout/cycle2"/>
    <dgm:cxn modelId="{36C4D553-8F8F-4224-814B-85B4FB8C3ACD}" type="presParOf" srcId="{30CC4FA8-945B-4AEE-8F9E-75A237D41813}" destId="{61097224-FF59-4136-8552-018F12E98847}" srcOrd="5" destOrd="0" presId="urn:microsoft.com/office/officeart/2005/8/layout/cycle2"/>
    <dgm:cxn modelId="{40C14D4A-0008-4864-B7AB-11280F6DDBE4}" type="presParOf" srcId="{61097224-FF59-4136-8552-018F12E98847}" destId="{C68DD3F6-83FD-4EB8-90A8-5CE91C3C94E7}" srcOrd="0" destOrd="0" presId="urn:microsoft.com/office/officeart/2005/8/layout/cycle2"/>
    <dgm:cxn modelId="{2482CBAC-1688-464A-AB3E-D7BA1B3E6B27}" type="presParOf" srcId="{30CC4FA8-945B-4AEE-8F9E-75A237D41813}" destId="{84005BDC-9CF8-4631-A01C-B1E2F071D3C9}" srcOrd="6" destOrd="0" presId="urn:microsoft.com/office/officeart/2005/8/layout/cycle2"/>
    <dgm:cxn modelId="{ADE7BC9D-5B9E-431D-8905-09541B3FE68D}" type="presParOf" srcId="{30CC4FA8-945B-4AEE-8F9E-75A237D41813}" destId="{7CDFAE97-1D8B-4322-B410-9AFE956161D7}" srcOrd="7" destOrd="0" presId="urn:microsoft.com/office/officeart/2005/8/layout/cycle2"/>
    <dgm:cxn modelId="{80BFE8DC-826B-4A28-A077-FD5E7379AD82}" type="presParOf" srcId="{7CDFAE97-1D8B-4322-B410-9AFE956161D7}" destId="{D738F3DB-F62F-47BA-97F7-CA87ED9C5D5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BA231-DB21-440B-81AB-249DB27C5FC3}">
      <dsp:nvSpPr>
        <dsp:cNvPr id="0" name=""/>
        <dsp:cNvSpPr/>
      </dsp:nvSpPr>
      <dsp:spPr>
        <a:xfrm rot="10800000">
          <a:off x="0" y="0"/>
          <a:ext cx="4598670" cy="439964"/>
        </a:xfrm>
        <a:prstGeom prst="trapezoid">
          <a:avLst>
            <a:gd name="adj" fmla="val 7466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Application Layer</a:t>
          </a:r>
        </a:p>
      </dsp:txBody>
      <dsp:txXfrm rot="-10800000">
        <a:off x="804767" y="0"/>
        <a:ext cx="2989135" cy="439964"/>
      </dsp:txXfrm>
    </dsp:sp>
    <dsp:sp modelId="{A52C524A-6D41-4179-B812-700C47E670C5}">
      <dsp:nvSpPr>
        <dsp:cNvPr id="0" name=""/>
        <dsp:cNvSpPr/>
      </dsp:nvSpPr>
      <dsp:spPr>
        <a:xfrm rot="10800000">
          <a:off x="328476" y="439964"/>
          <a:ext cx="3941717" cy="439964"/>
        </a:xfrm>
        <a:prstGeom prst="trapezoid">
          <a:avLst>
            <a:gd name="adj" fmla="val 74660"/>
          </a:avLst>
        </a:prstGeom>
        <a:solidFill>
          <a:schemeClr val="accent4">
            <a:hueOff val="-1664875"/>
            <a:satOff val="5476"/>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Presentation layer</a:t>
          </a:r>
        </a:p>
      </dsp:txBody>
      <dsp:txXfrm rot="-10800000">
        <a:off x="1018276" y="439964"/>
        <a:ext cx="2562116" cy="439964"/>
      </dsp:txXfrm>
    </dsp:sp>
    <dsp:sp modelId="{DFD9D6D9-CF62-4195-BEAB-B03D34086412}">
      <dsp:nvSpPr>
        <dsp:cNvPr id="0" name=""/>
        <dsp:cNvSpPr/>
      </dsp:nvSpPr>
      <dsp:spPr>
        <a:xfrm rot="10800000">
          <a:off x="656952" y="879928"/>
          <a:ext cx="3284764" cy="439964"/>
        </a:xfrm>
        <a:prstGeom prst="trapezoid">
          <a:avLst>
            <a:gd name="adj" fmla="val 74660"/>
          </a:avLst>
        </a:prstGeom>
        <a:solidFill>
          <a:schemeClr val="accent4">
            <a:hueOff val="-3329751"/>
            <a:satOff val="10952"/>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Session Layer</a:t>
          </a:r>
          <a:endParaRPr lang="en-US" sz="1300" kern="1200" dirty="0"/>
        </a:p>
      </dsp:txBody>
      <dsp:txXfrm rot="-10800000">
        <a:off x="1231786" y="879928"/>
        <a:ext cx="2135096" cy="439964"/>
      </dsp:txXfrm>
    </dsp:sp>
    <dsp:sp modelId="{36F229CE-A29F-4F81-92AD-7D9571018C1F}">
      <dsp:nvSpPr>
        <dsp:cNvPr id="0" name=""/>
        <dsp:cNvSpPr/>
      </dsp:nvSpPr>
      <dsp:spPr>
        <a:xfrm rot="10800000">
          <a:off x="985429" y="1319892"/>
          <a:ext cx="2627811" cy="439964"/>
        </a:xfrm>
        <a:prstGeom prst="trapezoid">
          <a:avLst>
            <a:gd name="adj" fmla="val 74660"/>
          </a:avLst>
        </a:prstGeom>
        <a:solidFill>
          <a:schemeClr val="accent4">
            <a:hueOff val="-4994626"/>
            <a:satOff val="16429"/>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Transport Layer</a:t>
          </a:r>
        </a:p>
      </dsp:txBody>
      <dsp:txXfrm rot="-10800000">
        <a:off x="1445296" y="1319892"/>
        <a:ext cx="1708077" cy="439964"/>
      </dsp:txXfrm>
    </dsp:sp>
    <dsp:sp modelId="{EEF8E459-DB51-42EE-A412-FCB7CF633146}">
      <dsp:nvSpPr>
        <dsp:cNvPr id="0" name=""/>
        <dsp:cNvSpPr/>
      </dsp:nvSpPr>
      <dsp:spPr>
        <a:xfrm rot="10800000">
          <a:off x="1313905" y="1759857"/>
          <a:ext cx="1970858" cy="439964"/>
        </a:xfrm>
        <a:prstGeom prst="trapezoid">
          <a:avLst>
            <a:gd name="adj" fmla="val 74660"/>
          </a:avLst>
        </a:prstGeom>
        <a:solidFill>
          <a:schemeClr val="accent4">
            <a:hueOff val="-6659501"/>
            <a:satOff val="21905"/>
            <a:lumOff val="-9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Network Layer</a:t>
          </a:r>
        </a:p>
      </dsp:txBody>
      <dsp:txXfrm rot="-10800000">
        <a:off x="1658805" y="1759857"/>
        <a:ext cx="1281058" cy="439964"/>
      </dsp:txXfrm>
    </dsp:sp>
    <dsp:sp modelId="{7F804004-896E-47CF-85A0-3B781B160E8B}">
      <dsp:nvSpPr>
        <dsp:cNvPr id="0" name=""/>
        <dsp:cNvSpPr/>
      </dsp:nvSpPr>
      <dsp:spPr>
        <a:xfrm rot="10800000">
          <a:off x="1642382" y="2199821"/>
          <a:ext cx="1313905" cy="439964"/>
        </a:xfrm>
        <a:prstGeom prst="trapezoid">
          <a:avLst>
            <a:gd name="adj" fmla="val 74660"/>
          </a:avLst>
        </a:prstGeom>
        <a:solidFill>
          <a:schemeClr val="accent4">
            <a:hueOff val="-8324376"/>
            <a:satOff val="27381"/>
            <a:lumOff val="-117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 Link Layer</a:t>
          </a:r>
        </a:p>
      </dsp:txBody>
      <dsp:txXfrm rot="-10800000">
        <a:off x="1872315" y="2199821"/>
        <a:ext cx="854038" cy="439964"/>
      </dsp:txXfrm>
    </dsp:sp>
    <dsp:sp modelId="{7447B57F-A5F2-4E55-BE05-AA615995B189}">
      <dsp:nvSpPr>
        <dsp:cNvPr id="0" name=""/>
        <dsp:cNvSpPr/>
      </dsp:nvSpPr>
      <dsp:spPr>
        <a:xfrm rot="10800000">
          <a:off x="1970858" y="2639785"/>
          <a:ext cx="656952" cy="439964"/>
        </a:xfrm>
        <a:prstGeom prst="trapezoid">
          <a:avLst>
            <a:gd name="adj" fmla="val 74660"/>
          </a:avLst>
        </a:prstGeom>
        <a:solidFill>
          <a:schemeClr val="accent4">
            <a:hueOff val="-9989251"/>
            <a:satOff val="32857"/>
            <a:lumOff val="-1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Physical Layer</a:t>
          </a:r>
        </a:p>
      </dsp:txBody>
      <dsp:txXfrm rot="-10800000">
        <a:off x="1970858" y="2639785"/>
        <a:ext cx="656952" cy="439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9D6D9-CF62-4195-BEAB-B03D34086412}">
      <dsp:nvSpPr>
        <dsp:cNvPr id="0" name=""/>
        <dsp:cNvSpPr/>
      </dsp:nvSpPr>
      <dsp:spPr>
        <a:xfrm rot="10800000">
          <a:off x="0" y="0"/>
          <a:ext cx="4598670" cy="769937"/>
        </a:xfrm>
        <a:prstGeom prst="trapezoid">
          <a:avLst>
            <a:gd name="adj" fmla="val 7466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System Level</a:t>
          </a:r>
        </a:p>
      </dsp:txBody>
      <dsp:txXfrm rot="-10800000">
        <a:off x="804767" y="0"/>
        <a:ext cx="2989135" cy="769937"/>
      </dsp:txXfrm>
    </dsp:sp>
    <dsp:sp modelId="{36F229CE-A29F-4F81-92AD-7D9571018C1F}">
      <dsp:nvSpPr>
        <dsp:cNvPr id="0" name=""/>
        <dsp:cNvSpPr/>
      </dsp:nvSpPr>
      <dsp:spPr>
        <a:xfrm rot="10800000">
          <a:off x="574833" y="769937"/>
          <a:ext cx="3449002" cy="769937"/>
        </a:xfrm>
        <a:prstGeom prst="trapezoid">
          <a:avLst>
            <a:gd name="adj" fmla="val 74660"/>
          </a:avLst>
        </a:prstGeom>
        <a:solidFill>
          <a:schemeClr val="accent4">
            <a:hueOff val="-3329751"/>
            <a:satOff val="10952"/>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RTL Level</a:t>
          </a:r>
        </a:p>
      </dsp:txBody>
      <dsp:txXfrm rot="-10800000">
        <a:off x="1178409" y="769937"/>
        <a:ext cx="2241851" cy="769937"/>
      </dsp:txXfrm>
    </dsp:sp>
    <dsp:sp modelId="{EEF8E459-DB51-42EE-A412-FCB7CF633146}">
      <dsp:nvSpPr>
        <dsp:cNvPr id="0" name=""/>
        <dsp:cNvSpPr/>
      </dsp:nvSpPr>
      <dsp:spPr>
        <a:xfrm rot="10800000">
          <a:off x="1149667" y="1539875"/>
          <a:ext cx="2299335" cy="769937"/>
        </a:xfrm>
        <a:prstGeom prst="trapezoid">
          <a:avLst>
            <a:gd name="adj" fmla="val 74660"/>
          </a:avLst>
        </a:prstGeom>
        <a:solidFill>
          <a:schemeClr val="accent4">
            <a:hueOff val="-6659501"/>
            <a:satOff val="21905"/>
            <a:lumOff val="-9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Gates Level</a:t>
          </a:r>
        </a:p>
      </dsp:txBody>
      <dsp:txXfrm rot="-10800000">
        <a:off x="1552051" y="1539875"/>
        <a:ext cx="1494567" cy="769937"/>
      </dsp:txXfrm>
    </dsp:sp>
    <dsp:sp modelId="{7F804004-896E-47CF-85A0-3B781B160E8B}">
      <dsp:nvSpPr>
        <dsp:cNvPr id="0" name=""/>
        <dsp:cNvSpPr/>
      </dsp:nvSpPr>
      <dsp:spPr>
        <a:xfrm rot="10800000">
          <a:off x="1724501" y="2309812"/>
          <a:ext cx="1149667" cy="769937"/>
        </a:xfrm>
        <a:prstGeom prst="trapezoid">
          <a:avLst>
            <a:gd name="adj" fmla="val 74660"/>
          </a:avLst>
        </a:prstGeom>
        <a:solidFill>
          <a:schemeClr val="accent4">
            <a:hueOff val="-9989251"/>
            <a:satOff val="32857"/>
            <a:lumOff val="-1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Transistors</a:t>
          </a:r>
        </a:p>
      </dsp:txBody>
      <dsp:txXfrm rot="-10800000">
        <a:off x="1724501" y="2309812"/>
        <a:ext cx="1149667" cy="769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BA231-DB21-440B-81AB-249DB27C5FC3}">
      <dsp:nvSpPr>
        <dsp:cNvPr id="0" name=""/>
        <dsp:cNvSpPr/>
      </dsp:nvSpPr>
      <dsp:spPr>
        <a:xfrm rot="10800000">
          <a:off x="0" y="0"/>
          <a:ext cx="4598670" cy="615950"/>
        </a:xfrm>
        <a:prstGeom prst="trapezoid">
          <a:avLst>
            <a:gd name="adj" fmla="val 7466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Applications</a:t>
          </a:r>
        </a:p>
      </dsp:txBody>
      <dsp:txXfrm rot="-10800000">
        <a:off x="804767" y="0"/>
        <a:ext cx="2989135" cy="615950"/>
      </dsp:txXfrm>
    </dsp:sp>
    <dsp:sp modelId="{A52C524A-6D41-4179-B812-700C47E670C5}">
      <dsp:nvSpPr>
        <dsp:cNvPr id="0" name=""/>
        <dsp:cNvSpPr/>
      </dsp:nvSpPr>
      <dsp:spPr>
        <a:xfrm rot="10800000">
          <a:off x="459866" y="615949"/>
          <a:ext cx="3678936" cy="615950"/>
        </a:xfrm>
        <a:prstGeom prst="trapezoid">
          <a:avLst>
            <a:gd name="adj" fmla="val 74660"/>
          </a:avLst>
        </a:prstGeom>
        <a:solidFill>
          <a:schemeClr val="accent4">
            <a:hueOff val="-2497313"/>
            <a:satOff val="8214"/>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System Libraries</a:t>
          </a:r>
        </a:p>
      </dsp:txBody>
      <dsp:txXfrm rot="-10800000">
        <a:off x="1103680" y="615949"/>
        <a:ext cx="2391308" cy="615950"/>
      </dsp:txXfrm>
    </dsp:sp>
    <dsp:sp modelId="{DFD9D6D9-CF62-4195-BEAB-B03D34086412}">
      <dsp:nvSpPr>
        <dsp:cNvPr id="0" name=""/>
        <dsp:cNvSpPr/>
      </dsp:nvSpPr>
      <dsp:spPr>
        <a:xfrm rot="10800000">
          <a:off x="919733" y="1231900"/>
          <a:ext cx="2759202" cy="615950"/>
        </a:xfrm>
        <a:prstGeom prst="trapezoid">
          <a:avLst>
            <a:gd name="adj" fmla="val 74660"/>
          </a:avLst>
        </a:prstGeom>
        <a:solidFill>
          <a:schemeClr val="accent4">
            <a:hueOff val="-4994626"/>
            <a:satOff val="16429"/>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OS Kernel</a:t>
          </a:r>
        </a:p>
      </dsp:txBody>
      <dsp:txXfrm rot="-10800000">
        <a:off x="1402594" y="1231900"/>
        <a:ext cx="1793481" cy="615950"/>
      </dsp:txXfrm>
    </dsp:sp>
    <dsp:sp modelId="{36F229CE-A29F-4F81-92AD-7D9571018C1F}">
      <dsp:nvSpPr>
        <dsp:cNvPr id="0" name=""/>
        <dsp:cNvSpPr/>
      </dsp:nvSpPr>
      <dsp:spPr>
        <a:xfrm rot="10800000">
          <a:off x="1379600" y="1847850"/>
          <a:ext cx="1839468" cy="615950"/>
        </a:xfrm>
        <a:prstGeom prst="trapezoid">
          <a:avLst>
            <a:gd name="adj" fmla="val 74660"/>
          </a:avLst>
        </a:prstGeom>
        <a:solidFill>
          <a:schemeClr val="accent4">
            <a:hueOff val="-7491938"/>
            <a:satOff val="24643"/>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HAL</a:t>
          </a:r>
        </a:p>
      </dsp:txBody>
      <dsp:txXfrm rot="-10800000">
        <a:off x="1701507" y="1847850"/>
        <a:ext cx="1195654" cy="615950"/>
      </dsp:txXfrm>
    </dsp:sp>
    <dsp:sp modelId="{EEF8E459-DB51-42EE-A412-FCB7CF633146}">
      <dsp:nvSpPr>
        <dsp:cNvPr id="0" name=""/>
        <dsp:cNvSpPr/>
      </dsp:nvSpPr>
      <dsp:spPr>
        <a:xfrm rot="10800000">
          <a:off x="1839468" y="2463800"/>
          <a:ext cx="919734" cy="615950"/>
        </a:xfrm>
        <a:prstGeom prst="trapezoid">
          <a:avLst>
            <a:gd name="adj" fmla="val 74660"/>
          </a:avLst>
        </a:prstGeom>
        <a:solidFill>
          <a:schemeClr val="accent4">
            <a:hueOff val="-9989251"/>
            <a:satOff val="32857"/>
            <a:lumOff val="-1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Hardware</a:t>
          </a:r>
        </a:p>
      </dsp:txBody>
      <dsp:txXfrm rot="-10800000">
        <a:off x="1839468" y="2463800"/>
        <a:ext cx="919734" cy="615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BA231-DB21-440B-81AB-249DB27C5FC3}">
      <dsp:nvSpPr>
        <dsp:cNvPr id="0" name=""/>
        <dsp:cNvSpPr/>
      </dsp:nvSpPr>
      <dsp:spPr>
        <a:xfrm rot="10800000">
          <a:off x="0" y="0"/>
          <a:ext cx="4598670" cy="615950"/>
        </a:xfrm>
        <a:prstGeom prst="trapezoid">
          <a:avLst>
            <a:gd name="adj" fmla="val 7466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Applications</a:t>
          </a:r>
        </a:p>
      </dsp:txBody>
      <dsp:txXfrm rot="-10800000">
        <a:off x="804767" y="0"/>
        <a:ext cx="2989135" cy="615950"/>
      </dsp:txXfrm>
    </dsp:sp>
    <dsp:sp modelId="{A52C524A-6D41-4179-B812-700C47E670C5}">
      <dsp:nvSpPr>
        <dsp:cNvPr id="0" name=""/>
        <dsp:cNvSpPr/>
      </dsp:nvSpPr>
      <dsp:spPr>
        <a:xfrm rot="10800000">
          <a:off x="459866" y="615949"/>
          <a:ext cx="3678936" cy="615950"/>
        </a:xfrm>
        <a:prstGeom prst="trapezoid">
          <a:avLst>
            <a:gd name="adj" fmla="val 74660"/>
          </a:avLst>
        </a:prstGeom>
        <a:solidFill>
          <a:schemeClr val="accent4">
            <a:hueOff val="-2497313"/>
            <a:satOff val="8214"/>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System Libraries</a:t>
          </a:r>
        </a:p>
      </dsp:txBody>
      <dsp:txXfrm rot="-10800000">
        <a:off x="1103680" y="615949"/>
        <a:ext cx="2391308" cy="615950"/>
      </dsp:txXfrm>
    </dsp:sp>
    <dsp:sp modelId="{DFD9D6D9-CF62-4195-BEAB-B03D34086412}">
      <dsp:nvSpPr>
        <dsp:cNvPr id="0" name=""/>
        <dsp:cNvSpPr/>
      </dsp:nvSpPr>
      <dsp:spPr>
        <a:xfrm rot="10800000">
          <a:off x="919733" y="1231900"/>
          <a:ext cx="2759202" cy="615950"/>
        </a:xfrm>
        <a:prstGeom prst="trapezoid">
          <a:avLst>
            <a:gd name="adj" fmla="val 74660"/>
          </a:avLst>
        </a:prstGeom>
        <a:solidFill>
          <a:schemeClr val="accent4">
            <a:hueOff val="-4994626"/>
            <a:satOff val="16429"/>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OS Kernel</a:t>
          </a:r>
        </a:p>
      </dsp:txBody>
      <dsp:txXfrm rot="-10800000">
        <a:off x="1402594" y="1231900"/>
        <a:ext cx="1793481" cy="615950"/>
      </dsp:txXfrm>
    </dsp:sp>
    <dsp:sp modelId="{36F229CE-A29F-4F81-92AD-7D9571018C1F}">
      <dsp:nvSpPr>
        <dsp:cNvPr id="0" name=""/>
        <dsp:cNvSpPr/>
      </dsp:nvSpPr>
      <dsp:spPr>
        <a:xfrm rot="10800000">
          <a:off x="1379600" y="1847850"/>
          <a:ext cx="1839468" cy="615950"/>
        </a:xfrm>
        <a:prstGeom prst="trapezoid">
          <a:avLst>
            <a:gd name="adj" fmla="val 74660"/>
          </a:avLst>
        </a:prstGeom>
        <a:solidFill>
          <a:schemeClr val="accent4">
            <a:hueOff val="-7491938"/>
            <a:satOff val="24643"/>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HAL</a:t>
          </a:r>
        </a:p>
      </dsp:txBody>
      <dsp:txXfrm rot="-10800000">
        <a:off x="1701507" y="1847850"/>
        <a:ext cx="1195654" cy="615950"/>
      </dsp:txXfrm>
    </dsp:sp>
    <dsp:sp modelId="{EEF8E459-DB51-42EE-A412-FCB7CF633146}">
      <dsp:nvSpPr>
        <dsp:cNvPr id="0" name=""/>
        <dsp:cNvSpPr/>
      </dsp:nvSpPr>
      <dsp:spPr>
        <a:xfrm rot="10800000">
          <a:off x="1839468" y="2463800"/>
          <a:ext cx="919734" cy="615950"/>
        </a:xfrm>
        <a:prstGeom prst="trapezoid">
          <a:avLst>
            <a:gd name="adj" fmla="val 74660"/>
          </a:avLst>
        </a:prstGeom>
        <a:solidFill>
          <a:schemeClr val="accent4">
            <a:hueOff val="-9989251"/>
            <a:satOff val="32857"/>
            <a:lumOff val="-1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Hardware</a:t>
          </a:r>
        </a:p>
      </dsp:txBody>
      <dsp:txXfrm rot="-10800000">
        <a:off x="1839468" y="2463800"/>
        <a:ext cx="919734" cy="615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95E20-2957-45A7-AE74-80C4A33DBE4F}">
      <dsp:nvSpPr>
        <dsp:cNvPr id="0" name=""/>
        <dsp:cNvSpPr/>
      </dsp:nvSpPr>
      <dsp:spPr>
        <a:xfrm>
          <a:off x="1890962" y="0"/>
          <a:ext cx="756384" cy="532007"/>
        </a:xfrm>
        <a:prstGeom prst="trapezoid">
          <a:avLst>
            <a:gd name="adj" fmla="val 71088"/>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Registers (~1KB, 0.3ns)</a:t>
          </a:r>
        </a:p>
      </dsp:txBody>
      <dsp:txXfrm>
        <a:off x="1890962" y="0"/>
        <a:ext cx="756384" cy="532007"/>
      </dsp:txXfrm>
    </dsp:sp>
    <dsp:sp modelId="{941A1BCF-A9C2-4380-8863-036171FF2466}">
      <dsp:nvSpPr>
        <dsp:cNvPr id="0" name=""/>
        <dsp:cNvSpPr/>
      </dsp:nvSpPr>
      <dsp:spPr>
        <a:xfrm>
          <a:off x="1512769" y="532007"/>
          <a:ext cx="1512769" cy="532007"/>
        </a:xfrm>
        <a:prstGeom prst="trapezoid">
          <a:avLst>
            <a:gd name="adj" fmla="val 71088"/>
          </a:avLst>
        </a:prstGeom>
        <a:solidFill>
          <a:schemeClr val="accent4">
            <a:hueOff val="-1997850"/>
            <a:satOff val="6571"/>
            <a:lumOff val="-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L1 cache (~256KB, ~1.1ns)</a:t>
          </a:r>
        </a:p>
      </dsp:txBody>
      <dsp:txXfrm>
        <a:off x="1777504" y="532007"/>
        <a:ext cx="983300" cy="532007"/>
      </dsp:txXfrm>
    </dsp:sp>
    <dsp:sp modelId="{86DAFE0B-5777-433E-8F93-67D44A4649D9}">
      <dsp:nvSpPr>
        <dsp:cNvPr id="0" name=""/>
        <dsp:cNvSpPr/>
      </dsp:nvSpPr>
      <dsp:spPr>
        <a:xfrm>
          <a:off x="1134577" y="1064015"/>
          <a:ext cx="2269154" cy="532007"/>
        </a:xfrm>
        <a:prstGeom prst="trapezoid">
          <a:avLst>
            <a:gd name="adj" fmla="val 71088"/>
          </a:avLst>
        </a:prstGeom>
        <a:solidFill>
          <a:schemeClr val="accent4">
            <a:hueOff val="-3995701"/>
            <a:satOff val="13143"/>
            <a:lumOff val="-5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L2 cache (~1 MB, ~5ns)</a:t>
          </a:r>
        </a:p>
      </dsp:txBody>
      <dsp:txXfrm>
        <a:off x="1531679" y="1064015"/>
        <a:ext cx="1474950" cy="532007"/>
      </dsp:txXfrm>
    </dsp:sp>
    <dsp:sp modelId="{0DA7AF76-829F-4801-AB0B-F0E1D18EA98C}">
      <dsp:nvSpPr>
        <dsp:cNvPr id="0" name=""/>
        <dsp:cNvSpPr/>
      </dsp:nvSpPr>
      <dsp:spPr>
        <a:xfrm>
          <a:off x="756384" y="1596022"/>
          <a:ext cx="3025539" cy="532007"/>
        </a:xfrm>
        <a:prstGeom prst="trapezoid">
          <a:avLst>
            <a:gd name="adj" fmla="val 71088"/>
          </a:avLst>
        </a:prstGeom>
        <a:solidFill>
          <a:schemeClr val="accent4">
            <a:hueOff val="-5993551"/>
            <a:satOff val="19714"/>
            <a:lumOff val="-8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L3 cache (~8 MB, ~15ns)</a:t>
          </a:r>
        </a:p>
      </dsp:txBody>
      <dsp:txXfrm>
        <a:off x="1285854" y="1596022"/>
        <a:ext cx="1966600" cy="532007"/>
      </dsp:txXfrm>
    </dsp:sp>
    <dsp:sp modelId="{008FB591-CDC6-4FAC-8186-C1BE120B6ED6}">
      <dsp:nvSpPr>
        <dsp:cNvPr id="0" name=""/>
        <dsp:cNvSpPr/>
      </dsp:nvSpPr>
      <dsp:spPr>
        <a:xfrm>
          <a:off x="378192" y="2128030"/>
          <a:ext cx="3781924" cy="532007"/>
        </a:xfrm>
        <a:prstGeom prst="trapezoid">
          <a:avLst>
            <a:gd name="adj" fmla="val 71088"/>
          </a:avLst>
        </a:prstGeom>
        <a:solidFill>
          <a:schemeClr val="accent4">
            <a:hueOff val="-7991401"/>
            <a:satOff val="26286"/>
            <a:lumOff val="-11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L4 cache (~128MB, ~40ns)</a:t>
          </a:r>
        </a:p>
      </dsp:txBody>
      <dsp:txXfrm>
        <a:off x="1040029" y="2128030"/>
        <a:ext cx="2458250" cy="532007"/>
      </dsp:txXfrm>
    </dsp:sp>
    <dsp:sp modelId="{847FF43B-1B4B-4C17-9A27-542C167960B2}">
      <dsp:nvSpPr>
        <dsp:cNvPr id="0" name=""/>
        <dsp:cNvSpPr/>
      </dsp:nvSpPr>
      <dsp:spPr>
        <a:xfrm>
          <a:off x="0" y="2660037"/>
          <a:ext cx="4538309" cy="532007"/>
        </a:xfrm>
        <a:prstGeom prst="trapezoid">
          <a:avLst>
            <a:gd name="adj" fmla="val 71088"/>
          </a:avLst>
        </a:prstGeom>
        <a:solidFill>
          <a:schemeClr val="accent4">
            <a:hueOff val="-9989251"/>
            <a:satOff val="32857"/>
            <a:lumOff val="-1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Memory (~32GB, ~60ns)</a:t>
          </a:r>
        </a:p>
      </dsp:txBody>
      <dsp:txXfrm>
        <a:off x="794204" y="2660037"/>
        <a:ext cx="2949900" cy="5320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5152-15EA-4CF4-9249-8CD1FF40DD88}">
      <dsp:nvSpPr>
        <dsp:cNvPr id="0" name=""/>
        <dsp:cNvSpPr/>
      </dsp:nvSpPr>
      <dsp:spPr>
        <a:xfrm>
          <a:off x="1337363" y="151"/>
          <a:ext cx="893898" cy="89389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Fetch</a:t>
          </a:r>
        </a:p>
      </dsp:txBody>
      <dsp:txXfrm>
        <a:off x="1468271" y="131059"/>
        <a:ext cx="632082" cy="632082"/>
      </dsp:txXfrm>
    </dsp:sp>
    <dsp:sp modelId="{42A57427-E942-4B4D-8F7F-359F2B80A9EB}">
      <dsp:nvSpPr>
        <dsp:cNvPr id="0" name=""/>
        <dsp:cNvSpPr/>
      </dsp:nvSpPr>
      <dsp:spPr>
        <a:xfrm rot="2700000">
          <a:off x="2135408" y="766528"/>
          <a:ext cx="238354" cy="3016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45880" y="801585"/>
        <a:ext cx="166848" cy="181014"/>
      </dsp:txXfrm>
    </dsp:sp>
    <dsp:sp modelId="{36C55424-0E64-4641-843A-32FF5184CD45}">
      <dsp:nvSpPr>
        <dsp:cNvPr id="0" name=""/>
        <dsp:cNvSpPr/>
      </dsp:nvSpPr>
      <dsp:spPr>
        <a:xfrm>
          <a:off x="2287449" y="950237"/>
          <a:ext cx="893898" cy="893898"/>
        </a:xfrm>
        <a:prstGeom prst="ellipse">
          <a:avLst/>
        </a:prstGeom>
        <a:solidFill>
          <a:schemeClr val="accent2">
            <a:hueOff val="4246132"/>
            <a:satOff val="18055"/>
            <a:lumOff val="122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Decode</a:t>
          </a:r>
        </a:p>
      </dsp:txBody>
      <dsp:txXfrm>
        <a:off x="2418357" y="1081145"/>
        <a:ext cx="632082" cy="632082"/>
      </dsp:txXfrm>
    </dsp:sp>
    <dsp:sp modelId="{95C5E2F3-6B79-48C3-A570-C0CDEB58B35D}">
      <dsp:nvSpPr>
        <dsp:cNvPr id="0" name=""/>
        <dsp:cNvSpPr/>
      </dsp:nvSpPr>
      <dsp:spPr>
        <a:xfrm rot="8100000">
          <a:off x="2144948" y="1716614"/>
          <a:ext cx="238354" cy="301690"/>
        </a:xfrm>
        <a:prstGeom prst="rightArrow">
          <a:avLst>
            <a:gd name="adj1" fmla="val 60000"/>
            <a:gd name="adj2" fmla="val 50000"/>
          </a:avLst>
        </a:prstGeom>
        <a:solidFill>
          <a:schemeClr val="accent2">
            <a:hueOff val="4246132"/>
            <a:satOff val="18055"/>
            <a:lumOff val="122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205982" y="1751671"/>
        <a:ext cx="166848" cy="181014"/>
      </dsp:txXfrm>
    </dsp:sp>
    <dsp:sp modelId="{3011C153-81D7-43A1-AECF-06F943EE5C97}">
      <dsp:nvSpPr>
        <dsp:cNvPr id="0" name=""/>
        <dsp:cNvSpPr/>
      </dsp:nvSpPr>
      <dsp:spPr>
        <a:xfrm>
          <a:off x="1337363" y="1900323"/>
          <a:ext cx="893898" cy="893898"/>
        </a:xfrm>
        <a:prstGeom prst="ellipse">
          <a:avLst/>
        </a:prstGeom>
        <a:solidFill>
          <a:schemeClr val="accent2">
            <a:hueOff val="8492263"/>
            <a:satOff val="36111"/>
            <a:lumOff val="2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Execute</a:t>
          </a:r>
        </a:p>
      </dsp:txBody>
      <dsp:txXfrm>
        <a:off x="1468271" y="2031231"/>
        <a:ext cx="632082" cy="632082"/>
      </dsp:txXfrm>
    </dsp:sp>
    <dsp:sp modelId="{61097224-FF59-4136-8552-018F12E98847}">
      <dsp:nvSpPr>
        <dsp:cNvPr id="0" name=""/>
        <dsp:cNvSpPr/>
      </dsp:nvSpPr>
      <dsp:spPr>
        <a:xfrm rot="13500000">
          <a:off x="1194862" y="1726154"/>
          <a:ext cx="238354" cy="301690"/>
        </a:xfrm>
        <a:prstGeom prst="rightArrow">
          <a:avLst>
            <a:gd name="adj1" fmla="val 60000"/>
            <a:gd name="adj2" fmla="val 50000"/>
          </a:avLst>
        </a:prstGeom>
        <a:solidFill>
          <a:schemeClr val="accent2">
            <a:hueOff val="8492263"/>
            <a:satOff val="36111"/>
            <a:lumOff val="245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255896" y="1811773"/>
        <a:ext cx="166848" cy="181014"/>
      </dsp:txXfrm>
    </dsp:sp>
    <dsp:sp modelId="{84005BDC-9CF8-4631-A01C-B1E2F071D3C9}">
      <dsp:nvSpPr>
        <dsp:cNvPr id="0" name=""/>
        <dsp:cNvSpPr/>
      </dsp:nvSpPr>
      <dsp:spPr>
        <a:xfrm>
          <a:off x="387277" y="950237"/>
          <a:ext cx="893898" cy="893898"/>
        </a:xfrm>
        <a:prstGeom prst="ellipse">
          <a:avLst/>
        </a:prstGeom>
        <a:solidFill>
          <a:schemeClr val="accent2">
            <a:hueOff val="12738394"/>
            <a:satOff val="54166"/>
            <a:lumOff val="3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Update</a:t>
          </a:r>
        </a:p>
      </dsp:txBody>
      <dsp:txXfrm>
        <a:off x="518185" y="1081145"/>
        <a:ext cx="632082" cy="632082"/>
      </dsp:txXfrm>
    </dsp:sp>
    <dsp:sp modelId="{7CDFAE97-1D8B-4322-B410-9AFE956161D7}">
      <dsp:nvSpPr>
        <dsp:cNvPr id="0" name=""/>
        <dsp:cNvSpPr/>
      </dsp:nvSpPr>
      <dsp:spPr>
        <a:xfrm rot="18900000">
          <a:off x="1185322" y="776068"/>
          <a:ext cx="238354" cy="301690"/>
        </a:xfrm>
        <a:prstGeom prst="rightArrow">
          <a:avLst>
            <a:gd name="adj1" fmla="val 60000"/>
            <a:gd name="adj2" fmla="val 50000"/>
          </a:avLst>
        </a:prstGeom>
        <a:solidFill>
          <a:schemeClr val="accent2">
            <a:hueOff val="12738394"/>
            <a:satOff val="54166"/>
            <a:lumOff val="36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195794" y="861687"/>
        <a:ext cx="166848" cy="1810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5152-15EA-4CF4-9249-8CD1FF40DD88}">
      <dsp:nvSpPr>
        <dsp:cNvPr id="0" name=""/>
        <dsp:cNvSpPr/>
      </dsp:nvSpPr>
      <dsp:spPr>
        <a:xfrm>
          <a:off x="1337363" y="151"/>
          <a:ext cx="893898" cy="89389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Fetch</a:t>
          </a:r>
        </a:p>
      </dsp:txBody>
      <dsp:txXfrm>
        <a:off x="1468271" y="131059"/>
        <a:ext cx="632082" cy="632082"/>
      </dsp:txXfrm>
    </dsp:sp>
    <dsp:sp modelId="{42A57427-E942-4B4D-8F7F-359F2B80A9EB}">
      <dsp:nvSpPr>
        <dsp:cNvPr id="0" name=""/>
        <dsp:cNvSpPr/>
      </dsp:nvSpPr>
      <dsp:spPr>
        <a:xfrm rot="2700000">
          <a:off x="2135408" y="766528"/>
          <a:ext cx="238354" cy="3016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45880" y="801585"/>
        <a:ext cx="166848" cy="181014"/>
      </dsp:txXfrm>
    </dsp:sp>
    <dsp:sp modelId="{36C55424-0E64-4641-843A-32FF5184CD45}">
      <dsp:nvSpPr>
        <dsp:cNvPr id="0" name=""/>
        <dsp:cNvSpPr/>
      </dsp:nvSpPr>
      <dsp:spPr>
        <a:xfrm>
          <a:off x="2287449" y="950237"/>
          <a:ext cx="893898" cy="893898"/>
        </a:xfrm>
        <a:prstGeom prst="ellipse">
          <a:avLst/>
        </a:prstGeom>
        <a:solidFill>
          <a:schemeClr val="accent2">
            <a:hueOff val="4246132"/>
            <a:satOff val="18055"/>
            <a:lumOff val="122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Decode</a:t>
          </a:r>
        </a:p>
      </dsp:txBody>
      <dsp:txXfrm>
        <a:off x="2418357" y="1081145"/>
        <a:ext cx="632082" cy="632082"/>
      </dsp:txXfrm>
    </dsp:sp>
    <dsp:sp modelId="{95C5E2F3-6B79-48C3-A570-C0CDEB58B35D}">
      <dsp:nvSpPr>
        <dsp:cNvPr id="0" name=""/>
        <dsp:cNvSpPr/>
      </dsp:nvSpPr>
      <dsp:spPr>
        <a:xfrm rot="8100000">
          <a:off x="2144948" y="1716614"/>
          <a:ext cx="238354" cy="301690"/>
        </a:xfrm>
        <a:prstGeom prst="rightArrow">
          <a:avLst>
            <a:gd name="adj1" fmla="val 60000"/>
            <a:gd name="adj2" fmla="val 50000"/>
          </a:avLst>
        </a:prstGeom>
        <a:solidFill>
          <a:schemeClr val="accent2">
            <a:hueOff val="4246132"/>
            <a:satOff val="18055"/>
            <a:lumOff val="122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205982" y="1751671"/>
        <a:ext cx="166848" cy="181014"/>
      </dsp:txXfrm>
    </dsp:sp>
    <dsp:sp modelId="{3011C153-81D7-43A1-AECF-06F943EE5C97}">
      <dsp:nvSpPr>
        <dsp:cNvPr id="0" name=""/>
        <dsp:cNvSpPr/>
      </dsp:nvSpPr>
      <dsp:spPr>
        <a:xfrm>
          <a:off x="1337363" y="1900323"/>
          <a:ext cx="893898" cy="893898"/>
        </a:xfrm>
        <a:prstGeom prst="ellipse">
          <a:avLst/>
        </a:prstGeom>
        <a:solidFill>
          <a:schemeClr val="accent2">
            <a:hueOff val="8492263"/>
            <a:satOff val="36111"/>
            <a:lumOff val="2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Execute</a:t>
          </a:r>
        </a:p>
      </dsp:txBody>
      <dsp:txXfrm>
        <a:off x="1468271" y="2031231"/>
        <a:ext cx="632082" cy="632082"/>
      </dsp:txXfrm>
    </dsp:sp>
    <dsp:sp modelId="{61097224-FF59-4136-8552-018F12E98847}">
      <dsp:nvSpPr>
        <dsp:cNvPr id="0" name=""/>
        <dsp:cNvSpPr/>
      </dsp:nvSpPr>
      <dsp:spPr>
        <a:xfrm rot="13500000">
          <a:off x="1194862" y="1726154"/>
          <a:ext cx="238354" cy="301690"/>
        </a:xfrm>
        <a:prstGeom prst="rightArrow">
          <a:avLst>
            <a:gd name="adj1" fmla="val 60000"/>
            <a:gd name="adj2" fmla="val 50000"/>
          </a:avLst>
        </a:prstGeom>
        <a:solidFill>
          <a:schemeClr val="accent2">
            <a:hueOff val="8492263"/>
            <a:satOff val="36111"/>
            <a:lumOff val="245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255896" y="1811773"/>
        <a:ext cx="166848" cy="181014"/>
      </dsp:txXfrm>
    </dsp:sp>
    <dsp:sp modelId="{84005BDC-9CF8-4631-A01C-B1E2F071D3C9}">
      <dsp:nvSpPr>
        <dsp:cNvPr id="0" name=""/>
        <dsp:cNvSpPr/>
      </dsp:nvSpPr>
      <dsp:spPr>
        <a:xfrm>
          <a:off x="387277" y="950237"/>
          <a:ext cx="893898" cy="893898"/>
        </a:xfrm>
        <a:prstGeom prst="ellipse">
          <a:avLst/>
        </a:prstGeom>
        <a:solidFill>
          <a:schemeClr val="accent2">
            <a:hueOff val="12738394"/>
            <a:satOff val="54166"/>
            <a:lumOff val="3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Update</a:t>
          </a:r>
        </a:p>
      </dsp:txBody>
      <dsp:txXfrm>
        <a:off x="518185" y="1081145"/>
        <a:ext cx="632082" cy="632082"/>
      </dsp:txXfrm>
    </dsp:sp>
    <dsp:sp modelId="{7CDFAE97-1D8B-4322-B410-9AFE956161D7}">
      <dsp:nvSpPr>
        <dsp:cNvPr id="0" name=""/>
        <dsp:cNvSpPr/>
      </dsp:nvSpPr>
      <dsp:spPr>
        <a:xfrm rot="18900000">
          <a:off x="1185322" y="776068"/>
          <a:ext cx="238354" cy="301690"/>
        </a:xfrm>
        <a:prstGeom prst="rightArrow">
          <a:avLst>
            <a:gd name="adj1" fmla="val 60000"/>
            <a:gd name="adj2" fmla="val 50000"/>
          </a:avLst>
        </a:prstGeom>
        <a:solidFill>
          <a:schemeClr val="accent2">
            <a:hueOff val="12738394"/>
            <a:satOff val="54166"/>
            <a:lumOff val="36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195794" y="861687"/>
        <a:ext cx="166848" cy="181014"/>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1/12/2024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5</a:t>
            </a:fld>
            <a:endParaRPr lang="en-US"/>
          </a:p>
        </p:txBody>
      </p:sp>
    </p:spTree>
    <p:extLst>
      <p:ext uri="{BB962C8B-B14F-4D97-AF65-F5344CB8AC3E}">
        <p14:creationId xmlns:p14="http://schemas.microsoft.com/office/powerpoint/2010/main" val="403865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6</a:t>
            </a:fld>
            <a:endParaRPr lang="en-US"/>
          </a:p>
        </p:txBody>
      </p:sp>
    </p:spTree>
    <p:extLst>
      <p:ext uri="{BB962C8B-B14F-4D97-AF65-F5344CB8AC3E}">
        <p14:creationId xmlns:p14="http://schemas.microsoft.com/office/powerpoint/2010/main" val="143732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7</a:t>
            </a:fld>
            <a:endParaRPr lang="en-US"/>
          </a:p>
        </p:txBody>
      </p:sp>
    </p:spTree>
    <p:extLst>
      <p:ext uri="{BB962C8B-B14F-4D97-AF65-F5344CB8AC3E}">
        <p14:creationId xmlns:p14="http://schemas.microsoft.com/office/powerpoint/2010/main" val="1184073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8</a:t>
            </a:fld>
            <a:endParaRPr lang="en-US"/>
          </a:p>
        </p:txBody>
      </p:sp>
    </p:spTree>
    <p:extLst>
      <p:ext uri="{BB962C8B-B14F-4D97-AF65-F5344CB8AC3E}">
        <p14:creationId xmlns:p14="http://schemas.microsoft.com/office/powerpoint/2010/main" val="1997997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16</a:t>
            </a:fld>
            <a:endParaRPr lang="en-US"/>
          </a:p>
        </p:txBody>
      </p:sp>
    </p:spTree>
    <p:extLst>
      <p:ext uri="{BB962C8B-B14F-4D97-AF65-F5344CB8AC3E}">
        <p14:creationId xmlns:p14="http://schemas.microsoft.com/office/powerpoint/2010/main" val="2767006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January 12,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831271"/>
          </a:xfrm>
        </p:spPr>
        <p:txBody>
          <a:bodyPr/>
          <a:lstStyle/>
          <a:p>
            <a:pPr marL="285750" indent="-285750">
              <a:buFont typeface="Arial" panose="020B0604020202020204" pitchFamily="34" charset="0"/>
              <a:buChar char="•"/>
            </a:pPr>
            <a:r>
              <a:rPr lang="en-US" sz="1800" b="1" dirty="0"/>
              <a:t>Perform tasks</a:t>
            </a:r>
          </a:p>
          <a:p>
            <a:pPr marL="733806" lvl="1" indent="-285750"/>
            <a:r>
              <a:rPr lang="en-US" sz="1600" b="1" dirty="0"/>
              <a:t>Input</a:t>
            </a:r>
          </a:p>
          <a:p>
            <a:pPr marL="1008126" lvl="2" indent="-285750"/>
            <a:r>
              <a:rPr lang="en-US" b="1" dirty="0"/>
              <a:t>Instructions</a:t>
            </a:r>
          </a:p>
          <a:p>
            <a:pPr marL="1008126" lvl="2" indent="-285750"/>
            <a:r>
              <a:rPr lang="en-US" b="1" dirty="0"/>
              <a:t>Data</a:t>
            </a:r>
          </a:p>
          <a:p>
            <a:pPr marL="733806" lvl="1" indent="-285750"/>
            <a:r>
              <a:rPr lang="en-US" sz="1600" b="1" dirty="0"/>
              <a:t>Execution</a:t>
            </a:r>
          </a:p>
          <a:p>
            <a:pPr marL="733806" lvl="1" indent="-285750"/>
            <a:r>
              <a:rPr lang="en-US" sz="1600" b="1" dirty="0"/>
              <a:t>Output</a:t>
            </a:r>
          </a:p>
          <a:p>
            <a:pPr marL="1008126" lvl="2" indent="-285750"/>
            <a:r>
              <a:rPr lang="en-US" b="1" dirty="0"/>
              <a:t>Result</a:t>
            </a:r>
          </a:p>
        </p:txBody>
      </p:sp>
      <p:sp>
        <p:nvSpPr>
          <p:cNvPr id="4" name="Slide Number Placeholder 3"/>
          <p:cNvSpPr>
            <a:spLocks noGrp="1"/>
          </p:cNvSpPr>
          <p:nvPr>
            <p:ph type="sldNum" sz="quarter" idx="19"/>
          </p:nvPr>
        </p:nvSpPr>
        <p:spPr/>
        <p:txBody>
          <a:bodyPr/>
          <a:lstStyle/>
          <a:p>
            <a:fld id="{B6238B5B-F19C-E947-A0BC-87BD7983F871}" type="slidenum">
              <a:rPr lang="en-US" smtClean="0"/>
              <a:pPr/>
              <a:t>10</a:t>
            </a:fld>
            <a:endParaRPr lang="en-US" dirty="0"/>
          </a:p>
        </p:txBody>
      </p:sp>
      <p:sp>
        <p:nvSpPr>
          <p:cNvPr id="5" name="Title 4"/>
          <p:cNvSpPr>
            <a:spLocks noGrp="1"/>
          </p:cNvSpPr>
          <p:nvPr>
            <p:ph type="title"/>
          </p:nvPr>
        </p:nvSpPr>
        <p:spPr/>
        <p:txBody>
          <a:bodyPr/>
          <a:lstStyle/>
          <a:p>
            <a:r>
              <a:rPr lang="en-US" dirty="0"/>
              <a:t>A basic computer model</a:t>
            </a:r>
          </a:p>
        </p:txBody>
      </p:sp>
      <p:sp>
        <p:nvSpPr>
          <p:cNvPr id="8" name="Rectangle: Rounded Corners 7">
            <a:extLst>
              <a:ext uri="{FF2B5EF4-FFF2-40B4-BE49-F238E27FC236}">
                <a16:creationId xmlns:a16="http://schemas.microsoft.com/office/drawing/2014/main" id="{98F54E2E-5FFA-F333-381C-78D71A868CB5}"/>
              </a:ext>
            </a:extLst>
          </p:cNvPr>
          <p:cNvSpPr/>
          <p:nvPr/>
        </p:nvSpPr>
        <p:spPr>
          <a:xfrm>
            <a:off x="5520690" y="2240280"/>
            <a:ext cx="1276350" cy="1120140"/>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Computer</a:t>
            </a:r>
          </a:p>
        </p:txBody>
      </p:sp>
      <p:sp>
        <p:nvSpPr>
          <p:cNvPr id="9" name="Arrow: Right 8">
            <a:extLst>
              <a:ext uri="{FF2B5EF4-FFF2-40B4-BE49-F238E27FC236}">
                <a16:creationId xmlns:a16="http://schemas.microsoft.com/office/drawing/2014/main" id="{C5E6D234-2949-5639-55BA-E67F89D4190C}"/>
              </a:ext>
            </a:extLst>
          </p:cNvPr>
          <p:cNvSpPr/>
          <p:nvPr/>
        </p:nvSpPr>
        <p:spPr>
          <a:xfrm>
            <a:off x="5166359" y="2395765"/>
            <a:ext cx="302895" cy="3124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647ED623-6968-6EAA-E032-12CC84D24C14}"/>
              </a:ext>
            </a:extLst>
          </p:cNvPr>
          <p:cNvSpPr/>
          <p:nvPr/>
        </p:nvSpPr>
        <p:spPr>
          <a:xfrm>
            <a:off x="6848475" y="2644140"/>
            <a:ext cx="306705" cy="3124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14838BDF-113B-2DFC-7708-F2C7F4C80A65}"/>
              </a:ext>
            </a:extLst>
          </p:cNvPr>
          <p:cNvSpPr/>
          <p:nvPr/>
        </p:nvSpPr>
        <p:spPr>
          <a:xfrm>
            <a:off x="5166359" y="2940595"/>
            <a:ext cx="302896" cy="3124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4E3E462-2EE2-F24F-B3B2-90EBBD55E3CB}"/>
              </a:ext>
            </a:extLst>
          </p:cNvPr>
          <p:cNvSpPr/>
          <p:nvPr/>
        </p:nvSpPr>
        <p:spPr>
          <a:xfrm>
            <a:off x="3547110" y="2282190"/>
            <a:ext cx="1512570" cy="50673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Instructions</a:t>
            </a:r>
          </a:p>
        </p:txBody>
      </p:sp>
      <p:sp>
        <p:nvSpPr>
          <p:cNvPr id="13" name="Oval 12">
            <a:extLst>
              <a:ext uri="{FF2B5EF4-FFF2-40B4-BE49-F238E27FC236}">
                <a16:creationId xmlns:a16="http://schemas.microsoft.com/office/drawing/2014/main" id="{DA4B1C1D-5B26-7391-0E11-DDCA28B3D799}"/>
              </a:ext>
            </a:extLst>
          </p:cNvPr>
          <p:cNvSpPr/>
          <p:nvPr/>
        </p:nvSpPr>
        <p:spPr>
          <a:xfrm>
            <a:off x="3547110" y="2838450"/>
            <a:ext cx="1512570" cy="50673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4" name="Oval 13">
            <a:extLst>
              <a:ext uri="{FF2B5EF4-FFF2-40B4-BE49-F238E27FC236}">
                <a16:creationId xmlns:a16="http://schemas.microsoft.com/office/drawing/2014/main" id="{38D8A576-C2CB-ACD8-CF5B-18FEC99A62E0}"/>
              </a:ext>
            </a:extLst>
          </p:cNvPr>
          <p:cNvSpPr/>
          <p:nvPr/>
        </p:nvSpPr>
        <p:spPr>
          <a:xfrm>
            <a:off x="7258050" y="2535555"/>
            <a:ext cx="1512570" cy="5067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val="336013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76645" y="1208313"/>
            <a:ext cx="6858000" cy="2771015"/>
          </a:xfrm>
        </p:spPr>
        <p:txBody>
          <a:bodyPr/>
          <a:lstStyle/>
          <a:p>
            <a:pPr marL="285750" indent="-285750">
              <a:buFont typeface="Arial" panose="020B0604020202020204" pitchFamily="34" charset="0"/>
              <a:buChar char="•"/>
            </a:pPr>
            <a:r>
              <a:rPr lang="en-US" sz="1600" b="1" dirty="0"/>
              <a:t>Operated more like programmable calculators</a:t>
            </a:r>
          </a:p>
          <a:p>
            <a:pPr marL="733806" lvl="1" indent="-285750"/>
            <a:r>
              <a:rPr lang="en-US" b="1" dirty="0"/>
              <a:t>Manual configuration using switches</a:t>
            </a:r>
          </a:p>
          <a:p>
            <a:pPr marL="733806" lvl="1" indent="-285750"/>
            <a:r>
              <a:rPr lang="en-US" b="1" dirty="0"/>
              <a:t>Simple arithmetic</a:t>
            </a:r>
          </a:p>
          <a:p>
            <a:pPr marL="733806" lvl="1" indent="-285750"/>
            <a:r>
              <a:rPr lang="en-US" b="1" dirty="0"/>
              <a:t>Instructions physical media</a:t>
            </a:r>
          </a:p>
          <a:p>
            <a:pPr marL="1008126" lvl="2" indent="-285750"/>
            <a:r>
              <a:rPr lang="en-US" b="1" dirty="0"/>
              <a:t>Punched cards</a:t>
            </a:r>
          </a:p>
          <a:p>
            <a:pPr marL="733806" lvl="1" indent="-285750"/>
            <a:r>
              <a:rPr lang="en-US" b="1" dirty="0"/>
              <a:t>Electromechanical</a:t>
            </a:r>
          </a:p>
          <a:p>
            <a:pPr marL="733806" lvl="1" indent="-285750"/>
            <a:r>
              <a:rPr lang="en-US" b="1" dirty="0"/>
              <a:t>e.g. Mark I</a:t>
            </a:r>
          </a:p>
          <a:p>
            <a:pPr marL="1008126" lvl="2" indent="-285750"/>
            <a:r>
              <a:rPr lang="en-US" b="1" dirty="0"/>
              <a:t>Storage 72 numbers</a:t>
            </a:r>
          </a:p>
          <a:p>
            <a:pPr marL="1008126" lvl="2" indent="-285750"/>
            <a:r>
              <a:rPr lang="en-US" b="1" dirty="0"/>
              <a:t>3 additions / sec</a:t>
            </a:r>
          </a:p>
          <a:p>
            <a:pPr marL="1008126" lvl="2" indent="-285750"/>
            <a:endParaRPr lang="en-US"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11</a:t>
            </a:fld>
            <a:endParaRPr lang="en-US" dirty="0"/>
          </a:p>
        </p:txBody>
      </p:sp>
      <p:sp>
        <p:nvSpPr>
          <p:cNvPr id="5" name="Title 4"/>
          <p:cNvSpPr>
            <a:spLocks noGrp="1"/>
          </p:cNvSpPr>
          <p:nvPr>
            <p:ph type="title"/>
          </p:nvPr>
        </p:nvSpPr>
        <p:spPr/>
        <p:txBody>
          <a:bodyPr/>
          <a:lstStyle/>
          <a:p>
            <a:r>
              <a:rPr lang="en-US" dirty="0"/>
              <a:t>Early computers</a:t>
            </a:r>
          </a:p>
        </p:txBody>
      </p:sp>
      <p:pic>
        <p:nvPicPr>
          <p:cNvPr id="6" name="Picture 5" descr="A close-up of a machine&#10;&#10;Description automatically generated">
            <a:extLst>
              <a:ext uri="{FF2B5EF4-FFF2-40B4-BE49-F238E27FC236}">
                <a16:creationId xmlns:a16="http://schemas.microsoft.com/office/drawing/2014/main" id="{7DB69906-AE82-6152-FEFB-AA9D913CFA10}"/>
              </a:ext>
            </a:extLst>
          </p:cNvPr>
          <p:cNvPicPr>
            <a:picLocks noChangeAspect="1"/>
          </p:cNvPicPr>
          <p:nvPr/>
        </p:nvPicPr>
        <p:blipFill>
          <a:blip r:embed="rId2"/>
          <a:stretch>
            <a:fillRect/>
          </a:stretch>
        </p:blipFill>
        <p:spPr>
          <a:xfrm>
            <a:off x="5370830" y="1060554"/>
            <a:ext cx="3129280" cy="2346960"/>
          </a:xfrm>
          <a:prstGeom prst="rect">
            <a:avLst/>
          </a:prstGeom>
        </p:spPr>
      </p:pic>
      <p:sp>
        <p:nvSpPr>
          <p:cNvPr id="7" name="TextBox 6">
            <a:extLst>
              <a:ext uri="{FF2B5EF4-FFF2-40B4-BE49-F238E27FC236}">
                <a16:creationId xmlns:a16="http://schemas.microsoft.com/office/drawing/2014/main" id="{2D7C9460-1FFD-5841-0199-A0448B1FDAE6}"/>
              </a:ext>
            </a:extLst>
          </p:cNvPr>
          <p:cNvSpPr txBox="1"/>
          <p:nvPr/>
        </p:nvSpPr>
        <p:spPr>
          <a:xfrm>
            <a:off x="6377940" y="3581400"/>
            <a:ext cx="1882140" cy="430887"/>
          </a:xfrm>
          <a:prstGeom prst="rect">
            <a:avLst/>
          </a:prstGeom>
          <a:noFill/>
        </p:spPr>
        <p:txBody>
          <a:bodyPr wrap="square" lIns="0" tIns="0" rIns="0" bIns="0" rtlCol="0">
            <a:spAutoFit/>
          </a:bodyPr>
          <a:lstStyle/>
          <a:p>
            <a:pPr algn="l"/>
            <a:r>
              <a:rPr lang="en-US" sz="1400" dirty="0"/>
              <a:t>IBM Harvard Mark I (1940s)</a:t>
            </a:r>
          </a:p>
        </p:txBody>
      </p:sp>
    </p:spTree>
    <p:extLst>
      <p:ext uri="{BB962C8B-B14F-4D97-AF65-F5344CB8AC3E}">
        <p14:creationId xmlns:p14="http://schemas.microsoft.com/office/powerpoint/2010/main" val="2728367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353465"/>
          </a:xfrm>
        </p:spPr>
        <p:txBody>
          <a:bodyPr/>
          <a:lstStyle/>
          <a:p>
            <a:pPr marL="285750" indent="-285750">
              <a:buFont typeface="Arial" panose="020B0604020202020204" pitchFamily="34" charset="0"/>
              <a:buChar char="•"/>
            </a:pPr>
            <a:r>
              <a:rPr lang="en-US" sz="1600" b="1" dirty="0"/>
              <a:t>First digital computer model (1945)</a:t>
            </a:r>
          </a:p>
          <a:p>
            <a:pPr marL="733806" lvl="1" indent="-285750"/>
            <a:r>
              <a:rPr lang="en-US" dirty="0"/>
              <a:t>Input device</a:t>
            </a:r>
          </a:p>
          <a:p>
            <a:pPr marL="733806" lvl="1" indent="-285750"/>
            <a:r>
              <a:rPr lang="en-US" dirty="0"/>
              <a:t>Central processing unit (CPU)</a:t>
            </a:r>
          </a:p>
          <a:p>
            <a:pPr marL="733806" lvl="1" indent="-285750"/>
            <a:r>
              <a:rPr lang="en-US" dirty="0"/>
              <a:t>Memory Unit</a:t>
            </a:r>
          </a:p>
          <a:p>
            <a:pPr marL="733806" lvl="1" indent="-285750"/>
            <a:r>
              <a:rPr lang="en-US" dirty="0"/>
              <a:t>Output Device</a:t>
            </a:r>
          </a:p>
          <a:p>
            <a:pPr marL="285750" indent="-285750"/>
            <a:endParaRPr lang="en-US" dirty="0"/>
          </a:p>
          <a:p>
            <a:pPr marL="733806" lvl="1" indent="-285750"/>
            <a:endParaRPr lang="en-US" b="1" dirty="0"/>
          </a:p>
          <a:p>
            <a:pPr marL="733806" lvl="1" indent="-285750"/>
            <a:endParaRPr lang="en-US"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12</a:t>
            </a:fld>
            <a:endParaRPr lang="en-US" dirty="0"/>
          </a:p>
        </p:txBody>
      </p:sp>
      <p:sp>
        <p:nvSpPr>
          <p:cNvPr id="5" name="Title 4"/>
          <p:cNvSpPr>
            <a:spLocks noGrp="1"/>
          </p:cNvSpPr>
          <p:nvPr>
            <p:ph type="title"/>
          </p:nvPr>
        </p:nvSpPr>
        <p:spPr/>
        <p:txBody>
          <a:bodyPr/>
          <a:lstStyle/>
          <a:p>
            <a:r>
              <a:rPr lang="en-US" dirty="0"/>
              <a:t>The Von-Newman Architecture</a:t>
            </a:r>
          </a:p>
        </p:txBody>
      </p:sp>
      <p:pic>
        <p:nvPicPr>
          <p:cNvPr id="6" name="Picture 5" descr="A diagram of a computer&#10;&#10;Description automatically generated">
            <a:extLst>
              <a:ext uri="{FF2B5EF4-FFF2-40B4-BE49-F238E27FC236}">
                <a16:creationId xmlns:a16="http://schemas.microsoft.com/office/drawing/2014/main" id="{644F0260-0F95-EF48-5DA8-A18A26E8151F}"/>
              </a:ext>
            </a:extLst>
          </p:cNvPr>
          <p:cNvPicPr>
            <a:picLocks noChangeAspect="1"/>
          </p:cNvPicPr>
          <p:nvPr/>
        </p:nvPicPr>
        <p:blipFill>
          <a:blip r:embed="rId2"/>
          <a:stretch>
            <a:fillRect/>
          </a:stretch>
        </p:blipFill>
        <p:spPr>
          <a:xfrm>
            <a:off x="4676502" y="1496914"/>
            <a:ext cx="3970356" cy="2297430"/>
          </a:xfrm>
          <a:prstGeom prst="rect">
            <a:avLst/>
          </a:prstGeom>
        </p:spPr>
      </p:pic>
    </p:spTree>
    <p:extLst>
      <p:ext uri="{BB962C8B-B14F-4D97-AF65-F5344CB8AC3E}">
        <p14:creationId xmlns:p14="http://schemas.microsoft.com/office/powerpoint/2010/main" val="142348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353465"/>
          </a:xfrm>
        </p:spPr>
        <p:txBody>
          <a:bodyPr/>
          <a:lstStyle/>
          <a:p>
            <a:pPr marL="285750" indent="-285750">
              <a:buFont typeface="Arial" panose="020B0604020202020204" pitchFamily="34" charset="0"/>
              <a:buChar char="•"/>
            </a:pPr>
            <a:r>
              <a:rPr lang="en-US" sz="1600" b="1" dirty="0"/>
              <a:t>Memory Unit</a:t>
            </a:r>
          </a:p>
          <a:p>
            <a:pPr marL="733806" lvl="1" indent="-285750"/>
            <a:r>
              <a:rPr lang="en-US" dirty="0"/>
              <a:t>Digital storage</a:t>
            </a:r>
          </a:p>
          <a:p>
            <a:pPr marL="733806" lvl="1" indent="-285750"/>
            <a:r>
              <a:rPr lang="en-US" dirty="0"/>
              <a:t>Store Instructions and data</a:t>
            </a:r>
          </a:p>
          <a:p>
            <a:pPr marL="733806" lvl="1" indent="-285750"/>
            <a:r>
              <a:rPr lang="en-US" dirty="0"/>
              <a:t>Programmable</a:t>
            </a:r>
          </a:p>
          <a:p>
            <a:pPr marL="733806" lvl="1" indent="-285750"/>
            <a:r>
              <a:rPr lang="en-US" dirty="0"/>
              <a:t>Flexibility</a:t>
            </a:r>
          </a:p>
          <a:p>
            <a:pPr marL="285750" indent="-285750"/>
            <a:endParaRPr lang="en-US" dirty="0"/>
          </a:p>
          <a:p>
            <a:pPr marL="733806" lvl="1" indent="-285750"/>
            <a:endParaRPr lang="en-US" b="1" dirty="0"/>
          </a:p>
          <a:p>
            <a:pPr marL="733806" lvl="1" indent="-285750"/>
            <a:endParaRPr lang="en-US"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13</a:t>
            </a:fld>
            <a:endParaRPr lang="en-US" dirty="0"/>
          </a:p>
        </p:txBody>
      </p:sp>
      <p:sp>
        <p:nvSpPr>
          <p:cNvPr id="5" name="Title 4"/>
          <p:cNvSpPr>
            <a:spLocks noGrp="1"/>
          </p:cNvSpPr>
          <p:nvPr>
            <p:ph type="title"/>
          </p:nvPr>
        </p:nvSpPr>
        <p:spPr/>
        <p:txBody>
          <a:bodyPr/>
          <a:lstStyle/>
          <a:p>
            <a:r>
              <a:rPr lang="en-US" dirty="0"/>
              <a:t>The Von-Newman Architecture</a:t>
            </a:r>
          </a:p>
        </p:txBody>
      </p:sp>
      <p:pic>
        <p:nvPicPr>
          <p:cNvPr id="6" name="Picture 5" descr="A diagram of a computer&#10;&#10;Description automatically generated">
            <a:extLst>
              <a:ext uri="{FF2B5EF4-FFF2-40B4-BE49-F238E27FC236}">
                <a16:creationId xmlns:a16="http://schemas.microsoft.com/office/drawing/2014/main" id="{644F0260-0F95-EF48-5DA8-A18A26E8151F}"/>
              </a:ext>
            </a:extLst>
          </p:cNvPr>
          <p:cNvPicPr>
            <a:picLocks noChangeAspect="1"/>
          </p:cNvPicPr>
          <p:nvPr/>
        </p:nvPicPr>
        <p:blipFill>
          <a:blip r:embed="rId2"/>
          <a:stretch>
            <a:fillRect/>
          </a:stretch>
        </p:blipFill>
        <p:spPr>
          <a:xfrm>
            <a:off x="4676502" y="1496914"/>
            <a:ext cx="3970356" cy="2297430"/>
          </a:xfrm>
          <a:prstGeom prst="rect">
            <a:avLst/>
          </a:prstGeom>
        </p:spPr>
      </p:pic>
    </p:spTree>
    <p:extLst>
      <p:ext uri="{BB962C8B-B14F-4D97-AF65-F5344CB8AC3E}">
        <p14:creationId xmlns:p14="http://schemas.microsoft.com/office/powerpoint/2010/main" val="26759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790234"/>
          </a:xfrm>
        </p:spPr>
        <p:txBody>
          <a:bodyPr/>
          <a:lstStyle/>
          <a:p>
            <a:pPr marL="285750" indent="-285750">
              <a:buFont typeface="Arial" panose="020B0604020202020204" pitchFamily="34" charset="0"/>
              <a:buChar char="•"/>
            </a:pPr>
            <a:r>
              <a:rPr lang="en-US" sz="1600" b="1" dirty="0"/>
              <a:t>Single address space</a:t>
            </a:r>
          </a:p>
          <a:p>
            <a:pPr marL="790956" lvl="1" indent="-342900"/>
            <a:r>
              <a:rPr lang="en-US" dirty="0"/>
              <a:t>Address Partitioning</a:t>
            </a:r>
          </a:p>
          <a:p>
            <a:pPr marL="1065276" lvl="2" indent="-342900"/>
            <a:r>
              <a:rPr lang="en-US" dirty="0"/>
              <a:t>Data region</a:t>
            </a:r>
          </a:p>
          <a:p>
            <a:pPr marL="1065276" lvl="2" indent="-342900"/>
            <a:r>
              <a:rPr lang="en-US" dirty="0"/>
              <a:t>Instruction region</a:t>
            </a:r>
          </a:p>
          <a:p>
            <a:pPr marL="1065276" lvl="2" indent="-342900"/>
            <a:r>
              <a:rPr lang="en-US" dirty="0"/>
              <a:t>I/O region</a:t>
            </a:r>
            <a:endParaRPr lang="en-US" b="1" dirty="0"/>
          </a:p>
          <a:p>
            <a:pPr marL="733806" lvl="1" indent="-285750"/>
            <a:endParaRPr lang="en-US"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14</a:t>
            </a:fld>
            <a:endParaRPr lang="en-US" dirty="0"/>
          </a:p>
        </p:txBody>
      </p:sp>
      <p:sp>
        <p:nvSpPr>
          <p:cNvPr id="5" name="Title 4"/>
          <p:cNvSpPr>
            <a:spLocks noGrp="1"/>
          </p:cNvSpPr>
          <p:nvPr>
            <p:ph type="title"/>
          </p:nvPr>
        </p:nvSpPr>
        <p:spPr/>
        <p:txBody>
          <a:bodyPr/>
          <a:lstStyle/>
          <a:p>
            <a:r>
              <a:rPr lang="en-US" dirty="0"/>
              <a:t>The Von-Newman Architecture</a:t>
            </a:r>
          </a:p>
        </p:txBody>
      </p:sp>
      <p:sp>
        <p:nvSpPr>
          <p:cNvPr id="8" name="Rectangle 7">
            <a:extLst>
              <a:ext uri="{FF2B5EF4-FFF2-40B4-BE49-F238E27FC236}">
                <a16:creationId xmlns:a16="http://schemas.microsoft.com/office/drawing/2014/main" id="{F9FA5D94-4522-118C-9E86-6B534BC8DE0D}"/>
              </a:ext>
            </a:extLst>
          </p:cNvPr>
          <p:cNvSpPr/>
          <p:nvPr/>
        </p:nvSpPr>
        <p:spPr>
          <a:xfrm>
            <a:off x="4899660" y="2335530"/>
            <a:ext cx="1253490" cy="1375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9" name="Rectangle 8">
            <a:extLst>
              <a:ext uri="{FF2B5EF4-FFF2-40B4-BE49-F238E27FC236}">
                <a16:creationId xmlns:a16="http://schemas.microsoft.com/office/drawing/2014/main" id="{CFD7B2A3-45A0-5F00-7F24-AF85CB1124A5}"/>
              </a:ext>
            </a:extLst>
          </p:cNvPr>
          <p:cNvSpPr/>
          <p:nvPr/>
        </p:nvSpPr>
        <p:spPr>
          <a:xfrm>
            <a:off x="7025640" y="1661160"/>
            <a:ext cx="632460" cy="2590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FFFF</a:t>
            </a:r>
          </a:p>
        </p:txBody>
      </p:sp>
      <p:sp>
        <p:nvSpPr>
          <p:cNvPr id="12" name="Rectangle 11">
            <a:extLst>
              <a:ext uri="{FF2B5EF4-FFF2-40B4-BE49-F238E27FC236}">
                <a16:creationId xmlns:a16="http://schemas.microsoft.com/office/drawing/2014/main" id="{F1F20CD7-9513-E980-1DCA-217C33853F68}"/>
              </a:ext>
            </a:extLst>
          </p:cNvPr>
          <p:cNvSpPr/>
          <p:nvPr/>
        </p:nvSpPr>
        <p:spPr>
          <a:xfrm>
            <a:off x="7025640" y="2179320"/>
            <a:ext cx="632460" cy="72390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CF75A2C-3031-7557-AEBD-C43CE88CF8D1}"/>
              </a:ext>
            </a:extLst>
          </p:cNvPr>
          <p:cNvSpPr/>
          <p:nvPr/>
        </p:nvSpPr>
        <p:spPr>
          <a:xfrm>
            <a:off x="7025640" y="4431422"/>
            <a:ext cx="632460" cy="25908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0000</a:t>
            </a:r>
          </a:p>
        </p:txBody>
      </p:sp>
      <p:sp>
        <p:nvSpPr>
          <p:cNvPr id="14" name="Rectangle 13">
            <a:extLst>
              <a:ext uri="{FF2B5EF4-FFF2-40B4-BE49-F238E27FC236}">
                <a16:creationId xmlns:a16="http://schemas.microsoft.com/office/drawing/2014/main" id="{BE4A98A3-5AC1-DFDD-3A92-7104A2532E5D}"/>
              </a:ext>
            </a:extLst>
          </p:cNvPr>
          <p:cNvSpPr/>
          <p:nvPr/>
        </p:nvSpPr>
        <p:spPr>
          <a:xfrm>
            <a:off x="7025640" y="3162692"/>
            <a:ext cx="632460" cy="25908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7FFF</a:t>
            </a:r>
          </a:p>
        </p:txBody>
      </p:sp>
      <p:sp>
        <p:nvSpPr>
          <p:cNvPr id="15" name="Rectangle 14">
            <a:extLst>
              <a:ext uri="{FF2B5EF4-FFF2-40B4-BE49-F238E27FC236}">
                <a16:creationId xmlns:a16="http://schemas.microsoft.com/office/drawing/2014/main" id="{1E2659F2-C2EC-BC55-4416-37F823449586}"/>
              </a:ext>
            </a:extLst>
          </p:cNvPr>
          <p:cNvSpPr/>
          <p:nvPr/>
        </p:nvSpPr>
        <p:spPr>
          <a:xfrm>
            <a:off x="7025640" y="2903612"/>
            <a:ext cx="632460" cy="2590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8FFF</a:t>
            </a:r>
          </a:p>
        </p:txBody>
      </p:sp>
      <p:sp>
        <p:nvSpPr>
          <p:cNvPr id="16" name="Rectangle 15">
            <a:extLst>
              <a:ext uri="{FF2B5EF4-FFF2-40B4-BE49-F238E27FC236}">
                <a16:creationId xmlns:a16="http://schemas.microsoft.com/office/drawing/2014/main" id="{E5020FA3-E6B5-B5EE-B7AC-36EA6D429772}"/>
              </a:ext>
            </a:extLst>
          </p:cNvPr>
          <p:cNvSpPr/>
          <p:nvPr/>
        </p:nvSpPr>
        <p:spPr>
          <a:xfrm>
            <a:off x="7025640" y="3421772"/>
            <a:ext cx="632460" cy="100965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B430A719-D9D6-3122-1325-57C7D81D7E93}"/>
              </a:ext>
            </a:extLst>
          </p:cNvPr>
          <p:cNvCxnSpPr>
            <a:stCxn id="8" idx="3"/>
          </p:cNvCxnSpPr>
          <p:nvPr/>
        </p:nvCxnSpPr>
        <p:spPr>
          <a:xfrm flipV="1">
            <a:off x="6153150" y="1661160"/>
            <a:ext cx="906780" cy="13620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5D46779E-96B5-B824-7EF8-B48052A35AC3}"/>
              </a:ext>
            </a:extLst>
          </p:cNvPr>
          <p:cNvCxnSpPr>
            <a:cxnSpLocks/>
            <a:stCxn id="8" idx="3"/>
          </p:cNvCxnSpPr>
          <p:nvPr/>
        </p:nvCxnSpPr>
        <p:spPr>
          <a:xfrm>
            <a:off x="6153150" y="3023235"/>
            <a:ext cx="872490" cy="166726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2" name="TextBox 21">
            <a:extLst>
              <a:ext uri="{FF2B5EF4-FFF2-40B4-BE49-F238E27FC236}">
                <a16:creationId xmlns:a16="http://schemas.microsoft.com/office/drawing/2014/main" id="{A9A3F4AA-5108-7068-B5DC-202CDA2D352E}"/>
              </a:ext>
            </a:extLst>
          </p:cNvPr>
          <p:cNvSpPr txBox="1"/>
          <p:nvPr/>
        </p:nvSpPr>
        <p:spPr>
          <a:xfrm>
            <a:off x="7730490" y="2464028"/>
            <a:ext cx="1165860" cy="215444"/>
          </a:xfrm>
          <a:prstGeom prst="rect">
            <a:avLst/>
          </a:prstGeom>
          <a:noFill/>
        </p:spPr>
        <p:txBody>
          <a:bodyPr wrap="square" lIns="0" tIns="0" rIns="0" bIns="0" rtlCol="0">
            <a:spAutoFit/>
          </a:bodyPr>
          <a:lstStyle/>
          <a:p>
            <a:pPr algn="l"/>
            <a:r>
              <a:rPr lang="en-US" sz="1400" dirty="0"/>
              <a:t>Instructions</a:t>
            </a:r>
          </a:p>
        </p:txBody>
      </p:sp>
      <p:sp>
        <p:nvSpPr>
          <p:cNvPr id="23" name="TextBox 22">
            <a:extLst>
              <a:ext uri="{FF2B5EF4-FFF2-40B4-BE49-F238E27FC236}">
                <a16:creationId xmlns:a16="http://schemas.microsoft.com/office/drawing/2014/main" id="{F3EC7352-A5FD-BED9-1C92-01289C0CEE26}"/>
              </a:ext>
            </a:extLst>
          </p:cNvPr>
          <p:cNvSpPr txBox="1"/>
          <p:nvPr/>
        </p:nvSpPr>
        <p:spPr>
          <a:xfrm>
            <a:off x="7749540" y="3749146"/>
            <a:ext cx="1165860" cy="215444"/>
          </a:xfrm>
          <a:prstGeom prst="rect">
            <a:avLst/>
          </a:prstGeom>
          <a:noFill/>
        </p:spPr>
        <p:txBody>
          <a:bodyPr wrap="square" lIns="0" tIns="0" rIns="0" bIns="0" rtlCol="0">
            <a:spAutoFit/>
          </a:bodyPr>
          <a:lstStyle/>
          <a:p>
            <a:pPr algn="l"/>
            <a:r>
              <a:rPr lang="en-US" sz="1400" dirty="0"/>
              <a:t>Data</a:t>
            </a:r>
          </a:p>
        </p:txBody>
      </p:sp>
      <p:sp>
        <p:nvSpPr>
          <p:cNvPr id="24" name="Rectangle 23">
            <a:extLst>
              <a:ext uri="{FF2B5EF4-FFF2-40B4-BE49-F238E27FC236}">
                <a16:creationId xmlns:a16="http://schemas.microsoft.com/office/drawing/2014/main" id="{516570AB-5A9A-2216-B4AA-18325F610E6F}"/>
              </a:ext>
            </a:extLst>
          </p:cNvPr>
          <p:cNvSpPr/>
          <p:nvPr/>
        </p:nvSpPr>
        <p:spPr>
          <a:xfrm>
            <a:off x="7025640" y="1920240"/>
            <a:ext cx="632460" cy="27583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351993EB-C920-7F9F-37CE-07D496DD5DE7}"/>
              </a:ext>
            </a:extLst>
          </p:cNvPr>
          <p:cNvSpPr txBox="1"/>
          <p:nvPr/>
        </p:nvSpPr>
        <p:spPr>
          <a:xfrm>
            <a:off x="7730490" y="1946963"/>
            <a:ext cx="1165860" cy="215444"/>
          </a:xfrm>
          <a:prstGeom prst="rect">
            <a:avLst/>
          </a:prstGeom>
          <a:noFill/>
        </p:spPr>
        <p:txBody>
          <a:bodyPr wrap="square" lIns="0" tIns="0" rIns="0" bIns="0" rtlCol="0">
            <a:spAutoFit/>
          </a:bodyPr>
          <a:lstStyle/>
          <a:p>
            <a:pPr algn="l"/>
            <a:r>
              <a:rPr lang="en-US" sz="1400" dirty="0"/>
              <a:t>Inputs/</a:t>
            </a:r>
            <a:r>
              <a:rPr lang="en-US" sz="1400" dirty="0" err="1"/>
              <a:t>Ouputs</a:t>
            </a:r>
            <a:endParaRPr lang="en-US" sz="1400" dirty="0"/>
          </a:p>
        </p:txBody>
      </p:sp>
    </p:spTree>
    <p:extLst>
      <p:ext uri="{BB962C8B-B14F-4D97-AF65-F5344CB8AC3E}">
        <p14:creationId xmlns:p14="http://schemas.microsoft.com/office/powerpoint/2010/main" val="383621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3089051"/>
          </a:xfrm>
        </p:spPr>
        <p:txBody>
          <a:bodyPr/>
          <a:lstStyle/>
          <a:p>
            <a:pPr marL="285750" indent="-285750">
              <a:buFont typeface="Arial" panose="020B0604020202020204" pitchFamily="34" charset="0"/>
              <a:buChar char="•"/>
            </a:pPr>
            <a:r>
              <a:rPr lang="en-US" sz="1600" b="1" dirty="0"/>
              <a:t>Single address space</a:t>
            </a:r>
          </a:p>
          <a:p>
            <a:pPr marL="790956" lvl="1" indent="-342900"/>
            <a:r>
              <a:rPr lang="en-US" dirty="0"/>
              <a:t>CPU microarchitecture</a:t>
            </a:r>
          </a:p>
          <a:p>
            <a:pPr marL="1065276" lvl="2" indent="-342900"/>
            <a:r>
              <a:rPr lang="en-US" dirty="0"/>
              <a:t>One program counter</a:t>
            </a:r>
          </a:p>
          <a:p>
            <a:pPr marL="1339596" lvl="3" indent="-342900"/>
            <a:r>
              <a:rPr lang="en-US" dirty="0"/>
              <a:t>Next instruction location</a:t>
            </a:r>
          </a:p>
          <a:p>
            <a:pPr marL="1065276" lvl="2" indent="-342900"/>
            <a:r>
              <a:rPr lang="en-US" dirty="0"/>
              <a:t>Single memory interface</a:t>
            </a:r>
          </a:p>
          <a:p>
            <a:pPr marL="1065276" lvl="2" indent="-342900"/>
            <a:r>
              <a:rPr lang="en-US" dirty="0"/>
              <a:t>Simple control logic</a:t>
            </a:r>
          </a:p>
          <a:p>
            <a:pPr marL="1065276" lvl="2" indent="-342900"/>
            <a:r>
              <a:rPr lang="en-US" dirty="0"/>
              <a:t>Shared system bus</a:t>
            </a:r>
          </a:p>
          <a:p>
            <a:pPr marL="1065276" lvl="2" indent="-342900"/>
            <a:r>
              <a:rPr lang="en-US" dirty="0"/>
              <a:t>Efficiency</a:t>
            </a:r>
          </a:p>
          <a:p>
            <a:pPr marL="285750" indent="-285750"/>
            <a:endParaRPr lang="en-US" dirty="0"/>
          </a:p>
          <a:p>
            <a:pPr marL="733806" lvl="1" indent="-285750"/>
            <a:endParaRPr lang="en-US" b="1" dirty="0"/>
          </a:p>
          <a:p>
            <a:pPr marL="733806" lvl="1" indent="-285750"/>
            <a:endParaRPr lang="en-US"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15</a:t>
            </a:fld>
            <a:endParaRPr lang="en-US" dirty="0"/>
          </a:p>
        </p:txBody>
      </p:sp>
      <p:sp>
        <p:nvSpPr>
          <p:cNvPr id="5" name="Title 4"/>
          <p:cNvSpPr>
            <a:spLocks noGrp="1"/>
          </p:cNvSpPr>
          <p:nvPr>
            <p:ph type="title"/>
          </p:nvPr>
        </p:nvSpPr>
        <p:spPr/>
        <p:txBody>
          <a:bodyPr/>
          <a:lstStyle/>
          <a:p>
            <a:r>
              <a:rPr lang="en-US" dirty="0"/>
              <a:t>The Von-Newman Architecture</a:t>
            </a:r>
          </a:p>
        </p:txBody>
      </p:sp>
      <p:sp>
        <p:nvSpPr>
          <p:cNvPr id="8" name="Rectangle 7">
            <a:extLst>
              <a:ext uri="{FF2B5EF4-FFF2-40B4-BE49-F238E27FC236}">
                <a16:creationId xmlns:a16="http://schemas.microsoft.com/office/drawing/2014/main" id="{F9FA5D94-4522-118C-9E86-6B534BC8DE0D}"/>
              </a:ext>
            </a:extLst>
          </p:cNvPr>
          <p:cNvSpPr/>
          <p:nvPr/>
        </p:nvSpPr>
        <p:spPr>
          <a:xfrm>
            <a:off x="4899660" y="2335530"/>
            <a:ext cx="1253490" cy="1375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9" name="Rectangle 8">
            <a:extLst>
              <a:ext uri="{FF2B5EF4-FFF2-40B4-BE49-F238E27FC236}">
                <a16:creationId xmlns:a16="http://schemas.microsoft.com/office/drawing/2014/main" id="{CFD7B2A3-45A0-5F00-7F24-AF85CB1124A5}"/>
              </a:ext>
            </a:extLst>
          </p:cNvPr>
          <p:cNvSpPr/>
          <p:nvPr/>
        </p:nvSpPr>
        <p:spPr>
          <a:xfrm>
            <a:off x="7025640" y="1661160"/>
            <a:ext cx="632460" cy="2590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FFFF</a:t>
            </a:r>
          </a:p>
        </p:txBody>
      </p:sp>
      <p:sp>
        <p:nvSpPr>
          <p:cNvPr id="12" name="Rectangle 11">
            <a:extLst>
              <a:ext uri="{FF2B5EF4-FFF2-40B4-BE49-F238E27FC236}">
                <a16:creationId xmlns:a16="http://schemas.microsoft.com/office/drawing/2014/main" id="{F1F20CD7-9513-E980-1DCA-217C33853F68}"/>
              </a:ext>
            </a:extLst>
          </p:cNvPr>
          <p:cNvSpPr/>
          <p:nvPr/>
        </p:nvSpPr>
        <p:spPr>
          <a:xfrm>
            <a:off x="7025640" y="2179320"/>
            <a:ext cx="632460" cy="72390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CF75A2C-3031-7557-AEBD-C43CE88CF8D1}"/>
              </a:ext>
            </a:extLst>
          </p:cNvPr>
          <p:cNvSpPr/>
          <p:nvPr/>
        </p:nvSpPr>
        <p:spPr>
          <a:xfrm>
            <a:off x="7025640" y="4431422"/>
            <a:ext cx="632460" cy="25908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0000</a:t>
            </a:r>
          </a:p>
        </p:txBody>
      </p:sp>
      <p:sp>
        <p:nvSpPr>
          <p:cNvPr id="14" name="Rectangle 13">
            <a:extLst>
              <a:ext uri="{FF2B5EF4-FFF2-40B4-BE49-F238E27FC236}">
                <a16:creationId xmlns:a16="http://schemas.microsoft.com/office/drawing/2014/main" id="{BE4A98A3-5AC1-DFDD-3A92-7104A2532E5D}"/>
              </a:ext>
            </a:extLst>
          </p:cNvPr>
          <p:cNvSpPr/>
          <p:nvPr/>
        </p:nvSpPr>
        <p:spPr>
          <a:xfrm>
            <a:off x="7025640" y="3162692"/>
            <a:ext cx="632460" cy="25908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7FFF</a:t>
            </a:r>
          </a:p>
        </p:txBody>
      </p:sp>
      <p:sp>
        <p:nvSpPr>
          <p:cNvPr id="15" name="Rectangle 14">
            <a:extLst>
              <a:ext uri="{FF2B5EF4-FFF2-40B4-BE49-F238E27FC236}">
                <a16:creationId xmlns:a16="http://schemas.microsoft.com/office/drawing/2014/main" id="{1E2659F2-C2EC-BC55-4416-37F823449586}"/>
              </a:ext>
            </a:extLst>
          </p:cNvPr>
          <p:cNvSpPr/>
          <p:nvPr/>
        </p:nvSpPr>
        <p:spPr>
          <a:xfrm>
            <a:off x="7025640" y="2903612"/>
            <a:ext cx="632460" cy="2590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8FFF</a:t>
            </a:r>
          </a:p>
        </p:txBody>
      </p:sp>
      <p:sp>
        <p:nvSpPr>
          <p:cNvPr id="16" name="Rectangle 15">
            <a:extLst>
              <a:ext uri="{FF2B5EF4-FFF2-40B4-BE49-F238E27FC236}">
                <a16:creationId xmlns:a16="http://schemas.microsoft.com/office/drawing/2014/main" id="{E5020FA3-E6B5-B5EE-B7AC-36EA6D429772}"/>
              </a:ext>
            </a:extLst>
          </p:cNvPr>
          <p:cNvSpPr/>
          <p:nvPr/>
        </p:nvSpPr>
        <p:spPr>
          <a:xfrm>
            <a:off x="7025640" y="3421772"/>
            <a:ext cx="632460" cy="100965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B430A719-D9D6-3122-1325-57C7D81D7E93}"/>
              </a:ext>
            </a:extLst>
          </p:cNvPr>
          <p:cNvCxnSpPr>
            <a:cxnSpLocks/>
          </p:cNvCxnSpPr>
          <p:nvPr/>
        </p:nvCxnSpPr>
        <p:spPr>
          <a:xfrm flipV="1">
            <a:off x="6153150" y="1661160"/>
            <a:ext cx="906780" cy="67437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5D46779E-96B5-B824-7EF8-B48052A35AC3}"/>
              </a:ext>
            </a:extLst>
          </p:cNvPr>
          <p:cNvCxnSpPr>
            <a:cxnSpLocks/>
          </p:cNvCxnSpPr>
          <p:nvPr/>
        </p:nvCxnSpPr>
        <p:spPr>
          <a:xfrm>
            <a:off x="6153150" y="3710940"/>
            <a:ext cx="872490" cy="97956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2" name="TextBox 21">
            <a:extLst>
              <a:ext uri="{FF2B5EF4-FFF2-40B4-BE49-F238E27FC236}">
                <a16:creationId xmlns:a16="http://schemas.microsoft.com/office/drawing/2014/main" id="{A9A3F4AA-5108-7068-B5DC-202CDA2D352E}"/>
              </a:ext>
            </a:extLst>
          </p:cNvPr>
          <p:cNvSpPr txBox="1"/>
          <p:nvPr/>
        </p:nvSpPr>
        <p:spPr>
          <a:xfrm>
            <a:off x="7730490" y="2464028"/>
            <a:ext cx="1165860" cy="215444"/>
          </a:xfrm>
          <a:prstGeom prst="rect">
            <a:avLst/>
          </a:prstGeom>
          <a:noFill/>
        </p:spPr>
        <p:txBody>
          <a:bodyPr wrap="square" lIns="0" tIns="0" rIns="0" bIns="0" rtlCol="0">
            <a:spAutoFit/>
          </a:bodyPr>
          <a:lstStyle/>
          <a:p>
            <a:pPr algn="l"/>
            <a:r>
              <a:rPr lang="en-US" sz="1400" dirty="0"/>
              <a:t>Instructions</a:t>
            </a:r>
          </a:p>
        </p:txBody>
      </p:sp>
      <p:sp>
        <p:nvSpPr>
          <p:cNvPr id="23" name="TextBox 22">
            <a:extLst>
              <a:ext uri="{FF2B5EF4-FFF2-40B4-BE49-F238E27FC236}">
                <a16:creationId xmlns:a16="http://schemas.microsoft.com/office/drawing/2014/main" id="{F3EC7352-A5FD-BED9-1C92-01289C0CEE26}"/>
              </a:ext>
            </a:extLst>
          </p:cNvPr>
          <p:cNvSpPr txBox="1"/>
          <p:nvPr/>
        </p:nvSpPr>
        <p:spPr>
          <a:xfrm>
            <a:off x="7749540" y="3749146"/>
            <a:ext cx="1165860" cy="215444"/>
          </a:xfrm>
          <a:prstGeom prst="rect">
            <a:avLst/>
          </a:prstGeom>
          <a:noFill/>
        </p:spPr>
        <p:txBody>
          <a:bodyPr wrap="square" lIns="0" tIns="0" rIns="0" bIns="0" rtlCol="0">
            <a:spAutoFit/>
          </a:bodyPr>
          <a:lstStyle/>
          <a:p>
            <a:pPr algn="l"/>
            <a:r>
              <a:rPr lang="en-US" sz="1400" dirty="0"/>
              <a:t>Data</a:t>
            </a:r>
          </a:p>
        </p:txBody>
      </p:sp>
      <p:sp>
        <p:nvSpPr>
          <p:cNvPr id="24" name="Rectangle 23">
            <a:extLst>
              <a:ext uri="{FF2B5EF4-FFF2-40B4-BE49-F238E27FC236}">
                <a16:creationId xmlns:a16="http://schemas.microsoft.com/office/drawing/2014/main" id="{516570AB-5A9A-2216-B4AA-18325F610E6F}"/>
              </a:ext>
            </a:extLst>
          </p:cNvPr>
          <p:cNvSpPr/>
          <p:nvPr/>
        </p:nvSpPr>
        <p:spPr>
          <a:xfrm>
            <a:off x="7025640" y="1920240"/>
            <a:ext cx="632460" cy="27583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351993EB-C920-7F9F-37CE-07D496DD5DE7}"/>
              </a:ext>
            </a:extLst>
          </p:cNvPr>
          <p:cNvSpPr txBox="1"/>
          <p:nvPr/>
        </p:nvSpPr>
        <p:spPr>
          <a:xfrm>
            <a:off x="7730490" y="1946963"/>
            <a:ext cx="1165860" cy="215444"/>
          </a:xfrm>
          <a:prstGeom prst="rect">
            <a:avLst/>
          </a:prstGeom>
          <a:noFill/>
        </p:spPr>
        <p:txBody>
          <a:bodyPr wrap="square" lIns="0" tIns="0" rIns="0" bIns="0" rtlCol="0">
            <a:spAutoFit/>
          </a:bodyPr>
          <a:lstStyle/>
          <a:p>
            <a:pPr algn="l"/>
            <a:r>
              <a:rPr lang="en-US" sz="1400" dirty="0"/>
              <a:t>Inputs/</a:t>
            </a:r>
            <a:r>
              <a:rPr lang="en-US" sz="1400" dirty="0" err="1"/>
              <a:t>Ouputs</a:t>
            </a:r>
            <a:endParaRPr lang="en-US" sz="1400" dirty="0"/>
          </a:p>
        </p:txBody>
      </p:sp>
      <p:sp>
        <p:nvSpPr>
          <p:cNvPr id="26" name="Rectangle 25">
            <a:extLst>
              <a:ext uri="{FF2B5EF4-FFF2-40B4-BE49-F238E27FC236}">
                <a16:creationId xmlns:a16="http://schemas.microsoft.com/office/drawing/2014/main" id="{6ED03C74-0F5C-71AB-07D1-5F30AA1A24E2}"/>
              </a:ext>
            </a:extLst>
          </p:cNvPr>
          <p:cNvSpPr/>
          <p:nvPr/>
        </p:nvSpPr>
        <p:spPr>
          <a:xfrm>
            <a:off x="5520691" y="3312695"/>
            <a:ext cx="541020" cy="2727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PC</a:t>
            </a:r>
          </a:p>
        </p:txBody>
      </p:sp>
      <p:cxnSp>
        <p:nvCxnSpPr>
          <p:cNvPr id="28" name="Straight Arrow Connector 27">
            <a:extLst>
              <a:ext uri="{FF2B5EF4-FFF2-40B4-BE49-F238E27FC236}">
                <a16:creationId xmlns:a16="http://schemas.microsoft.com/office/drawing/2014/main" id="{8050B787-2DDA-21A2-CBE6-232A51B01966}"/>
              </a:ext>
            </a:extLst>
          </p:cNvPr>
          <p:cNvCxnSpPr>
            <a:stCxn id="26" idx="3"/>
            <a:endCxn id="12" idx="1"/>
          </p:cNvCxnSpPr>
          <p:nvPr/>
        </p:nvCxnSpPr>
        <p:spPr>
          <a:xfrm flipV="1">
            <a:off x="6061711" y="2541270"/>
            <a:ext cx="963929" cy="907783"/>
          </a:xfrm>
          <a:prstGeom prst="straightConnector1">
            <a:avLst/>
          </a:prstGeom>
          <a:ln w="190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01245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843855"/>
          </a:xfrm>
        </p:spPr>
        <p:txBody>
          <a:bodyPr/>
          <a:lstStyle/>
          <a:p>
            <a:pPr marL="285750" indent="-285750">
              <a:buFont typeface="Arial" panose="020B0604020202020204" pitchFamily="34" charset="0"/>
              <a:buChar char="•"/>
            </a:pPr>
            <a:r>
              <a:rPr lang="en-US" sz="1600" b="1" dirty="0"/>
              <a:t>System Bus</a:t>
            </a:r>
          </a:p>
          <a:p>
            <a:pPr marL="790956" lvl="1" indent="-342900"/>
            <a:r>
              <a:rPr lang="en-US" dirty="0"/>
              <a:t>Address bus</a:t>
            </a:r>
          </a:p>
          <a:p>
            <a:pPr marL="1065276" lvl="2" indent="-342900"/>
            <a:r>
              <a:rPr lang="en-US" dirty="0"/>
              <a:t>Specify memory address</a:t>
            </a:r>
          </a:p>
          <a:p>
            <a:pPr marL="790956" lvl="1" indent="-342900"/>
            <a:r>
              <a:rPr lang="en-US" dirty="0"/>
              <a:t>Data bus</a:t>
            </a:r>
          </a:p>
          <a:p>
            <a:pPr marL="1065276" lvl="2" indent="-342900"/>
            <a:r>
              <a:rPr lang="en-US" dirty="0"/>
              <a:t>Specify data to transfer</a:t>
            </a:r>
          </a:p>
          <a:p>
            <a:pPr marL="790956" lvl="1" indent="-342900"/>
            <a:r>
              <a:rPr lang="en-US" dirty="0"/>
              <a:t>Control bus</a:t>
            </a:r>
          </a:p>
          <a:p>
            <a:pPr marL="1065276" lvl="2" indent="-342900"/>
            <a:r>
              <a:rPr lang="en-US" dirty="0"/>
              <a:t>Schedule transfer</a:t>
            </a:r>
          </a:p>
          <a:p>
            <a:pPr marL="285750" indent="-285750"/>
            <a:endParaRPr lang="en-US" dirty="0"/>
          </a:p>
          <a:p>
            <a:pPr marL="733806" lvl="1" indent="-285750"/>
            <a:endParaRPr lang="en-US" b="1" dirty="0"/>
          </a:p>
          <a:p>
            <a:pPr marL="733806" lvl="1" indent="-285750"/>
            <a:endParaRPr lang="en-US"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16</a:t>
            </a:fld>
            <a:endParaRPr lang="en-US" dirty="0"/>
          </a:p>
        </p:txBody>
      </p:sp>
      <p:sp>
        <p:nvSpPr>
          <p:cNvPr id="5" name="Title 4"/>
          <p:cNvSpPr>
            <a:spLocks noGrp="1"/>
          </p:cNvSpPr>
          <p:nvPr>
            <p:ph type="title"/>
          </p:nvPr>
        </p:nvSpPr>
        <p:spPr/>
        <p:txBody>
          <a:bodyPr/>
          <a:lstStyle/>
          <a:p>
            <a:r>
              <a:rPr lang="en-US" dirty="0"/>
              <a:t>The Von-Newman Architecture</a:t>
            </a:r>
          </a:p>
        </p:txBody>
      </p:sp>
      <p:grpSp>
        <p:nvGrpSpPr>
          <p:cNvPr id="11" name="Group 10">
            <a:extLst>
              <a:ext uri="{FF2B5EF4-FFF2-40B4-BE49-F238E27FC236}">
                <a16:creationId xmlns:a16="http://schemas.microsoft.com/office/drawing/2014/main" id="{B812C28A-6CFB-AA8B-ADE8-C543AA4558B2}"/>
              </a:ext>
            </a:extLst>
          </p:cNvPr>
          <p:cNvGrpSpPr/>
          <p:nvPr/>
        </p:nvGrpSpPr>
        <p:grpSpPr>
          <a:xfrm>
            <a:off x="4730785" y="1348740"/>
            <a:ext cx="3784979" cy="2773680"/>
            <a:chOff x="4730785" y="1348740"/>
            <a:chExt cx="3784979" cy="2773680"/>
          </a:xfrm>
        </p:grpSpPr>
        <p:pic>
          <p:nvPicPr>
            <p:cNvPr id="7" name="Picture 6" descr="A computer program with blue squares&#10;&#10;Description automatically generated with medium confidence">
              <a:extLst>
                <a:ext uri="{FF2B5EF4-FFF2-40B4-BE49-F238E27FC236}">
                  <a16:creationId xmlns:a16="http://schemas.microsoft.com/office/drawing/2014/main" id="{38ED2442-1C29-50A3-997E-C65A0DF292A2}"/>
                </a:ext>
              </a:extLst>
            </p:cNvPr>
            <p:cNvPicPr>
              <a:picLocks noChangeAspect="1"/>
            </p:cNvPicPr>
            <p:nvPr/>
          </p:nvPicPr>
          <p:blipFill>
            <a:blip r:embed="rId3"/>
            <a:stretch>
              <a:fillRect/>
            </a:stretch>
          </p:blipFill>
          <p:spPr>
            <a:xfrm>
              <a:off x="4730785" y="1348740"/>
              <a:ext cx="3784979" cy="2773680"/>
            </a:xfrm>
            <a:prstGeom prst="rect">
              <a:avLst/>
            </a:prstGeom>
          </p:spPr>
        </p:pic>
        <p:pic>
          <p:nvPicPr>
            <p:cNvPr id="10" name="Picture 9" descr="A computer program with blue squares&#10;&#10;Description automatically generated with medium confidence">
              <a:extLst>
                <a:ext uri="{FF2B5EF4-FFF2-40B4-BE49-F238E27FC236}">
                  <a16:creationId xmlns:a16="http://schemas.microsoft.com/office/drawing/2014/main" id="{0767732B-A0B7-9D8D-2764-CA8CA17FE167}"/>
                </a:ext>
              </a:extLst>
            </p:cNvPr>
            <p:cNvPicPr>
              <a:picLocks noChangeAspect="1"/>
            </p:cNvPicPr>
            <p:nvPr/>
          </p:nvPicPr>
          <p:blipFill rotWithShape="1">
            <a:blip r:embed="rId3"/>
            <a:srcRect l="50691" t="55925" r="42952" b="36845"/>
            <a:stretch/>
          </p:blipFill>
          <p:spPr>
            <a:xfrm>
              <a:off x="7468214" y="2893126"/>
              <a:ext cx="240631" cy="200526"/>
            </a:xfrm>
            <a:prstGeom prst="rect">
              <a:avLst/>
            </a:prstGeom>
            <a:solidFill>
              <a:schemeClr val="bg1"/>
            </a:solidFill>
          </p:spPr>
        </p:pic>
      </p:grpSp>
    </p:spTree>
    <p:extLst>
      <p:ext uri="{BB962C8B-B14F-4D97-AF65-F5344CB8AC3E}">
        <p14:creationId xmlns:p14="http://schemas.microsoft.com/office/powerpoint/2010/main" val="1819032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035429"/>
          </a:xfrm>
        </p:spPr>
        <p:txBody>
          <a:bodyPr/>
          <a:lstStyle/>
          <a:p>
            <a:pPr marL="285750" indent="-285750">
              <a:buFont typeface="Arial" panose="020B0604020202020204" pitchFamily="34" charset="0"/>
              <a:buChar char="•"/>
            </a:pPr>
            <a:r>
              <a:rPr lang="en-US" sz="1600" b="1" dirty="0"/>
              <a:t>Limitations</a:t>
            </a:r>
          </a:p>
          <a:p>
            <a:pPr marL="790956" lvl="1" indent="-342900"/>
            <a:r>
              <a:rPr lang="en-US" dirty="0"/>
              <a:t>Shared bus bottleneck</a:t>
            </a:r>
          </a:p>
          <a:p>
            <a:pPr marL="1065276" lvl="2" indent="-342900"/>
            <a:r>
              <a:rPr lang="en-US" dirty="0"/>
              <a:t>Too many connected devices</a:t>
            </a:r>
          </a:p>
          <a:p>
            <a:pPr marL="1065276" lvl="2" indent="-342900"/>
            <a:r>
              <a:rPr lang="en-US" dirty="0"/>
              <a:t>Control switching</a:t>
            </a:r>
          </a:p>
          <a:p>
            <a:pPr marL="790956" lvl="1" indent="-342900"/>
            <a:r>
              <a:rPr lang="en-US" dirty="0"/>
              <a:t>One instruction at the time</a:t>
            </a:r>
          </a:p>
          <a:p>
            <a:pPr marL="733806" lvl="1" indent="-285750"/>
            <a:endParaRPr lang="en-US" b="1" dirty="0"/>
          </a:p>
          <a:p>
            <a:pPr marL="733806" lvl="1" indent="-285750"/>
            <a:endParaRPr lang="en-US"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17</a:t>
            </a:fld>
            <a:endParaRPr lang="en-US" dirty="0"/>
          </a:p>
        </p:txBody>
      </p:sp>
      <p:sp>
        <p:nvSpPr>
          <p:cNvPr id="5" name="Title 4"/>
          <p:cNvSpPr>
            <a:spLocks noGrp="1"/>
          </p:cNvSpPr>
          <p:nvPr>
            <p:ph type="title"/>
          </p:nvPr>
        </p:nvSpPr>
        <p:spPr/>
        <p:txBody>
          <a:bodyPr/>
          <a:lstStyle/>
          <a:p>
            <a:r>
              <a:rPr lang="en-US" dirty="0"/>
              <a:t>The Von-Newman Architecture</a:t>
            </a:r>
          </a:p>
        </p:txBody>
      </p:sp>
      <p:grpSp>
        <p:nvGrpSpPr>
          <p:cNvPr id="3" name="Group 2">
            <a:extLst>
              <a:ext uri="{FF2B5EF4-FFF2-40B4-BE49-F238E27FC236}">
                <a16:creationId xmlns:a16="http://schemas.microsoft.com/office/drawing/2014/main" id="{3560469E-EA3E-0A41-B502-397C3C90DA5B}"/>
              </a:ext>
            </a:extLst>
          </p:cNvPr>
          <p:cNvGrpSpPr/>
          <p:nvPr/>
        </p:nvGrpSpPr>
        <p:grpSpPr>
          <a:xfrm>
            <a:off x="4730785" y="1348740"/>
            <a:ext cx="3784979" cy="2773680"/>
            <a:chOff x="4730785" y="1348740"/>
            <a:chExt cx="3784979" cy="2773680"/>
          </a:xfrm>
        </p:grpSpPr>
        <p:pic>
          <p:nvPicPr>
            <p:cNvPr id="6" name="Picture 5" descr="A computer program with blue squares&#10;&#10;Description automatically generated with medium confidence">
              <a:extLst>
                <a:ext uri="{FF2B5EF4-FFF2-40B4-BE49-F238E27FC236}">
                  <a16:creationId xmlns:a16="http://schemas.microsoft.com/office/drawing/2014/main" id="{0AA7CEAD-FEB3-ECC1-7671-C96C9EFE46FD}"/>
                </a:ext>
              </a:extLst>
            </p:cNvPr>
            <p:cNvPicPr>
              <a:picLocks noChangeAspect="1"/>
            </p:cNvPicPr>
            <p:nvPr/>
          </p:nvPicPr>
          <p:blipFill>
            <a:blip r:embed="rId2"/>
            <a:stretch>
              <a:fillRect/>
            </a:stretch>
          </p:blipFill>
          <p:spPr>
            <a:xfrm>
              <a:off x="4730785" y="1348740"/>
              <a:ext cx="3784979" cy="2773680"/>
            </a:xfrm>
            <a:prstGeom prst="rect">
              <a:avLst/>
            </a:prstGeom>
          </p:spPr>
        </p:pic>
        <p:pic>
          <p:nvPicPr>
            <p:cNvPr id="8" name="Picture 7" descr="A computer program with blue squares&#10;&#10;Description automatically generated with medium confidence">
              <a:extLst>
                <a:ext uri="{FF2B5EF4-FFF2-40B4-BE49-F238E27FC236}">
                  <a16:creationId xmlns:a16="http://schemas.microsoft.com/office/drawing/2014/main" id="{580AC3FA-8043-BA1F-190A-61D7D4DBF104}"/>
                </a:ext>
              </a:extLst>
            </p:cNvPr>
            <p:cNvPicPr>
              <a:picLocks noChangeAspect="1"/>
            </p:cNvPicPr>
            <p:nvPr/>
          </p:nvPicPr>
          <p:blipFill rotWithShape="1">
            <a:blip r:embed="rId2"/>
            <a:srcRect l="50691" t="55925" r="42952" b="36845"/>
            <a:stretch/>
          </p:blipFill>
          <p:spPr>
            <a:xfrm>
              <a:off x="7468214" y="2893126"/>
              <a:ext cx="240631" cy="200526"/>
            </a:xfrm>
            <a:prstGeom prst="rect">
              <a:avLst/>
            </a:prstGeom>
            <a:solidFill>
              <a:schemeClr val="bg1"/>
            </a:solidFill>
          </p:spPr>
        </p:pic>
      </p:grpSp>
    </p:spTree>
    <p:extLst>
      <p:ext uri="{BB962C8B-B14F-4D97-AF65-F5344CB8AC3E}">
        <p14:creationId xmlns:p14="http://schemas.microsoft.com/office/powerpoint/2010/main" val="302315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4374531"/>
          </a:xfrm>
        </p:spPr>
        <p:txBody>
          <a:bodyPr/>
          <a:lstStyle/>
          <a:p>
            <a:pPr marL="285750" indent="-285750">
              <a:buFont typeface="Arial" panose="020B0604020202020204" pitchFamily="34" charset="0"/>
              <a:buChar char="•"/>
            </a:pPr>
            <a:r>
              <a:rPr lang="en-US" sz="1600" b="1" dirty="0"/>
              <a:t>Sample Exercise: </a:t>
            </a:r>
          </a:p>
          <a:p>
            <a:pPr marL="733806" lvl="1" indent="-285750"/>
            <a:r>
              <a:rPr lang="en-US" sz="1600" dirty="0"/>
              <a:t>Assume following system bus design</a:t>
            </a:r>
          </a:p>
          <a:p>
            <a:pPr marL="1008126" lvl="2" indent="-285750"/>
            <a:r>
              <a:rPr lang="en-US" sz="1600" dirty="0"/>
              <a:t>2-bit control bus [O][S]</a:t>
            </a:r>
          </a:p>
          <a:p>
            <a:pPr marL="1282446" lvl="3" indent="-285750"/>
            <a:r>
              <a:rPr lang="en-US" sz="1600" dirty="0"/>
              <a:t>O: read/write enable</a:t>
            </a:r>
          </a:p>
          <a:p>
            <a:pPr marL="1556766" lvl="4" indent="-285750"/>
            <a:r>
              <a:rPr lang="en-US" sz="1600" dirty="0"/>
              <a:t>0 =&gt; read</a:t>
            </a:r>
          </a:p>
          <a:p>
            <a:pPr marL="1556766" lvl="4" indent="-285750"/>
            <a:r>
              <a:rPr lang="en-US" sz="1600" dirty="0"/>
              <a:t>1 =&gt; write</a:t>
            </a:r>
          </a:p>
          <a:p>
            <a:pPr marL="1282446" lvl="3" indent="-285750"/>
            <a:r>
              <a:rPr lang="en-US" sz="1600" dirty="0"/>
              <a:t>S:  chip select</a:t>
            </a:r>
          </a:p>
          <a:p>
            <a:pPr marL="1556766" lvl="4" indent="-285750"/>
            <a:r>
              <a:rPr lang="en-US" sz="1600" dirty="0"/>
              <a:t>0 =&gt; Memory</a:t>
            </a:r>
          </a:p>
          <a:p>
            <a:pPr marL="1556766" lvl="4" indent="-285750"/>
            <a:r>
              <a:rPr lang="en-US" sz="1600" dirty="0"/>
              <a:t>1 =&gt; I/O</a:t>
            </a:r>
          </a:p>
          <a:p>
            <a:pPr marL="1008126" lvl="2" indent="-285750"/>
            <a:r>
              <a:rPr lang="en-US" sz="1600" dirty="0"/>
              <a:t>32-bit address bus</a:t>
            </a:r>
          </a:p>
          <a:p>
            <a:pPr marL="1008126" lvl="2" indent="-285750"/>
            <a:r>
              <a:rPr lang="en-US" sz="1600" dirty="0"/>
              <a:t>8-bit data bus</a:t>
            </a:r>
          </a:p>
          <a:p>
            <a:pPr marL="733806" lvl="1" indent="-285750"/>
            <a:endParaRPr lang="en-US" sz="1600" b="1" dirty="0"/>
          </a:p>
          <a:p>
            <a:pPr marL="285750" indent="-285750"/>
            <a:endParaRPr lang="en-US" dirty="0"/>
          </a:p>
          <a:p>
            <a:pPr marL="733806" lvl="1" indent="-285750"/>
            <a:endParaRPr lang="en-US" b="1" dirty="0"/>
          </a:p>
          <a:p>
            <a:pPr marL="733806" lvl="1" indent="-285750"/>
            <a:endParaRPr lang="en-US"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18</a:t>
            </a:fld>
            <a:endParaRPr lang="en-US" dirty="0"/>
          </a:p>
        </p:txBody>
      </p:sp>
      <p:sp>
        <p:nvSpPr>
          <p:cNvPr id="5" name="Title 4"/>
          <p:cNvSpPr>
            <a:spLocks noGrp="1"/>
          </p:cNvSpPr>
          <p:nvPr>
            <p:ph type="title"/>
          </p:nvPr>
        </p:nvSpPr>
        <p:spPr/>
        <p:txBody>
          <a:bodyPr/>
          <a:lstStyle/>
          <a:p>
            <a:r>
              <a:rPr lang="en-US" dirty="0"/>
              <a:t>The Von-Newman Architecture</a:t>
            </a:r>
          </a:p>
        </p:txBody>
      </p:sp>
      <p:grpSp>
        <p:nvGrpSpPr>
          <p:cNvPr id="3" name="Group 2">
            <a:extLst>
              <a:ext uri="{FF2B5EF4-FFF2-40B4-BE49-F238E27FC236}">
                <a16:creationId xmlns:a16="http://schemas.microsoft.com/office/drawing/2014/main" id="{DA4E16B6-9078-2D7B-F717-2F09E84179F5}"/>
              </a:ext>
            </a:extLst>
          </p:cNvPr>
          <p:cNvGrpSpPr/>
          <p:nvPr/>
        </p:nvGrpSpPr>
        <p:grpSpPr>
          <a:xfrm>
            <a:off x="4730785" y="1348740"/>
            <a:ext cx="3784979" cy="2773680"/>
            <a:chOff x="4730785" y="1348740"/>
            <a:chExt cx="3784979" cy="2773680"/>
          </a:xfrm>
        </p:grpSpPr>
        <p:pic>
          <p:nvPicPr>
            <p:cNvPr id="6" name="Picture 5" descr="A computer program with blue squares&#10;&#10;Description automatically generated with medium confidence">
              <a:extLst>
                <a:ext uri="{FF2B5EF4-FFF2-40B4-BE49-F238E27FC236}">
                  <a16:creationId xmlns:a16="http://schemas.microsoft.com/office/drawing/2014/main" id="{AB229420-86FE-CCB0-9233-A64C101531F2}"/>
                </a:ext>
              </a:extLst>
            </p:cNvPr>
            <p:cNvPicPr>
              <a:picLocks noChangeAspect="1"/>
            </p:cNvPicPr>
            <p:nvPr/>
          </p:nvPicPr>
          <p:blipFill>
            <a:blip r:embed="rId2"/>
            <a:stretch>
              <a:fillRect/>
            </a:stretch>
          </p:blipFill>
          <p:spPr>
            <a:xfrm>
              <a:off x="4730785" y="1348740"/>
              <a:ext cx="3784979" cy="2773680"/>
            </a:xfrm>
            <a:prstGeom prst="rect">
              <a:avLst/>
            </a:prstGeom>
          </p:spPr>
        </p:pic>
        <p:pic>
          <p:nvPicPr>
            <p:cNvPr id="8" name="Picture 7" descr="A computer program with blue squares&#10;&#10;Description automatically generated with medium confidence">
              <a:extLst>
                <a:ext uri="{FF2B5EF4-FFF2-40B4-BE49-F238E27FC236}">
                  <a16:creationId xmlns:a16="http://schemas.microsoft.com/office/drawing/2014/main" id="{DE1BF63E-2172-50BF-D967-3D618BCC89A1}"/>
                </a:ext>
              </a:extLst>
            </p:cNvPr>
            <p:cNvPicPr>
              <a:picLocks noChangeAspect="1"/>
            </p:cNvPicPr>
            <p:nvPr/>
          </p:nvPicPr>
          <p:blipFill rotWithShape="1">
            <a:blip r:embed="rId2"/>
            <a:srcRect l="50691" t="55925" r="42952" b="36845"/>
            <a:stretch/>
          </p:blipFill>
          <p:spPr>
            <a:xfrm>
              <a:off x="7468214" y="2893126"/>
              <a:ext cx="240631" cy="200526"/>
            </a:xfrm>
            <a:prstGeom prst="rect">
              <a:avLst/>
            </a:prstGeom>
            <a:solidFill>
              <a:schemeClr val="bg1"/>
            </a:solidFill>
          </p:spPr>
        </p:pic>
      </p:grpSp>
    </p:spTree>
    <p:extLst>
      <p:ext uri="{BB962C8B-B14F-4D97-AF65-F5344CB8AC3E}">
        <p14:creationId xmlns:p14="http://schemas.microsoft.com/office/powerpoint/2010/main" val="3501798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4131187" cy="4612545"/>
          </a:xfrm>
        </p:spPr>
        <p:txBody>
          <a:bodyPr/>
          <a:lstStyle/>
          <a:p>
            <a:pPr marL="285750" indent="-285750">
              <a:buFont typeface="Arial" panose="020B0604020202020204" pitchFamily="34" charset="0"/>
              <a:buChar char="•"/>
            </a:pPr>
            <a:r>
              <a:rPr lang="en-US" sz="1600" b="1" dirty="0"/>
              <a:t>Sample Exercise: </a:t>
            </a:r>
          </a:p>
          <a:p>
            <a:pPr marL="733806" lvl="1" indent="-285750"/>
            <a:r>
              <a:rPr lang="en-US" sz="1600" b="1" dirty="0"/>
              <a:t>CPU wants to read a byte from memory at address 0x80000000</a:t>
            </a:r>
          </a:p>
          <a:p>
            <a:pPr marL="733806" lvl="1" indent="-285750"/>
            <a:r>
              <a:rPr lang="en-US" sz="1600" dirty="0"/>
              <a:t>Step1: CPU places 0x80000000 on address bus.</a:t>
            </a:r>
          </a:p>
          <a:p>
            <a:pPr marL="733806" lvl="1" indent="-285750"/>
            <a:r>
              <a:rPr lang="en-US" sz="1600" dirty="0"/>
              <a:t>Step2: CPU selects memory for read by placing 00 on control bus</a:t>
            </a:r>
          </a:p>
          <a:p>
            <a:pPr marL="1008126" lvl="2" indent="-285750"/>
            <a:r>
              <a:rPr lang="en-US" sz="1600" dirty="0"/>
              <a:t>R=0, S=0</a:t>
            </a:r>
          </a:p>
          <a:p>
            <a:pPr marL="733806" lvl="1" indent="-285750"/>
            <a:r>
              <a:rPr lang="en-US" sz="1600" dirty="0"/>
              <a:t>Step3: Memory loads the byte at specified address location in memory and puts it on the data bus</a:t>
            </a:r>
          </a:p>
          <a:p>
            <a:pPr marL="733806" lvl="1" indent="-285750"/>
            <a:r>
              <a:rPr lang="en-US" sz="1600" dirty="0"/>
              <a:t>Step4: CPU reads the byte from the data bus</a:t>
            </a:r>
          </a:p>
          <a:p>
            <a:pPr marL="733806" lvl="1" indent="-285750"/>
            <a:endParaRPr lang="en-US" sz="1600" b="1" dirty="0"/>
          </a:p>
          <a:p>
            <a:pPr marL="285750" indent="-285750"/>
            <a:endParaRPr lang="en-US" dirty="0"/>
          </a:p>
          <a:p>
            <a:pPr marL="733806" lvl="1" indent="-285750"/>
            <a:endParaRPr lang="en-US" b="1" dirty="0"/>
          </a:p>
          <a:p>
            <a:pPr marL="733806" lvl="1" indent="-285750"/>
            <a:endParaRPr lang="en-US"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19</a:t>
            </a:fld>
            <a:endParaRPr lang="en-US" dirty="0"/>
          </a:p>
        </p:txBody>
      </p:sp>
      <p:sp>
        <p:nvSpPr>
          <p:cNvPr id="5" name="Title 4"/>
          <p:cNvSpPr>
            <a:spLocks noGrp="1"/>
          </p:cNvSpPr>
          <p:nvPr>
            <p:ph type="title"/>
          </p:nvPr>
        </p:nvSpPr>
        <p:spPr/>
        <p:txBody>
          <a:bodyPr/>
          <a:lstStyle/>
          <a:p>
            <a:r>
              <a:rPr lang="en-US" dirty="0"/>
              <a:t>The Von-Newman Architecture</a:t>
            </a:r>
          </a:p>
        </p:txBody>
      </p:sp>
      <p:grpSp>
        <p:nvGrpSpPr>
          <p:cNvPr id="3" name="Group 2">
            <a:extLst>
              <a:ext uri="{FF2B5EF4-FFF2-40B4-BE49-F238E27FC236}">
                <a16:creationId xmlns:a16="http://schemas.microsoft.com/office/drawing/2014/main" id="{B6F4C899-76A7-DD37-E9EC-215497B93510}"/>
              </a:ext>
            </a:extLst>
          </p:cNvPr>
          <p:cNvGrpSpPr/>
          <p:nvPr/>
        </p:nvGrpSpPr>
        <p:grpSpPr>
          <a:xfrm>
            <a:off x="4730785" y="1348740"/>
            <a:ext cx="3784979" cy="2773680"/>
            <a:chOff x="4730785" y="1348740"/>
            <a:chExt cx="3784979" cy="2773680"/>
          </a:xfrm>
        </p:grpSpPr>
        <p:pic>
          <p:nvPicPr>
            <p:cNvPr id="6" name="Picture 5" descr="A computer program with blue squares&#10;&#10;Description automatically generated with medium confidence">
              <a:extLst>
                <a:ext uri="{FF2B5EF4-FFF2-40B4-BE49-F238E27FC236}">
                  <a16:creationId xmlns:a16="http://schemas.microsoft.com/office/drawing/2014/main" id="{F21D672B-6D74-2FEB-5A6F-A2C44863F0A5}"/>
                </a:ext>
              </a:extLst>
            </p:cNvPr>
            <p:cNvPicPr>
              <a:picLocks noChangeAspect="1"/>
            </p:cNvPicPr>
            <p:nvPr/>
          </p:nvPicPr>
          <p:blipFill>
            <a:blip r:embed="rId2"/>
            <a:stretch>
              <a:fillRect/>
            </a:stretch>
          </p:blipFill>
          <p:spPr>
            <a:xfrm>
              <a:off x="4730785" y="1348740"/>
              <a:ext cx="3784979" cy="2773680"/>
            </a:xfrm>
            <a:prstGeom prst="rect">
              <a:avLst/>
            </a:prstGeom>
          </p:spPr>
        </p:pic>
        <p:pic>
          <p:nvPicPr>
            <p:cNvPr id="8" name="Picture 7" descr="A computer program with blue squares&#10;&#10;Description automatically generated with medium confidence">
              <a:extLst>
                <a:ext uri="{FF2B5EF4-FFF2-40B4-BE49-F238E27FC236}">
                  <a16:creationId xmlns:a16="http://schemas.microsoft.com/office/drawing/2014/main" id="{59B4DBF4-2336-9918-C482-233A0A235919}"/>
                </a:ext>
              </a:extLst>
            </p:cNvPr>
            <p:cNvPicPr>
              <a:picLocks noChangeAspect="1"/>
            </p:cNvPicPr>
            <p:nvPr/>
          </p:nvPicPr>
          <p:blipFill rotWithShape="1">
            <a:blip r:embed="rId2"/>
            <a:srcRect l="50691" t="55925" r="42952" b="36845"/>
            <a:stretch/>
          </p:blipFill>
          <p:spPr>
            <a:xfrm>
              <a:off x="7468214" y="2893126"/>
              <a:ext cx="240631" cy="200526"/>
            </a:xfrm>
            <a:prstGeom prst="rect">
              <a:avLst/>
            </a:prstGeom>
            <a:solidFill>
              <a:schemeClr val="bg1"/>
            </a:solidFill>
          </p:spPr>
        </p:pic>
      </p:grpSp>
    </p:spTree>
    <p:extLst>
      <p:ext uri="{BB962C8B-B14F-4D97-AF65-F5344CB8AC3E}">
        <p14:creationId xmlns:p14="http://schemas.microsoft.com/office/powerpoint/2010/main" val="105491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595035"/>
          </a:xfrm>
        </p:spPr>
        <p:txBody>
          <a:bodyPr/>
          <a:lstStyle/>
          <a:p>
            <a:pPr marL="285750" indent="-285750">
              <a:buFont typeface="Arial" panose="020B0604020202020204" pitchFamily="34" charset="0"/>
              <a:buChar char="•"/>
            </a:pPr>
            <a:r>
              <a:rPr lang="en-US" sz="1600" b="1" dirty="0" err="1"/>
              <a:t>Bruinlearn</a:t>
            </a:r>
            <a:endParaRPr lang="en-US" sz="1600" b="1" dirty="0"/>
          </a:p>
          <a:p>
            <a:pPr marL="285750" indent="-285750">
              <a:buFont typeface="Arial" panose="020B0604020202020204" pitchFamily="34" charset="0"/>
              <a:buChar char="•"/>
            </a:pPr>
            <a:r>
              <a:rPr lang="en-US" sz="1600" b="1" dirty="0" err="1"/>
              <a:t>Campuswire</a:t>
            </a: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p:txBody>
          <a:bodyPr/>
          <a:lstStyle/>
          <a:p>
            <a:r>
              <a:rPr lang="en-US" dirty="0"/>
              <a:t>Logistic</a:t>
            </a:r>
          </a:p>
        </p:txBody>
      </p:sp>
    </p:spTree>
    <p:extLst>
      <p:ext uri="{BB962C8B-B14F-4D97-AF65-F5344CB8AC3E}">
        <p14:creationId xmlns:p14="http://schemas.microsoft.com/office/powerpoint/2010/main" val="3732653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4131187" cy="4612545"/>
          </a:xfrm>
        </p:spPr>
        <p:txBody>
          <a:bodyPr/>
          <a:lstStyle/>
          <a:p>
            <a:pPr marL="285750" indent="-285750">
              <a:buFont typeface="Arial" panose="020B0604020202020204" pitchFamily="34" charset="0"/>
              <a:buChar char="•"/>
            </a:pPr>
            <a:r>
              <a:rPr lang="en-US" sz="1600" b="1" dirty="0"/>
              <a:t>Sample Exercise: </a:t>
            </a:r>
          </a:p>
          <a:p>
            <a:pPr marL="733806" lvl="1" indent="-285750"/>
            <a:r>
              <a:rPr lang="en-US" sz="1600" b="1" dirty="0"/>
              <a:t>CPU wants to write a byte to I/O at address 0xFF000000</a:t>
            </a:r>
          </a:p>
          <a:p>
            <a:pPr marL="733806" lvl="1" indent="-285750"/>
            <a:r>
              <a:rPr lang="en-US" sz="1600" dirty="0"/>
              <a:t>Step1: CPU places 0xFF000000 on address bus.</a:t>
            </a:r>
          </a:p>
          <a:p>
            <a:pPr marL="733806" lvl="1" indent="-285750"/>
            <a:r>
              <a:rPr lang="en-US" sz="1600" dirty="0"/>
              <a:t>Step2: CPU places the byte to be sent on the data bus</a:t>
            </a:r>
          </a:p>
          <a:p>
            <a:pPr marL="733806" lvl="1" indent="-285750"/>
            <a:r>
              <a:rPr lang="en-US" sz="1600" dirty="0"/>
              <a:t>Step3: CPU selects I/O for write by placing </a:t>
            </a:r>
            <a:r>
              <a:rPr lang="en-US" dirty="0"/>
              <a:t>11</a:t>
            </a:r>
            <a:r>
              <a:rPr lang="en-US" sz="1600" dirty="0"/>
              <a:t> on control bus</a:t>
            </a:r>
          </a:p>
          <a:p>
            <a:pPr marL="1008126" lvl="2" indent="-285750"/>
            <a:r>
              <a:rPr lang="en-US" sz="1600" dirty="0"/>
              <a:t>O=1, S=1</a:t>
            </a:r>
          </a:p>
          <a:p>
            <a:pPr marL="733806" lvl="1" indent="-285750"/>
            <a:r>
              <a:rPr lang="en-US" sz="1600" dirty="0"/>
              <a:t>Step4: I/O reads byte from the data bus and stores it to the specified address location in I/O</a:t>
            </a:r>
          </a:p>
          <a:p>
            <a:pPr marL="733806" lvl="1" indent="-285750"/>
            <a:endParaRPr lang="en-US" sz="1600" b="1" dirty="0"/>
          </a:p>
          <a:p>
            <a:pPr marL="285750" indent="-285750"/>
            <a:endParaRPr lang="en-US" dirty="0"/>
          </a:p>
          <a:p>
            <a:pPr marL="733806" lvl="1" indent="-285750"/>
            <a:endParaRPr lang="en-US" b="1" dirty="0"/>
          </a:p>
          <a:p>
            <a:pPr marL="733806" lvl="1" indent="-285750"/>
            <a:endParaRPr lang="en-US"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20</a:t>
            </a:fld>
            <a:endParaRPr lang="en-US" dirty="0"/>
          </a:p>
        </p:txBody>
      </p:sp>
      <p:sp>
        <p:nvSpPr>
          <p:cNvPr id="5" name="Title 4"/>
          <p:cNvSpPr>
            <a:spLocks noGrp="1"/>
          </p:cNvSpPr>
          <p:nvPr>
            <p:ph type="title"/>
          </p:nvPr>
        </p:nvSpPr>
        <p:spPr/>
        <p:txBody>
          <a:bodyPr/>
          <a:lstStyle/>
          <a:p>
            <a:r>
              <a:rPr lang="en-US" dirty="0"/>
              <a:t>The Von-Newman Architecture</a:t>
            </a:r>
          </a:p>
        </p:txBody>
      </p:sp>
      <p:grpSp>
        <p:nvGrpSpPr>
          <p:cNvPr id="3" name="Group 2">
            <a:extLst>
              <a:ext uri="{FF2B5EF4-FFF2-40B4-BE49-F238E27FC236}">
                <a16:creationId xmlns:a16="http://schemas.microsoft.com/office/drawing/2014/main" id="{B6F4C899-76A7-DD37-E9EC-215497B93510}"/>
              </a:ext>
            </a:extLst>
          </p:cNvPr>
          <p:cNvGrpSpPr/>
          <p:nvPr/>
        </p:nvGrpSpPr>
        <p:grpSpPr>
          <a:xfrm>
            <a:off x="4730785" y="1348740"/>
            <a:ext cx="3784979" cy="2773680"/>
            <a:chOff x="4730785" y="1348740"/>
            <a:chExt cx="3784979" cy="2773680"/>
          </a:xfrm>
        </p:grpSpPr>
        <p:pic>
          <p:nvPicPr>
            <p:cNvPr id="6" name="Picture 5" descr="A computer program with blue squares&#10;&#10;Description automatically generated with medium confidence">
              <a:extLst>
                <a:ext uri="{FF2B5EF4-FFF2-40B4-BE49-F238E27FC236}">
                  <a16:creationId xmlns:a16="http://schemas.microsoft.com/office/drawing/2014/main" id="{F21D672B-6D74-2FEB-5A6F-A2C44863F0A5}"/>
                </a:ext>
              </a:extLst>
            </p:cNvPr>
            <p:cNvPicPr>
              <a:picLocks noChangeAspect="1"/>
            </p:cNvPicPr>
            <p:nvPr/>
          </p:nvPicPr>
          <p:blipFill>
            <a:blip r:embed="rId2"/>
            <a:stretch>
              <a:fillRect/>
            </a:stretch>
          </p:blipFill>
          <p:spPr>
            <a:xfrm>
              <a:off x="4730785" y="1348740"/>
              <a:ext cx="3784979" cy="2773680"/>
            </a:xfrm>
            <a:prstGeom prst="rect">
              <a:avLst/>
            </a:prstGeom>
          </p:spPr>
        </p:pic>
        <p:pic>
          <p:nvPicPr>
            <p:cNvPr id="8" name="Picture 7" descr="A computer program with blue squares&#10;&#10;Description automatically generated with medium confidence">
              <a:extLst>
                <a:ext uri="{FF2B5EF4-FFF2-40B4-BE49-F238E27FC236}">
                  <a16:creationId xmlns:a16="http://schemas.microsoft.com/office/drawing/2014/main" id="{59B4DBF4-2336-9918-C482-233A0A235919}"/>
                </a:ext>
              </a:extLst>
            </p:cNvPr>
            <p:cNvPicPr>
              <a:picLocks noChangeAspect="1"/>
            </p:cNvPicPr>
            <p:nvPr/>
          </p:nvPicPr>
          <p:blipFill rotWithShape="1">
            <a:blip r:embed="rId2"/>
            <a:srcRect l="50691" t="55925" r="42952" b="36845"/>
            <a:stretch/>
          </p:blipFill>
          <p:spPr>
            <a:xfrm>
              <a:off x="7468214" y="2893126"/>
              <a:ext cx="240631" cy="200526"/>
            </a:xfrm>
            <a:prstGeom prst="rect">
              <a:avLst/>
            </a:prstGeom>
            <a:solidFill>
              <a:schemeClr val="bg1"/>
            </a:solidFill>
          </p:spPr>
        </p:pic>
      </p:grpSp>
    </p:spTree>
    <p:extLst>
      <p:ext uri="{BB962C8B-B14F-4D97-AF65-F5344CB8AC3E}">
        <p14:creationId xmlns:p14="http://schemas.microsoft.com/office/powerpoint/2010/main" val="1692595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981807"/>
          </a:xfrm>
        </p:spPr>
        <p:txBody>
          <a:bodyPr/>
          <a:lstStyle/>
          <a:p>
            <a:pPr marL="285750" indent="-285750">
              <a:buFont typeface="Arial" panose="020B0604020202020204" pitchFamily="34" charset="0"/>
              <a:buChar char="•"/>
            </a:pPr>
            <a:r>
              <a:rPr lang="en-US" sz="1600" b="1" dirty="0"/>
              <a:t>Harvard Architecture Model</a:t>
            </a:r>
          </a:p>
          <a:p>
            <a:pPr marL="790956" lvl="1" indent="-342900"/>
            <a:r>
              <a:rPr lang="en-US" dirty="0"/>
              <a:t>Separate memory buses</a:t>
            </a:r>
          </a:p>
          <a:p>
            <a:pPr marL="1065276" lvl="2" indent="-342900"/>
            <a:r>
              <a:rPr lang="en-US" dirty="0"/>
              <a:t>Instruction memory</a:t>
            </a:r>
          </a:p>
          <a:p>
            <a:pPr marL="1065276" lvl="2" indent="-342900"/>
            <a:r>
              <a:rPr lang="en-US" dirty="0"/>
              <a:t>Data memory</a:t>
            </a: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21</a:t>
            </a:fld>
            <a:endParaRPr lang="en-US" dirty="0"/>
          </a:p>
        </p:txBody>
      </p:sp>
      <p:sp>
        <p:nvSpPr>
          <p:cNvPr id="5" name="Title 4"/>
          <p:cNvSpPr>
            <a:spLocks noGrp="1"/>
          </p:cNvSpPr>
          <p:nvPr>
            <p:ph type="title"/>
          </p:nvPr>
        </p:nvSpPr>
        <p:spPr/>
        <p:txBody>
          <a:bodyPr/>
          <a:lstStyle/>
          <a:p>
            <a:r>
              <a:rPr lang="en-US" dirty="0"/>
              <a:t>The Von-Newman Architecture</a:t>
            </a:r>
          </a:p>
        </p:txBody>
      </p:sp>
      <p:pic>
        <p:nvPicPr>
          <p:cNvPr id="6" name="Picture 5" descr="A diagram of a control unit&#10;&#10;Description automatically generated">
            <a:extLst>
              <a:ext uri="{FF2B5EF4-FFF2-40B4-BE49-F238E27FC236}">
                <a16:creationId xmlns:a16="http://schemas.microsoft.com/office/drawing/2014/main" id="{3F2FE398-A15D-B2F0-37F6-DDE9A2DBA4AE}"/>
              </a:ext>
            </a:extLst>
          </p:cNvPr>
          <p:cNvPicPr>
            <a:picLocks noChangeAspect="1"/>
          </p:cNvPicPr>
          <p:nvPr/>
        </p:nvPicPr>
        <p:blipFill>
          <a:blip r:embed="rId2"/>
          <a:stretch>
            <a:fillRect/>
          </a:stretch>
        </p:blipFill>
        <p:spPr>
          <a:xfrm>
            <a:off x="4735864" y="1520190"/>
            <a:ext cx="3879091" cy="2468880"/>
          </a:xfrm>
          <a:prstGeom prst="rect">
            <a:avLst/>
          </a:prstGeom>
        </p:spPr>
      </p:pic>
    </p:spTree>
    <p:extLst>
      <p:ext uri="{BB962C8B-B14F-4D97-AF65-F5344CB8AC3E}">
        <p14:creationId xmlns:p14="http://schemas.microsoft.com/office/powerpoint/2010/main" val="3061323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771015"/>
          </a:xfrm>
        </p:spPr>
        <p:txBody>
          <a:bodyPr/>
          <a:lstStyle/>
          <a:p>
            <a:pPr marL="285750" indent="-285750">
              <a:buFont typeface="Arial" panose="020B0604020202020204" pitchFamily="34" charset="0"/>
              <a:buChar char="•"/>
            </a:pPr>
            <a:r>
              <a:rPr lang="en-US" sz="1600" b="1" dirty="0"/>
              <a:t>Harvard Architecture Model</a:t>
            </a:r>
          </a:p>
          <a:p>
            <a:pPr marL="790956" lvl="1" indent="-342900"/>
            <a:r>
              <a:rPr lang="en-US" dirty="0"/>
              <a:t>Advantages</a:t>
            </a:r>
          </a:p>
          <a:p>
            <a:pPr marL="1065276" lvl="2" indent="-342900"/>
            <a:r>
              <a:rPr lang="en-US" dirty="0"/>
              <a:t>Simultaneous access</a:t>
            </a:r>
          </a:p>
          <a:p>
            <a:pPr marL="1339596" lvl="3" indent="-342900"/>
            <a:r>
              <a:rPr lang="en-US" dirty="0"/>
              <a:t>Fetch data and instructions in parallel</a:t>
            </a:r>
          </a:p>
          <a:p>
            <a:pPr marL="1339596" lvl="3" indent="-342900"/>
            <a:r>
              <a:rPr lang="en-US" dirty="0"/>
              <a:t>Increases performance</a:t>
            </a:r>
          </a:p>
          <a:p>
            <a:pPr marL="1065276" lvl="2" indent="-342900"/>
            <a:r>
              <a:rPr lang="en-US" dirty="0"/>
              <a:t>Can specialize instruction memory</a:t>
            </a:r>
          </a:p>
          <a:p>
            <a:pPr marL="1339596" lvl="3" indent="-342900"/>
            <a:r>
              <a:rPr lang="en-US" dirty="0"/>
              <a:t>Can be read-only (security)</a:t>
            </a:r>
          </a:p>
          <a:p>
            <a:pPr marL="1339596" lvl="3" indent="-342900"/>
            <a:r>
              <a:rPr lang="en-US" dirty="0"/>
              <a:t>Can be non-volatile (flexibility)</a:t>
            </a:r>
          </a:p>
          <a:p>
            <a:pPr marL="1339596" lvl="3" indent="-342900"/>
            <a:r>
              <a:rPr lang="en-US" dirty="0"/>
              <a:t>Can be faster technology (speed)</a:t>
            </a:r>
            <a:endParaRPr lang="en-US" b="1" dirty="0"/>
          </a:p>
          <a:p>
            <a:pPr marL="733806" lvl="1" indent="-285750"/>
            <a:endParaRPr lang="en-US"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22</a:t>
            </a:fld>
            <a:endParaRPr lang="en-US" dirty="0"/>
          </a:p>
        </p:txBody>
      </p:sp>
      <p:sp>
        <p:nvSpPr>
          <p:cNvPr id="5" name="Title 4"/>
          <p:cNvSpPr>
            <a:spLocks noGrp="1"/>
          </p:cNvSpPr>
          <p:nvPr>
            <p:ph type="title"/>
          </p:nvPr>
        </p:nvSpPr>
        <p:spPr/>
        <p:txBody>
          <a:bodyPr/>
          <a:lstStyle/>
          <a:p>
            <a:r>
              <a:rPr lang="en-US" dirty="0"/>
              <a:t>The Von-Newman Architecture</a:t>
            </a:r>
          </a:p>
        </p:txBody>
      </p:sp>
      <p:pic>
        <p:nvPicPr>
          <p:cNvPr id="6" name="Picture 5" descr="A diagram of a control unit&#10;&#10;Description automatically generated">
            <a:extLst>
              <a:ext uri="{FF2B5EF4-FFF2-40B4-BE49-F238E27FC236}">
                <a16:creationId xmlns:a16="http://schemas.microsoft.com/office/drawing/2014/main" id="{3F2FE398-A15D-B2F0-37F6-DDE9A2DBA4AE}"/>
              </a:ext>
            </a:extLst>
          </p:cNvPr>
          <p:cNvPicPr>
            <a:picLocks noChangeAspect="1"/>
          </p:cNvPicPr>
          <p:nvPr/>
        </p:nvPicPr>
        <p:blipFill>
          <a:blip r:embed="rId2"/>
          <a:stretch>
            <a:fillRect/>
          </a:stretch>
        </p:blipFill>
        <p:spPr>
          <a:xfrm>
            <a:off x="4735864" y="1520190"/>
            <a:ext cx="3879091" cy="2468880"/>
          </a:xfrm>
          <a:prstGeom prst="rect">
            <a:avLst/>
          </a:prstGeom>
        </p:spPr>
      </p:pic>
    </p:spTree>
    <p:extLst>
      <p:ext uri="{BB962C8B-B14F-4D97-AF65-F5344CB8AC3E}">
        <p14:creationId xmlns:p14="http://schemas.microsoft.com/office/powerpoint/2010/main" val="1534909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472198"/>
          </a:xfrm>
        </p:spPr>
        <p:txBody>
          <a:bodyPr/>
          <a:lstStyle/>
          <a:p>
            <a:pPr marL="285750" indent="-285750">
              <a:buFont typeface="Arial" panose="020B0604020202020204" pitchFamily="34" charset="0"/>
              <a:buChar char="•"/>
            </a:pPr>
            <a:r>
              <a:rPr lang="en-US" sz="1600" b="1" dirty="0"/>
              <a:t>Harvard Architecture Model</a:t>
            </a:r>
          </a:p>
          <a:p>
            <a:pPr marL="790956" lvl="1" indent="-342900"/>
            <a:r>
              <a:rPr lang="en-US" dirty="0"/>
              <a:t>Limitations</a:t>
            </a:r>
          </a:p>
          <a:p>
            <a:pPr marL="1065276" lvl="2" indent="-342900"/>
            <a:r>
              <a:rPr lang="en-US" dirty="0"/>
              <a:t>Complexity and cost</a:t>
            </a:r>
          </a:p>
          <a:p>
            <a:pPr marL="1339596" lvl="3" indent="-342900"/>
            <a:r>
              <a:rPr lang="en-US" dirty="0"/>
              <a:t>Multiple memory buses</a:t>
            </a:r>
          </a:p>
          <a:p>
            <a:pPr marL="1065276" lvl="2" indent="-342900"/>
            <a:r>
              <a:rPr lang="en-US" dirty="0"/>
              <a:t>Flexibility</a:t>
            </a:r>
          </a:p>
          <a:p>
            <a:pPr marL="1339596" lvl="3" indent="-342900"/>
            <a:r>
              <a:rPr lang="en-US" dirty="0"/>
              <a:t>Self-modifying code</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23</a:t>
            </a:fld>
            <a:endParaRPr lang="en-US" dirty="0"/>
          </a:p>
        </p:txBody>
      </p:sp>
      <p:sp>
        <p:nvSpPr>
          <p:cNvPr id="5" name="Title 4"/>
          <p:cNvSpPr>
            <a:spLocks noGrp="1"/>
          </p:cNvSpPr>
          <p:nvPr>
            <p:ph type="title"/>
          </p:nvPr>
        </p:nvSpPr>
        <p:spPr/>
        <p:txBody>
          <a:bodyPr/>
          <a:lstStyle/>
          <a:p>
            <a:r>
              <a:rPr lang="en-US" dirty="0"/>
              <a:t>The Von-Newman Architecture</a:t>
            </a:r>
          </a:p>
        </p:txBody>
      </p:sp>
      <p:pic>
        <p:nvPicPr>
          <p:cNvPr id="6" name="Picture 5" descr="A diagram of a control unit&#10;&#10;Description automatically generated">
            <a:extLst>
              <a:ext uri="{FF2B5EF4-FFF2-40B4-BE49-F238E27FC236}">
                <a16:creationId xmlns:a16="http://schemas.microsoft.com/office/drawing/2014/main" id="{3F2FE398-A15D-B2F0-37F6-DDE9A2DBA4AE}"/>
              </a:ext>
            </a:extLst>
          </p:cNvPr>
          <p:cNvPicPr>
            <a:picLocks noChangeAspect="1"/>
          </p:cNvPicPr>
          <p:nvPr/>
        </p:nvPicPr>
        <p:blipFill>
          <a:blip r:embed="rId2"/>
          <a:stretch>
            <a:fillRect/>
          </a:stretch>
        </p:blipFill>
        <p:spPr>
          <a:xfrm>
            <a:off x="4735864" y="1520190"/>
            <a:ext cx="3879091" cy="2468880"/>
          </a:xfrm>
          <a:prstGeom prst="rect">
            <a:avLst/>
          </a:prstGeom>
        </p:spPr>
      </p:pic>
    </p:spTree>
    <p:extLst>
      <p:ext uri="{BB962C8B-B14F-4D97-AF65-F5344CB8AC3E}">
        <p14:creationId xmlns:p14="http://schemas.microsoft.com/office/powerpoint/2010/main" val="1344672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035429"/>
          </a:xfrm>
        </p:spPr>
        <p:txBody>
          <a:bodyPr/>
          <a:lstStyle/>
          <a:p>
            <a:pPr marL="285750" indent="-285750">
              <a:buFont typeface="Arial" panose="020B0604020202020204" pitchFamily="34" charset="0"/>
              <a:buChar char="•"/>
            </a:pPr>
            <a:r>
              <a:rPr lang="en-US" sz="1600" b="1" dirty="0"/>
              <a:t>Von-Newman “bottleneck”</a:t>
            </a:r>
          </a:p>
          <a:p>
            <a:pPr marL="790956" lvl="1" indent="-342900"/>
            <a:r>
              <a:rPr lang="en-US" dirty="0"/>
              <a:t>High memory access latency</a:t>
            </a:r>
          </a:p>
          <a:p>
            <a:pPr marL="790956" lvl="1" indent="-342900"/>
            <a:r>
              <a:rPr lang="en-US" dirty="0"/>
              <a:t>High I/O latency</a:t>
            </a:r>
          </a:p>
          <a:p>
            <a:pPr marL="790956" lvl="1" indent="-342900"/>
            <a:r>
              <a:rPr lang="en-US" dirty="0"/>
              <a:t>High CPU idle time</a:t>
            </a:r>
          </a:p>
          <a:p>
            <a:pPr marL="1065276" lvl="2" indent="-342900"/>
            <a:r>
              <a:rPr lang="en-US" dirty="0"/>
              <a:t>Waiting for memory or I/O</a:t>
            </a:r>
          </a:p>
          <a:p>
            <a:pPr marL="733806" lvl="1" indent="-285750"/>
            <a:endParaRPr lang="en-US" b="1" dirty="0"/>
          </a:p>
          <a:p>
            <a:pPr marL="733806" lvl="1" indent="-285750"/>
            <a:endParaRPr lang="en-US"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24</a:t>
            </a:fld>
            <a:endParaRPr lang="en-US" dirty="0"/>
          </a:p>
        </p:txBody>
      </p:sp>
      <p:sp>
        <p:nvSpPr>
          <p:cNvPr id="5" name="Title 4"/>
          <p:cNvSpPr>
            <a:spLocks noGrp="1"/>
          </p:cNvSpPr>
          <p:nvPr>
            <p:ph type="title"/>
          </p:nvPr>
        </p:nvSpPr>
        <p:spPr/>
        <p:txBody>
          <a:bodyPr/>
          <a:lstStyle/>
          <a:p>
            <a:r>
              <a:rPr lang="en-US" dirty="0"/>
              <a:t>The Von-Newman Architecture</a:t>
            </a:r>
          </a:p>
        </p:txBody>
      </p:sp>
      <p:grpSp>
        <p:nvGrpSpPr>
          <p:cNvPr id="13" name="Group 12">
            <a:extLst>
              <a:ext uri="{FF2B5EF4-FFF2-40B4-BE49-F238E27FC236}">
                <a16:creationId xmlns:a16="http://schemas.microsoft.com/office/drawing/2014/main" id="{0F81634A-FFF7-4EA5-4BE4-E57D645C69FE}"/>
              </a:ext>
            </a:extLst>
          </p:cNvPr>
          <p:cNvGrpSpPr/>
          <p:nvPr/>
        </p:nvGrpSpPr>
        <p:grpSpPr>
          <a:xfrm>
            <a:off x="3958045" y="1139190"/>
            <a:ext cx="4876800" cy="3722370"/>
            <a:chOff x="3958045" y="1139190"/>
            <a:chExt cx="4876800" cy="3722370"/>
          </a:xfrm>
        </p:grpSpPr>
        <p:pic>
          <p:nvPicPr>
            <p:cNvPr id="8" name="Picture 7" descr="A computer screen with blue squares&#10;&#10;Description automatically generated with medium confidence">
              <a:extLst>
                <a:ext uri="{FF2B5EF4-FFF2-40B4-BE49-F238E27FC236}">
                  <a16:creationId xmlns:a16="http://schemas.microsoft.com/office/drawing/2014/main" id="{BC5CF6ED-D025-84E1-42B3-C5C808D3A964}"/>
                </a:ext>
              </a:extLst>
            </p:cNvPr>
            <p:cNvPicPr>
              <a:picLocks noChangeAspect="1"/>
            </p:cNvPicPr>
            <p:nvPr/>
          </p:nvPicPr>
          <p:blipFill>
            <a:blip r:embed="rId2"/>
            <a:stretch>
              <a:fillRect/>
            </a:stretch>
          </p:blipFill>
          <p:spPr>
            <a:xfrm>
              <a:off x="3958045" y="1139190"/>
              <a:ext cx="4876800" cy="3722370"/>
            </a:xfrm>
            <a:prstGeom prst="rect">
              <a:avLst/>
            </a:prstGeom>
          </p:spPr>
        </p:pic>
        <p:sp>
          <p:nvSpPr>
            <p:cNvPr id="10" name="Rectangle 9">
              <a:extLst>
                <a:ext uri="{FF2B5EF4-FFF2-40B4-BE49-F238E27FC236}">
                  <a16:creationId xmlns:a16="http://schemas.microsoft.com/office/drawing/2014/main" id="{FA2B94DA-D4D2-C2B4-08E0-5E95BD71D9C2}"/>
                </a:ext>
              </a:extLst>
            </p:cNvPr>
            <p:cNvSpPr/>
            <p:nvPr/>
          </p:nvSpPr>
          <p:spPr>
            <a:xfrm>
              <a:off x="4240530" y="2381250"/>
              <a:ext cx="1123950" cy="36195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&lt;10 cycles</a:t>
              </a:r>
            </a:p>
          </p:txBody>
        </p:sp>
        <p:sp>
          <p:nvSpPr>
            <p:cNvPr id="11" name="Rectangle 10">
              <a:extLst>
                <a:ext uri="{FF2B5EF4-FFF2-40B4-BE49-F238E27FC236}">
                  <a16:creationId xmlns:a16="http://schemas.microsoft.com/office/drawing/2014/main" id="{0D2E8313-F00F-6561-C589-002D06AB1F72}"/>
                </a:ext>
              </a:extLst>
            </p:cNvPr>
            <p:cNvSpPr/>
            <p:nvPr/>
          </p:nvSpPr>
          <p:spPr>
            <a:xfrm>
              <a:off x="5646964" y="2381250"/>
              <a:ext cx="1199605" cy="36195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&gt;100 cycles</a:t>
              </a:r>
            </a:p>
          </p:txBody>
        </p:sp>
        <p:sp>
          <p:nvSpPr>
            <p:cNvPr id="12" name="Rectangle 11">
              <a:extLst>
                <a:ext uri="{FF2B5EF4-FFF2-40B4-BE49-F238E27FC236}">
                  <a16:creationId xmlns:a16="http://schemas.microsoft.com/office/drawing/2014/main" id="{7DF78F48-7133-27FD-C72E-954D1F995622}"/>
                </a:ext>
              </a:extLst>
            </p:cNvPr>
            <p:cNvSpPr/>
            <p:nvPr/>
          </p:nvSpPr>
          <p:spPr>
            <a:xfrm>
              <a:off x="7084968" y="2390775"/>
              <a:ext cx="1327509" cy="36195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&gt;10000 cycles</a:t>
              </a:r>
            </a:p>
          </p:txBody>
        </p:sp>
      </p:grpSp>
    </p:spTree>
    <p:extLst>
      <p:ext uri="{BB962C8B-B14F-4D97-AF65-F5344CB8AC3E}">
        <p14:creationId xmlns:p14="http://schemas.microsoft.com/office/powerpoint/2010/main" val="210692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F163C7-97D0-385D-180B-44FDBE9A656E}"/>
              </a:ext>
            </a:extLst>
          </p:cNvPr>
          <p:cNvSpPr/>
          <p:nvPr/>
        </p:nvSpPr>
        <p:spPr>
          <a:xfrm>
            <a:off x="5944362" y="1143762"/>
            <a:ext cx="1878330" cy="129159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CPU</a:t>
            </a:r>
          </a:p>
        </p:txBody>
      </p:sp>
      <p:sp>
        <p:nvSpPr>
          <p:cNvPr id="2" name="Text Placeholder 1"/>
          <p:cNvSpPr>
            <a:spLocks noGrp="1"/>
          </p:cNvSpPr>
          <p:nvPr>
            <p:ph type="body" sz="quarter" idx="13"/>
          </p:nvPr>
        </p:nvSpPr>
        <p:spPr>
          <a:xfrm>
            <a:off x="529045" y="1208313"/>
            <a:ext cx="4256315" cy="3016210"/>
          </a:xfrm>
        </p:spPr>
        <p:txBody>
          <a:bodyPr/>
          <a:lstStyle/>
          <a:p>
            <a:pPr marL="285750" indent="-285750">
              <a:buFont typeface="Arial" panose="020B0604020202020204" pitchFamily="34" charset="0"/>
              <a:buChar char="•"/>
            </a:pPr>
            <a:r>
              <a:rPr lang="en-US" sz="1600" b="1" dirty="0"/>
              <a:t>Mitigations</a:t>
            </a:r>
          </a:p>
          <a:p>
            <a:pPr marL="790956" lvl="1" indent="-342900"/>
            <a:r>
              <a:rPr lang="en-US" dirty="0"/>
              <a:t>Caches</a:t>
            </a:r>
          </a:p>
          <a:p>
            <a:pPr marL="1065276" lvl="2" indent="-342900"/>
            <a:r>
              <a:rPr lang="en-US" dirty="0"/>
              <a:t>Instruction cache</a:t>
            </a:r>
          </a:p>
          <a:p>
            <a:pPr marL="1065276" lvl="2" indent="-342900"/>
            <a:r>
              <a:rPr lang="en-US" dirty="0"/>
              <a:t>Data cache</a:t>
            </a:r>
          </a:p>
          <a:p>
            <a:pPr marL="790956" lvl="1" indent="-342900"/>
            <a:r>
              <a:rPr lang="en-US" dirty="0"/>
              <a:t>On-chip memory</a:t>
            </a:r>
          </a:p>
          <a:p>
            <a:pPr marL="790956" lvl="1" indent="-342900"/>
            <a:r>
              <a:rPr lang="en-US" dirty="0"/>
              <a:t>I/O</a:t>
            </a:r>
          </a:p>
          <a:p>
            <a:pPr marL="1065276" lvl="2" indent="-342900"/>
            <a:r>
              <a:rPr lang="en-US" dirty="0"/>
              <a:t>Data cache</a:t>
            </a:r>
          </a:p>
          <a:p>
            <a:pPr marL="1065276" lvl="2" indent="-342900"/>
            <a:r>
              <a:rPr lang="en-US" dirty="0"/>
              <a:t>Or bypass</a:t>
            </a:r>
          </a:p>
          <a:p>
            <a:pPr marL="1339596" lvl="3" indent="-342900"/>
            <a:r>
              <a:rPr lang="en-US" dirty="0"/>
              <a:t>Less traffic</a:t>
            </a:r>
          </a:p>
          <a:p>
            <a:pPr marL="1339596" lvl="3" indent="-342900"/>
            <a:r>
              <a:rPr lang="en-US" dirty="0"/>
              <a:t>Typically not on critical path</a:t>
            </a:r>
          </a:p>
          <a:p>
            <a:pPr marL="733806" lvl="1" indent="-285750"/>
            <a:endParaRPr lang="en-US"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25</a:t>
            </a:fld>
            <a:endParaRPr lang="en-US" dirty="0"/>
          </a:p>
        </p:txBody>
      </p:sp>
      <p:sp>
        <p:nvSpPr>
          <p:cNvPr id="5" name="Title 4"/>
          <p:cNvSpPr>
            <a:spLocks noGrp="1"/>
          </p:cNvSpPr>
          <p:nvPr>
            <p:ph type="title"/>
          </p:nvPr>
        </p:nvSpPr>
        <p:spPr/>
        <p:txBody>
          <a:bodyPr/>
          <a:lstStyle/>
          <a:p>
            <a:r>
              <a:rPr lang="en-US" dirty="0"/>
              <a:t>The Von-Newman Architecture</a:t>
            </a:r>
          </a:p>
        </p:txBody>
      </p:sp>
      <p:sp>
        <p:nvSpPr>
          <p:cNvPr id="3" name="Rectangle 2">
            <a:extLst>
              <a:ext uri="{FF2B5EF4-FFF2-40B4-BE49-F238E27FC236}">
                <a16:creationId xmlns:a16="http://schemas.microsoft.com/office/drawing/2014/main" id="{6A03CEA9-A9BF-2210-6330-CEA875BA4F97}"/>
              </a:ext>
            </a:extLst>
          </p:cNvPr>
          <p:cNvSpPr/>
          <p:nvPr/>
        </p:nvSpPr>
        <p:spPr>
          <a:xfrm>
            <a:off x="6009132" y="1448562"/>
            <a:ext cx="1737360" cy="4229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Control </a:t>
            </a:r>
          </a:p>
          <a:p>
            <a:pPr algn="ctr"/>
            <a:r>
              <a:rPr lang="en-US" dirty="0"/>
              <a:t>Logic</a:t>
            </a:r>
          </a:p>
        </p:txBody>
      </p:sp>
      <p:sp>
        <p:nvSpPr>
          <p:cNvPr id="6" name="Rectangle 5">
            <a:extLst>
              <a:ext uri="{FF2B5EF4-FFF2-40B4-BE49-F238E27FC236}">
                <a16:creationId xmlns:a16="http://schemas.microsoft.com/office/drawing/2014/main" id="{7F38C385-9C0E-B99C-02A9-9B0C15695661}"/>
              </a:ext>
            </a:extLst>
          </p:cNvPr>
          <p:cNvSpPr/>
          <p:nvPr/>
        </p:nvSpPr>
        <p:spPr>
          <a:xfrm>
            <a:off x="6009132" y="1947129"/>
            <a:ext cx="1737360" cy="4229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ALU</a:t>
            </a:r>
          </a:p>
        </p:txBody>
      </p:sp>
      <p:sp>
        <p:nvSpPr>
          <p:cNvPr id="9" name="Rectangle 8">
            <a:extLst>
              <a:ext uri="{FF2B5EF4-FFF2-40B4-BE49-F238E27FC236}">
                <a16:creationId xmlns:a16="http://schemas.microsoft.com/office/drawing/2014/main" id="{F1DDB931-F9B4-56C7-235C-0E14AB1384D0}"/>
              </a:ext>
            </a:extLst>
          </p:cNvPr>
          <p:cNvSpPr/>
          <p:nvPr/>
        </p:nvSpPr>
        <p:spPr>
          <a:xfrm>
            <a:off x="5944362" y="2713009"/>
            <a:ext cx="883920" cy="54483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I-Cache</a:t>
            </a:r>
          </a:p>
        </p:txBody>
      </p:sp>
      <p:sp>
        <p:nvSpPr>
          <p:cNvPr id="14" name="Rectangle 13">
            <a:extLst>
              <a:ext uri="{FF2B5EF4-FFF2-40B4-BE49-F238E27FC236}">
                <a16:creationId xmlns:a16="http://schemas.microsoft.com/office/drawing/2014/main" id="{58E31561-2A51-6254-34B0-4804099711A1}"/>
              </a:ext>
            </a:extLst>
          </p:cNvPr>
          <p:cNvSpPr/>
          <p:nvPr/>
        </p:nvSpPr>
        <p:spPr>
          <a:xfrm>
            <a:off x="6938772" y="2713009"/>
            <a:ext cx="883920" cy="5448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D-Cache</a:t>
            </a:r>
          </a:p>
        </p:txBody>
      </p:sp>
      <p:sp>
        <p:nvSpPr>
          <p:cNvPr id="15" name="Arrow: Down 14">
            <a:extLst>
              <a:ext uri="{FF2B5EF4-FFF2-40B4-BE49-F238E27FC236}">
                <a16:creationId xmlns:a16="http://schemas.microsoft.com/office/drawing/2014/main" id="{E6F7AFD4-DC04-5371-9C78-3D4C80F8CBF5}"/>
              </a:ext>
            </a:extLst>
          </p:cNvPr>
          <p:cNvSpPr/>
          <p:nvPr/>
        </p:nvSpPr>
        <p:spPr>
          <a:xfrm flipV="1">
            <a:off x="6228207" y="2385349"/>
            <a:ext cx="259080" cy="325684"/>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Up-Down 15">
            <a:extLst>
              <a:ext uri="{FF2B5EF4-FFF2-40B4-BE49-F238E27FC236}">
                <a16:creationId xmlns:a16="http://schemas.microsoft.com/office/drawing/2014/main" id="{AFCDB4AF-A9FA-5856-DD90-30C3C1D3DA4D}"/>
              </a:ext>
            </a:extLst>
          </p:cNvPr>
          <p:cNvSpPr/>
          <p:nvPr/>
        </p:nvSpPr>
        <p:spPr>
          <a:xfrm>
            <a:off x="7255954" y="2370038"/>
            <a:ext cx="240030" cy="340995"/>
          </a:xfrm>
          <a:prstGeom prst="up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A28DA1A-37C4-458B-A07C-8AAF29A94266}"/>
              </a:ext>
            </a:extLst>
          </p:cNvPr>
          <p:cNvSpPr/>
          <p:nvPr/>
        </p:nvSpPr>
        <p:spPr>
          <a:xfrm>
            <a:off x="5944362" y="3925062"/>
            <a:ext cx="1878330" cy="51663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8" name="Arrow: Up-Down 17">
            <a:extLst>
              <a:ext uri="{FF2B5EF4-FFF2-40B4-BE49-F238E27FC236}">
                <a16:creationId xmlns:a16="http://schemas.microsoft.com/office/drawing/2014/main" id="{D79C9FED-6019-BE47-2079-16DE8961DA5A}"/>
              </a:ext>
            </a:extLst>
          </p:cNvPr>
          <p:cNvSpPr/>
          <p:nvPr/>
        </p:nvSpPr>
        <p:spPr>
          <a:xfrm>
            <a:off x="7255954" y="3257839"/>
            <a:ext cx="240030" cy="667223"/>
          </a:xfrm>
          <a:prstGeom prst="up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p-Down 18">
            <a:extLst>
              <a:ext uri="{FF2B5EF4-FFF2-40B4-BE49-F238E27FC236}">
                <a16:creationId xmlns:a16="http://schemas.microsoft.com/office/drawing/2014/main" id="{6102B7CA-2DBF-F326-05EF-2F12074649BF}"/>
              </a:ext>
            </a:extLst>
          </p:cNvPr>
          <p:cNvSpPr/>
          <p:nvPr/>
        </p:nvSpPr>
        <p:spPr>
          <a:xfrm>
            <a:off x="6237732" y="3257838"/>
            <a:ext cx="240030" cy="667223"/>
          </a:xfrm>
          <a:prstGeom prst="up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99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4256315" cy="1790234"/>
          </a:xfrm>
        </p:spPr>
        <p:txBody>
          <a:bodyPr/>
          <a:lstStyle/>
          <a:p>
            <a:pPr marL="285750" indent="-285750">
              <a:buFont typeface="Arial" panose="020B0604020202020204" pitchFamily="34" charset="0"/>
              <a:buChar char="•"/>
            </a:pPr>
            <a:r>
              <a:rPr lang="en-US" sz="1600" b="1" dirty="0"/>
              <a:t>Memory wall	</a:t>
            </a:r>
          </a:p>
          <a:p>
            <a:pPr marL="733806" lvl="1" indent="-285750"/>
            <a:r>
              <a:rPr lang="en-US" dirty="0"/>
              <a:t>The problem still present today</a:t>
            </a:r>
          </a:p>
          <a:p>
            <a:pPr marL="733806" lvl="1" indent="-285750"/>
            <a:r>
              <a:rPr lang="en-US" dirty="0"/>
              <a:t>Worsen by multicore</a:t>
            </a:r>
          </a:p>
          <a:p>
            <a:pPr marL="733806" lvl="1" indent="-285750"/>
            <a:r>
              <a:rPr lang="en-US" dirty="0"/>
              <a:t>We use deeper caches</a:t>
            </a:r>
          </a:p>
          <a:p>
            <a:pPr marL="733806" lvl="1" indent="-285750"/>
            <a:r>
              <a:rPr lang="en-US" dirty="0"/>
              <a:t>Cache area getting larger than CPU</a:t>
            </a:r>
          </a:p>
          <a:p>
            <a:pPr marL="733806" lvl="1" indent="-285750"/>
            <a:endParaRPr lang="en-US"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26</a:t>
            </a:fld>
            <a:endParaRPr lang="en-US" dirty="0"/>
          </a:p>
        </p:txBody>
      </p:sp>
      <p:sp>
        <p:nvSpPr>
          <p:cNvPr id="5" name="Title 4"/>
          <p:cNvSpPr>
            <a:spLocks noGrp="1"/>
          </p:cNvSpPr>
          <p:nvPr>
            <p:ph type="title"/>
          </p:nvPr>
        </p:nvSpPr>
        <p:spPr/>
        <p:txBody>
          <a:bodyPr/>
          <a:lstStyle/>
          <a:p>
            <a:r>
              <a:rPr lang="en-US" dirty="0"/>
              <a:t>The Von-Newman Architecture</a:t>
            </a:r>
          </a:p>
        </p:txBody>
      </p:sp>
      <p:graphicFrame>
        <p:nvGraphicFramePr>
          <p:cNvPr id="8" name="Diagram 7">
            <a:extLst>
              <a:ext uri="{FF2B5EF4-FFF2-40B4-BE49-F238E27FC236}">
                <a16:creationId xmlns:a16="http://schemas.microsoft.com/office/drawing/2014/main" id="{5A0FC6CC-7CD8-0481-FD7C-8C07ADB1FEA7}"/>
              </a:ext>
            </a:extLst>
          </p:cNvPr>
          <p:cNvGraphicFramePr/>
          <p:nvPr>
            <p:extLst>
              <p:ext uri="{D42A27DB-BD31-4B8C-83A1-F6EECF244321}">
                <p14:modId xmlns:p14="http://schemas.microsoft.com/office/powerpoint/2010/main" val="3403197762"/>
              </p:ext>
            </p:extLst>
          </p:nvPr>
        </p:nvGraphicFramePr>
        <p:xfrm>
          <a:off x="3874168" y="1034716"/>
          <a:ext cx="4538309" cy="3192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2391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080570"/>
          </a:xfrm>
        </p:spPr>
        <p:txBody>
          <a:bodyPr/>
          <a:lstStyle/>
          <a:p>
            <a:pPr marL="285750" indent="-285750">
              <a:buFont typeface="Arial" panose="020B0604020202020204" pitchFamily="34" charset="0"/>
              <a:buChar char="•"/>
            </a:pPr>
            <a:r>
              <a:rPr lang="en-US" sz="1600" b="1" dirty="0"/>
              <a:t>Simply write machine code</a:t>
            </a:r>
          </a:p>
          <a:p>
            <a:pPr marL="733806" lvl="1" indent="-285750"/>
            <a:r>
              <a:rPr lang="en-US" sz="1600" b="1" dirty="0"/>
              <a:t>Early software</a:t>
            </a:r>
          </a:p>
          <a:p>
            <a:pPr marL="285750" indent="-285750">
              <a:buFont typeface="Arial" panose="020B0604020202020204" pitchFamily="34" charset="0"/>
              <a:buChar char="•"/>
            </a:pPr>
            <a:r>
              <a:rPr lang="en-US" sz="1600" b="1" dirty="0"/>
              <a:t>Disadvantages</a:t>
            </a:r>
          </a:p>
          <a:p>
            <a:pPr marL="733806" lvl="1" indent="-285750"/>
            <a:r>
              <a:rPr lang="en-US" sz="1600" b="1" dirty="0"/>
              <a:t>Hard to write</a:t>
            </a:r>
          </a:p>
          <a:p>
            <a:pPr marL="733806" lvl="1" indent="-285750"/>
            <a:r>
              <a:rPr lang="en-US" sz="1600" b="1" dirty="0"/>
              <a:t>Difficult to debug</a:t>
            </a:r>
          </a:p>
          <a:p>
            <a:pPr marL="285750" indent="-285750">
              <a:buFont typeface="Arial" panose="020B0604020202020204" pitchFamily="34" charset="0"/>
              <a:buChar char="•"/>
            </a:pPr>
            <a:endParaRPr lang="en-US" sz="1600"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27</a:t>
            </a:fld>
            <a:endParaRPr lang="en-US" dirty="0"/>
          </a:p>
        </p:txBody>
      </p:sp>
      <p:sp>
        <p:nvSpPr>
          <p:cNvPr id="5" name="Title 4"/>
          <p:cNvSpPr>
            <a:spLocks noGrp="1"/>
          </p:cNvSpPr>
          <p:nvPr>
            <p:ph type="title"/>
          </p:nvPr>
        </p:nvSpPr>
        <p:spPr>
          <a:xfrm>
            <a:off x="640077" y="369582"/>
            <a:ext cx="7772400" cy="387798"/>
          </a:xfrm>
        </p:spPr>
        <p:txBody>
          <a:bodyPr/>
          <a:lstStyle/>
          <a:p>
            <a:r>
              <a:rPr lang="en-US" dirty="0"/>
              <a:t>Writing the program</a:t>
            </a:r>
          </a:p>
        </p:txBody>
      </p:sp>
      <p:sp>
        <p:nvSpPr>
          <p:cNvPr id="3" name="Rectangle 2">
            <a:extLst>
              <a:ext uri="{FF2B5EF4-FFF2-40B4-BE49-F238E27FC236}">
                <a16:creationId xmlns:a16="http://schemas.microsoft.com/office/drawing/2014/main" id="{F068BE77-CBC4-D990-1812-8F9FE4A2A00D}"/>
              </a:ext>
            </a:extLst>
          </p:cNvPr>
          <p:cNvSpPr/>
          <p:nvPr/>
        </p:nvSpPr>
        <p:spPr>
          <a:xfrm>
            <a:off x="5297904" y="1395663"/>
            <a:ext cx="2157663" cy="3877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01010101010101010101</a:t>
            </a:r>
          </a:p>
        </p:txBody>
      </p:sp>
      <p:sp>
        <p:nvSpPr>
          <p:cNvPr id="6" name="Rectangle 5">
            <a:extLst>
              <a:ext uri="{FF2B5EF4-FFF2-40B4-BE49-F238E27FC236}">
                <a16:creationId xmlns:a16="http://schemas.microsoft.com/office/drawing/2014/main" id="{8E9884D1-5A2D-204F-159E-1C7D22B12670}"/>
              </a:ext>
            </a:extLst>
          </p:cNvPr>
          <p:cNvSpPr/>
          <p:nvPr/>
        </p:nvSpPr>
        <p:spPr>
          <a:xfrm>
            <a:off x="5658852" y="2571750"/>
            <a:ext cx="1435769" cy="129486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CPU</a:t>
            </a:r>
          </a:p>
        </p:txBody>
      </p:sp>
      <p:sp>
        <p:nvSpPr>
          <p:cNvPr id="7" name="Arrow: Down 6">
            <a:extLst>
              <a:ext uri="{FF2B5EF4-FFF2-40B4-BE49-F238E27FC236}">
                <a16:creationId xmlns:a16="http://schemas.microsoft.com/office/drawing/2014/main" id="{8905301D-59C8-57E6-F7E1-90021D923603}"/>
              </a:ext>
            </a:extLst>
          </p:cNvPr>
          <p:cNvSpPr/>
          <p:nvPr/>
        </p:nvSpPr>
        <p:spPr>
          <a:xfrm>
            <a:off x="6248399" y="1898008"/>
            <a:ext cx="256674" cy="523736"/>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898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807674"/>
          </a:xfrm>
        </p:spPr>
        <p:txBody>
          <a:bodyPr/>
          <a:lstStyle/>
          <a:p>
            <a:pPr marL="285750" indent="-285750">
              <a:buFont typeface="Arial" panose="020B0604020202020204" pitchFamily="34" charset="0"/>
              <a:buChar char="•"/>
            </a:pPr>
            <a:r>
              <a:rPr lang="en-US" sz="1600" b="1" dirty="0"/>
              <a:t>Simply write machine code</a:t>
            </a:r>
          </a:p>
          <a:p>
            <a:pPr marL="285750" indent="-285750">
              <a:buFont typeface="Arial" panose="020B0604020202020204" pitchFamily="34" charset="0"/>
              <a:buChar char="•"/>
            </a:pPr>
            <a:r>
              <a:rPr lang="en-US" sz="1600" b="1" dirty="0"/>
              <a:t>Possible advantages?</a:t>
            </a:r>
          </a:p>
          <a:p>
            <a:pPr marL="733806" lvl="1" indent="-285750"/>
            <a:r>
              <a:rPr lang="en-US" sz="1600" b="1" dirty="0"/>
              <a:t>Full h/w control</a:t>
            </a:r>
          </a:p>
          <a:p>
            <a:pPr marL="733806" lvl="1" indent="-285750"/>
            <a:r>
              <a:rPr lang="en-US" sz="1600" b="1" dirty="0"/>
              <a:t>Can write efficient code</a:t>
            </a:r>
          </a:p>
          <a:p>
            <a:pPr marL="285750" indent="-285750">
              <a:buFont typeface="Arial" panose="020B0604020202020204" pitchFamily="34" charset="0"/>
              <a:buChar char="•"/>
            </a:pPr>
            <a:endParaRPr lang="en-US" sz="1600"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28</a:t>
            </a:fld>
            <a:endParaRPr lang="en-US" dirty="0"/>
          </a:p>
        </p:txBody>
      </p:sp>
      <p:sp>
        <p:nvSpPr>
          <p:cNvPr id="5" name="Title 4"/>
          <p:cNvSpPr>
            <a:spLocks noGrp="1"/>
          </p:cNvSpPr>
          <p:nvPr>
            <p:ph type="title"/>
          </p:nvPr>
        </p:nvSpPr>
        <p:spPr>
          <a:xfrm>
            <a:off x="640077" y="369582"/>
            <a:ext cx="7772400" cy="387798"/>
          </a:xfrm>
        </p:spPr>
        <p:txBody>
          <a:bodyPr/>
          <a:lstStyle/>
          <a:p>
            <a:r>
              <a:rPr lang="en-US" dirty="0"/>
              <a:t>Writing the program</a:t>
            </a:r>
          </a:p>
        </p:txBody>
      </p:sp>
      <p:sp>
        <p:nvSpPr>
          <p:cNvPr id="3" name="Rectangle 2">
            <a:extLst>
              <a:ext uri="{FF2B5EF4-FFF2-40B4-BE49-F238E27FC236}">
                <a16:creationId xmlns:a16="http://schemas.microsoft.com/office/drawing/2014/main" id="{F068BE77-CBC4-D990-1812-8F9FE4A2A00D}"/>
              </a:ext>
            </a:extLst>
          </p:cNvPr>
          <p:cNvSpPr/>
          <p:nvPr/>
        </p:nvSpPr>
        <p:spPr>
          <a:xfrm>
            <a:off x="5325978" y="1395663"/>
            <a:ext cx="2101515" cy="3877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01010101010101010101</a:t>
            </a:r>
          </a:p>
        </p:txBody>
      </p:sp>
      <p:sp>
        <p:nvSpPr>
          <p:cNvPr id="6" name="Rectangle 5">
            <a:extLst>
              <a:ext uri="{FF2B5EF4-FFF2-40B4-BE49-F238E27FC236}">
                <a16:creationId xmlns:a16="http://schemas.microsoft.com/office/drawing/2014/main" id="{8E9884D1-5A2D-204F-159E-1C7D22B12670}"/>
              </a:ext>
            </a:extLst>
          </p:cNvPr>
          <p:cNvSpPr/>
          <p:nvPr/>
        </p:nvSpPr>
        <p:spPr>
          <a:xfrm>
            <a:off x="5658852" y="2571750"/>
            <a:ext cx="1435769" cy="129486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CPU</a:t>
            </a:r>
          </a:p>
        </p:txBody>
      </p:sp>
      <p:sp>
        <p:nvSpPr>
          <p:cNvPr id="7" name="Arrow: Down 6">
            <a:extLst>
              <a:ext uri="{FF2B5EF4-FFF2-40B4-BE49-F238E27FC236}">
                <a16:creationId xmlns:a16="http://schemas.microsoft.com/office/drawing/2014/main" id="{8905301D-59C8-57E6-F7E1-90021D923603}"/>
              </a:ext>
            </a:extLst>
          </p:cNvPr>
          <p:cNvSpPr/>
          <p:nvPr/>
        </p:nvSpPr>
        <p:spPr>
          <a:xfrm>
            <a:off x="6248399" y="1898008"/>
            <a:ext cx="256674" cy="523736"/>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7608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582997"/>
          </a:xfrm>
        </p:spPr>
        <p:txBody>
          <a:bodyPr/>
          <a:lstStyle/>
          <a:p>
            <a:pPr marL="285750" indent="-285750">
              <a:buFont typeface="Arial" panose="020B0604020202020204" pitchFamily="34" charset="0"/>
              <a:buChar char="•"/>
            </a:pPr>
            <a:r>
              <a:rPr lang="en-US" sz="1600" b="1" dirty="0"/>
              <a:t>Use a high-level language</a:t>
            </a:r>
          </a:p>
          <a:p>
            <a:pPr marL="733806" lvl="1" indent="-285750"/>
            <a:r>
              <a:rPr lang="en-US" sz="1600" b="1" dirty="0"/>
              <a:t>C++, Fortran, Python</a:t>
            </a:r>
          </a:p>
          <a:p>
            <a:pPr marL="733806" lvl="1" indent="-285750"/>
            <a:r>
              <a:rPr lang="en-US" sz="1600" b="1" dirty="0"/>
              <a:t>Higher abstraction</a:t>
            </a:r>
          </a:p>
          <a:p>
            <a:pPr marL="1008126" lvl="2" indent="-285750"/>
            <a:r>
              <a:rPr lang="en-US" sz="1600" b="1" dirty="0"/>
              <a:t>Closer to the problem domain</a:t>
            </a:r>
          </a:p>
          <a:p>
            <a:pPr marL="1008126" lvl="2" indent="-285750"/>
            <a:r>
              <a:rPr lang="en-US" sz="1600" b="1" dirty="0"/>
              <a:t>Objects and algorithms</a:t>
            </a:r>
          </a:p>
          <a:p>
            <a:pPr marL="1008126" lvl="2"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29</a:t>
            </a:fld>
            <a:endParaRPr lang="en-US" dirty="0"/>
          </a:p>
        </p:txBody>
      </p:sp>
      <p:sp>
        <p:nvSpPr>
          <p:cNvPr id="5" name="Title 4"/>
          <p:cNvSpPr>
            <a:spLocks noGrp="1"/>
          </p:cNvSpPr>
          <p:nvPr>
            <p:ph type="title"/>
          </p:nvPr>
        </p:nvSpPr>
        <p:spPr>
          <a:xfrm>
            <a:off x="640077" y="369582"/>
            <a:ext cx="7772400" cy="387798"/>
          </a:xfrm>
        </p:spPr>
        <p:txBody>
          <a:bodyPr/>
          <a:lstStyle/>
          <a:p>
            <a:r>
              <a:rPr lang="en-US" dirty="0"/>
              <a:t>Writing the program</a:t>
            </a:r>
          </a:p>
        </p:txBody>
      </p:sp>
      <p:sp>
        <p:nvSpPr>
          <p:cNvPr id="3" name="Rectangle 2">
            <a:extLst>
              <a:ext uri="{FF2B5EF4-FFF2-40B4-BE49-F238E27FC236}">
                <a16:creationId xmlns:a16="http://schemas.microsoft.com/office/drawing/2014/main" id="{F068BE77-CBC4-D990-1812-8F9FE4A2A00D}"/>
              </a:ext>
            </a:extLst>
          </p:cNvPr>
          <p:cNvSpPr/>
          <p:nvPr/>
        </p:nvSpPr>
        <p:spPr>
          <a:xfrm>
            <a:off x="5574736" y="3253822"/>
            <a:ext cx="2129245" cy="782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mov r0 r1</a:t>
            </a:r>
          </a:p>
          <a:p>
            <a:r>
              <a:rPr lang="en-US" dirty="0"/>
              <a:t>  add r2 r0 r1</a:t>
            </a:r>
          </a:p>
          <a:p>
            <a:r>
              <a:rPr lang="en-US" dirty="0"/>
              <a:t>  </a:t>
            </a:r>
            <a:r>
              <a:rPr lang="en-US" dirty="0" err="1"/>
              <a:t>mul</a:t>
            </a:r>
            <a:r>
              <a:rPr lang="en-US" dirty="0"/>
              <a:t> r1 r3 r2</a:t>
            </a:r>
          </a:p>
        </p:txBody>
      </p:sp>
      <p:sp>
        <p:nvSpPr>
          <p:cNvPr id="8" name="Rectangle 7">
            <a:extLst>
              <a:ext uri="{FF2B5EF4-FFF2-40B4-BE49-F238E27FC236}">
                <a16:creationId xmlns:a16="http://schemas.microsoft.com/office/drawing/2014/main" id="{987D905D-3138-EA81-DBEF-6B088DC1883A}"/>
              </a:ext>
            </a:extLst>
          </p:cNvPr>
          <p:cNvSpPr/>
          <p:nvPr/>
        </p:nvSpPr>
        <p:spPr>
          <a:xfrm>
            <a:off x="5607511" y="1159298"/>
            <a:ext cx="2129245" cy="78230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void main() {</a:t>
            </a:r>
          </a:p>
          <a:p>
            <a:r>
              <a:rPr lang="en-US" dirty="0"/>
              <a:t>    print(“Hello world!”);</a:t>
            </a:r>
          </a:p>
          <a:p>
            <a:r>
              <a:rPr lang="en-US" dirty="0"/>
              <a:t>}</a:t>
            </a:r>
          </a:p>
        </p:txBody>
      </p:sp>
      <p:sp>
        <p:nvSpPr>
          <p:cNvPr id="9" name="Oval 8">
            <a:extLst>
              <a:ext uri="{FF2B5EF4-FFF2-40B4-BE49-F238E27FC236}">
                <a16:creationId xmlns:a16="http://schemas.microsoft.com/office/drawing/2014/main" id="{22EE0DE6-6595-5BEE-6EC8-0333128B86C7}"/>
              </a:ext>
            </a:extLst>
          </p:cNvPr>
          <p:cNvSpPr/>
          <p:nvPr/>
        </p:nvSpPr>
        <p:spPr>
          <a:xfrm>
            <a:off x="6046491" y="2352374"/>
            <a:ext cx="1251284" cy="45580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 Compiler</a:t>
            </a:r>
          </a:p>
        </p:txBody>
      </p:sp>
      <p:sp>
        <p:nvSpPr>
          <p:cNvPr id="10" name="Arrow: Down 9">
            <a:extLst>
              <a:ext uri="{FF2B5EF4-FFF2-40B4-BE49-F238E27FC236}">
                <a16:creationId xmlns:a16="http://schemas.microsoft.com/office/drawing/2014/main" id="{EABEF544-7142-7352-D6AF-04357B2351DA}"/>
              </a:ext>
            </a:extLst>
          </p:cNvPr>
          <p:cNvSpPr/>
          <p:nvPr/>
        </p:nvSpPr>
        <p:spPr>
          <a:xfrm>
            <a:off x="6539441" y="1979828"/>
            <a:ext cx="256674" cy="30357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D24DA4B-D29A-2C7D-5B0B-0CEE748008EE}"/>
              </a:ext>
            </a:extLst>
          </p:cNvPr>
          <p:cNvSpPr/>
          <p:nvPr/>
        </p:nvSpPr>
        <p:spPr>
          <a:xfrm>
            <a:off x="6511022" y="2875170"/>
            <a:ext cx="256674" cy="30357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30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a:t>
            </a:fld>
            <a:endParaRPr lang="en-US" dirty="0"/>
          </a:p>
        </p:txBody>
      </p:sp>
      <p:sp>
        <p:nvSpPr>
          <p:cNvPr id="5" name="Title 4"/>
          <p:cNvSpPr>
            <a:spLocks noGrp="1"/>
          </p:cNvSpPr>
          <p:nvPr>
            <p:ph type="title"/>
          </p:nvPr>
        </p:nvSpPr>
        <p:spPr/>
        <p:txBody>
          <a:bodyPr/>
          <a:lstStyle/>
          <a:p>
            <a:r>
              <a:rPr lang="en-US" dirty="0"/>
              <a:t>Attendance</a:t>
            </a:r>
          </a:p>
        </p:txBody>
      </p:sp>
      <p:pic>
        <p:nvPicPr>
          <p:cNvPr id="6" name="Picture 5" descr="A qr code with black squares&#10;&#10;Description automatically generated">
            <a:extLst>
              <a:ext uri="{FF2B5EF4-FFF2-40B4-BE49-F238E27FC236}">
                <a16:creationId xmlns:a16="http://schemas.microsoft.com/office/drawing/2014/main" id="{1D5E4594-FB04-739F-9449-7FF81A8635DC}"/>
              </a:ext>
            </a:extLst>
          </p:cNvPr>
          <p:cNvPicPr>
            <a:picLocks noChangeAspect="1"/>
          </p:cNvPicPr>
          <p:nvPr/>
        </p:nvPicPr>
        <p:blipFill>
          <a:blip r:embed="rId2"/>
          <a:stretch>
            <a:fillRect/>
          </a:stretch>
        </p:blipFill>
        <p:spPr>
          <a:xfrm>
            <a:off x="2853690" y="1192530"/>
            <a:ext cx="3196590" cy="3196590"/>
          </a:xfrm>
          <a:prstGeom prst="rect">
            <a:avLst/>
          </a:prstGeom>
        </p:spPr>
      </p:pic>
    </p:spTree>
    <p:extLst>
      <p:ext uri="{BB962C8B-B14F-4D97-AF65-F5344CB8AC3E}">
        <p14:creationId xmlns:p14="http://schemas.microsoft.com/office/powerpoint/2010/main" val="1295128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582997"/>
          </a:xfrm>
        </p:spPr>
        <p:txBody>
          <a:bodyPr/>
          <a:lstStyle/>
          <a:p>
            <a:pPr marL="285750" indent="-285750">
              <a:buFont typeface="Arial" panose="020B0604020202020204" pitchFamily="34" charset="0"/>
              <a:buChar char="•"/>
            </a:pPr>
            <a:r>
              <a:rPr lang="en-US" sz="1600" b="1" dirty="0"/>
              <a:t>Compiler</a:t>
            </a:r>
          </a:p>
          <a:p>
            <a:pPr marL="733806" lvl="1" indent="-285750"/>
            <a:r>
              <a:rPr lang="en-US" sz="1600" b="1" dirty="0"/>
              <a:t>Convert to assembly code</a:t>
            </a:r>
          </a:p>
          <a:p>
            <a:pPr marL="733806" lvl="1" indent="-285750"/>
            <a:r>
              <a:rPr lang="en-US" sz="1600" b="1" dirty="0"/>
              <a:t>Enable advanced optimizations</a:t>
            </a:r>
          </a:p>
          <a:p>
            <a:pPr marL="1008126" lvl="2" indent="-285750"/>
            <a:r>
              <a:rPr lang="en-US" sz="1600" b="1" dirty="0"/>
              <a:t>Requiring program analysis</a:t>
            </a:r>
          </a:p>
          <a:p>
            <a:pPr marL="1008126" lvl="2" indent="-285750"/>
            <a:r>
              <a:rPr lang="en-US" sz="1600" b="1" dirty="0"/>
              <a:t>Difficult to do by manually</a:t>
            </a:r>
          </a:p>
          <a:p>
            <a:pPr marL="1008126" lvl="2"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30</a:t>
            </a:fld>
            <a:endParaRPr lang="en-US" dirty="0"/>
          </a:p>
        </p:txBody>
      </p:sp>
      <p:sp>
        <p:nvSpPr>
          <p:cNvPr id="5" name="Title 4"/>
          <p:cNvSpPr>
            <a:spLocks noGrp="1"/>
          </p:cNvSpPr>
          <p:nvPr>
            <p:ph type="title"/>
          </p:nvPr>
        </p:nvSpPr>
        <p:spPr>
          <a:xfrm>
            <a:off x="640077" y="369582"/>
            <a:ext cx="7772400" cy="387798"/>
          </a:xfrm>
        </p:spPr>
        <p:txBody>
          <a:bodyPr/>
          <a:lstStyle/>
          <a:p>
            <a:r>
              <a:rPr lang="en-US" dirty="0"/>
              <a:t>Writing the program</a:t>
            </a:r>
          </a:p>
        </p:txBody>
      </p:sp>
      <p:sp>
        <p:nvSpPr>
          <p:cNvPr id="3" name="Rectangle 2">
            <a:extLst>
              <a:ext uri="{FF2B5EF4-FFF2-40B4-BE49-F238E27FC236}">
                <a16:creationId xmlns:a16="http://schemas.microsoft.com/office/drawing/2014/main" id="{F068BE77-CBC4-D990-1812-8F9FE4A2A00D}"/>
              </a:ext>
            </a:extLst>
          </p:cNvPr>
          <p:cNvSpPr/>
          <p:nvPr/>
        </p:nvSpPr>
        <p:spPr>
          <a:xfrm>
            <a:off x="5571762" y="3302837"/>
            <a:ext cx="2129245" cy="782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mov r0 r1</a:t>
            </a:r>
          </a:p>
          <a:p>
            <a:r>
              <a:rPr lang="en-US" dirty="0"/>
              <a:t>  add r2 r0 r1</a:t>
            </a:r>
          </a:p>
          <a:p>
            <a:r>
              <a:rPr lang="en-US" dirty="0"/>
              <a:t>  </a:t>
            </a:r>
            <a:r>
              <a:rPr lang="en-US" dirty="0" err="1"/>
              <a:t>mul</a:t>
            </a:r>
            <a:r>
              <a:rPr lang="en-US" dirty="0"/>
              <a:t> r1 r3 r2</a:t>
            </a:r>
          </a:p>
        </p:txBody>
      </p:sp>
      <p:sp>
        <p:nvSpPr>
          <p:cNvPr id="8" name="Rectangle 7">
            <a:extLst>
              <a:ext uri="{FF2B5EF4-FFF2-40B4-BE49-F238E27FC236}">
                <a16:creationId xmlns:a16="http://schemas.microsoft.com/office/drawing/2014/main" id="{987D905D-3138-EA81-DBEF-6B088DC1883A}"/>
              </a:ext>
            </a:extLst>
          </p:cNvPr>
          <p:cNvSpPr/>
          <p:nvPr/>
        </p:nvSpPr>
        <p:spPr>
          <a:xfrm>
            <a:off x="5604537" y="1208313"/>
            <a:ext cx="2129245" cy="78230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void main() {</a:t>
            </a:r>
          </a:p>
          <a:p>
            <a:r>
              <a:rPr lang="en-US" dirty="0"/>
              <a:t>    print(“Hello world!”);</a:t>
            </a:r>
          </a:p>
          <a:p>
            <a:r>
              <a:rPr lang="en-US" dirty="0"/>
              <a:t>}</a:t>
            </a:r>
          </a:p>
        </p:txBody>
      </p:sp>
      <p:sp>
        <p:nvSpPr>
          <p:cNvPr id="9" name="Oval 8">
            <a:extLst>
              <a:ext uri="{FF2B5EF4-FFF2-40B4-BE49-F238E27FC236}">
                <a16:creationId xmlns:a16="http://schemas.microsoft.com/office/drawing/2014/main" id="{22EE0DE6-6595-5BEE-6EC8-0333128B86C7}"/>
              </a:ext>
            </a:extLst>
          </p:cNvPr>
          <p:cNvSpPr/>
          <p:nvPr/>
        </p:nvSpPr>
        <p:spPr>
          <a:xfrm>
            <a:off x="6043517" y="2401389"/>
            <a:ext cx="1251284" cy="45580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 Compiler</a:t>
            </a:r>
          </a:p>
        </p:txBody>
      </p:sp>
      <p:sp>
        <p:nvSpPr>
          <p:cNvPr id="10" name="Arrow: Down 9">
            <a:extLst>
              <a:ext uri="{FF2B5EF4-FFF2-40B4-BE49-F238E27FC236}">
                <a16:creationId xmlns:a16="http://schemas.microsoft.com/office/drawing/2014/main" id="{EABEF544-7142-7352-D6AF-04357B2351DA}"/>
              </a:ext>
            </a:extLst>
          </p:cNvPr>
          <p:cNvSpPr/>
          <p:nvPr/>
        </p:nvSpPr>
        <p:spPr>
          <a:xfrm>
            <a:off x="6536467" y="2028843"/>
            <a:ext cx="256674" cy="30357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D24DA4B-D29A-2C7D-5B0B-0CEE748008EE}"/>
              </a:ext>
            </a:extLst>
          </p:cNvPr>
          <p:cNvSpPr/>
          <p:nvPr/>
        </p:nvSpPr>
        <p:spPr>
          <a:xfrm>
            <a:off x="6508048" y="2924185"/>
            <a:ext cx="256674" cy="30357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5411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310102"/>
          </a:xfrm>
        </p:spPr>
        <p:txBody>
          <a:bodyPr/>
          <a:lstStyle/>
          <a:p>
            <a:pPr marL="285750" indent="-285750">
              <a:buFont typeface="Arial" panose="020B0604020202020204" pitchFamily="34" charset="0"/>
              <a:buChar char="•"/>
            </a:pPr>
            <a:r>
              <a:rPr lang="en-US" sz="1600" b="1" dirty="0"/>
              <a:t>Assembly code</a:t>
            </a:r>
          </a:p>
          <a:p>
            <a:pPr marL="733806" lvl="1" indent="-285750"/>
            <a:r>
              <a:rPr lang="en-US" sz="1600" b="1" dirty="0"/>
              <a:t>Textual representation of instructions</a:t>
            </a:r>
          </a:p>
          <a:p>
            <a:pPr marL="733806" lvl="1" indent="-285750"/>
            <a:r>
              <a:rPr lang="en-US" sz="1600" b="1" dirty="0"/>
              <a:t>Depend on target machine architecture</a:t>
            </a:r>
          </a:p>
          <a:p>
            <a:pPr marL="733806" lvl="1" indent="-285750"/>
            <a:endParaRPr lang="en-US" sz="1600" b="1" dirty="0"/>
          </a:p>
          <a:p>
            <a:pPr marL="1008126" lvl="2"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31</a:t>
            </a:fld>
            <a:endParaRPr lang="en-US" dirty="0"/>
          </a:p>
        </p:txBody>
      </p:sp>
      <p:sp>
        <p:nvSpPr>
          <p:cNvPr id="5" name="Title 4"/>
          <p:cNvSpPr>
            <a:spLocks noGrp="1"/>
          </p:cNvSpPr>
          <p:nvPr>
            <p:ph type="title"/>
          </p:nvPr>
        </p:nvSpPr>
        <p:spPr>
          <a:xfrm>
            <a:off x="640077" y="369582"/>
            <a:ext cx="7772400" cy="387798"/>
          </a:xfrm>
        </p:spPr>
        <p:txBody>
          <a:bodyPr/>
          <a:lstStyle/>
          <a:p>
            <a:r>
              <a:rPr lang="en-US" dirty="0"/>
              <a:t>Writing the program</a:t>
            </a:r>
          </a:p>
        </p:txBody>
      </p:sp>
      <p:sp>
        <p:nvSpPr>
          <p:cNvPr id="3" name="Rectangle 2">
            <a:extLst>
              <a:ext uri="{FF2B5EF4-FFF2-40B4-BE49-F238E27FC236}">
                <a16:creationId xmlns:a16="http://schemas.microsoft.com/office/drawing/2014/main" id="{F068BE77-CBC4-D990-1812-8F9FE4A2A00D}"/>
              </a:ext>
            </a:extLst>
          </p:cNvPr>
          <p:cNvSpPr/>
          <p:nvPr/>
        </p:nvSpPr>
        <p:spPr>
          <a:xfrm>
            <a:off x="5604537" y="3302837"/>
            <a:ext cx="2129245" cy="782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mov r0 r1</a:t>
            </a:r>
          </a:p>
          <a:p>
            <a:r>
              <a:rPr lang="en-US" dirty="0"/>
              <a:t>  add r2 r0 r1</a:t>
            </a:r>
          </a:p>
          <a:p>
            <a:r>
              <a:rPr lang="en-US" dirty="0"/>
              <a:t>  </a:t>
            </a:r>
            <a:r>
              <a:rPr lang="en-US" dirty="0" err="1"/>
              <a:t>mul</a:t>
            </a:r>
            <a:r>
              <a:rPr lang="en-US" dirty="0"/>
              <a:t> r1 r3 r2</a:t>
            </a:r>
          </a:p>
        </p:txBody>
      </p:sp>
      <p:sp>
        <p:nvSpPr>
          <p:cNvPr id="8" name="Rectangle 7">
            <a:extLst>
              <a:ext uri="{FF2B5EF4-FFF2-40B4-BE49-F238E27FC236}">
                <a16:creationId xmlns:a16="http://schemas.microsoft.com/office/drawing/2014/main" id="{987D905D-3138-EA81-DBEF-6B088DC1883A}"/>
              </a:ext>
            </a:extLst>
          </p:cNvPr>
          <p:cNvSpPr/>
          <p:nvPr/>
        </p:nvSpPr>
        <p:spPr>
          <a:xfrm>
            <a:off x="5637312" y="1208313"/>
            <a:ext cx="2129245" cy="78230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void main() {</a:t>
            </a:r>
          </a:p>
          <a:p>
            <a:r>
              <a:rPr lang="en-US" dirty="0"/>
              <a:t>    print(“Hello world!”);</a:t>
            </a:r>
          </a:p>
          <a:p>
            <a:r>
              <a:rPr lang="en-US" dirty="0"/>
              <a:t>}</a:t>
            </a:r>
          </a:p>
        </p:txBody>
      </p:sp>
      <p:sp>
        <p:nvSpPr>
          <p:cNvPr id="9" name="Oval 8">
            <a:extLst>
              <a:ext uri="{FF2B5EF4-FFF2-40B4-BE49-F238E27FC236}">
                <a16:creationId xmlns:a16="http://schemas.microsoft.com/office/drawing/2014/main" id="{22EE0DE6-6595-5BEE-6EC8-0333128B86C7}"/>
              </a:ext>
            </a:extLst>
          </p:cNvPr>
          <p:cNvSpPr/>
          <p:nvPr/>
        </p:nvSpPr>
        <p:spPr>
          <a:xfrm>
            <a:off x="6076292" y="2401389"/>
            <a:ext cx="1251284" cy="45580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 Compiler</a:t>
            </a:r>
          </a:p>
        </p:txBody>
      </p:sp>
      <p:sp>
        <p:nvSpPr>
          <p:cNvPr id="10" name="Arrow: Down 9">
            <a:extLst>
              <a:ext uri="{FF2B5EF4-FFF2-40B4-BE49-F238E27FC236}">
                <a16:creationId xmlns:a16="http://schemas.microsoft.com/office/drawing/2014/main" id="{EABEF544-7142-7352-D6AF-04357B2351DA}"/>
              </a:ext>
            </a:extLst>
          </p:cNvPr>
          <p:cNvSpPr/>
          <p:nvPr/>
        </p:nvSpPr>
        <p:spPr>
          <a:xfrm>
            <a:off x="6569242" y="2028843"/>
            <a:ext cx="256674" cy="30357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D24DA4B-D29A-2C7D-5B0B-0CEE748008EE}"/>
              </a:ext>
            </a:extLst>
          </p:cNvPr>
          <p:cNvSpPr/>
          <p:nvPr/>
        </p:nvSpPr>
        <p:spPr>
          <a:xfrm>
            <a:off x="6540823" y="2924185"/>
            <a:ext cx="256674" cy="30357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8833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855893"/>
          </a:xfrm>
        </p:spPr>
        <p:txBody>
          <a:bodyPr/>
          <a:lstStyle/>
          <a:p>
            <a:pPr marL="285750" indent="-285750">
              <a:buFont typeface="Arial" panose="020B0604020202020204" pitchFamily="34" charset="0"/>
              <a:buChar char="•"/>
            </a:pPr>
            <a:r>
              <a:rPr lang="en-US" sz="1600" b="1" dirty="0"/>
              <a:t>Assembler</a:t>
            </a:r>
          </a:p>
          <a:p>
            <a:pPr marL="733806" lvl="1" indent="-285750"/>
            <a:r>
              <a:rPr lang="en-US" sz="1600" b="1" dirty="0"/>
              <a:t>Convert assembly code to machine code</a:t>
            </a:r>
          </a:p>
          <a:p>
            <a:pPr marL="733806" lvl="1" indent="-285750"/>
            <a:r>
              <a:rPr lang="en-US" sz="1600" b="1" dirty="0"/>
              <a:t>Machine code contains encoded binary</a:t>
            </a:r>
          </a:p>
          <a:p>
            <a:pPr marL="1008126" lvl="2" indent="-285750"/>
            <a:r>
              <a:rPr lang="en-US" sz="1600" b="1" dirty="0"/>
              <a:t>Instructions and data</a:t>
            </a:r>
          </a:p>
          <a:p>
            <a:pPr marL="733806" lvl="1" indent="-285750"/>
            <a:r>
              <a:rPr lang="en-US" sz="1600" b="1" dirty="0"/>
              <a:t>Why is this step separate from the compiler?</a:t>
            </a:r>
          </a:p>
          <a:p>
            <a:pPr marL="733806" lvl="1" indent="-285750"/>
            <a:endParaRPr lang="en-US" sz="1600" b="1" dirty="0"/>
          </a:p>
          <a:p>
            <a:pPr marL="1008126" lvl="2"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32</a:t>
            </a:fld>
            <a:endParaRPr lang="en-US" dirty="0"/>
          </a:p>
        </p:txBody>
      </p:sp>
      <p:sp>
        <p:nvSpPr>
          <p:cNvPr id="5" name="Title 4"/>
          <p:cNvSpPr>
            <a:spLocks noGrp="1"/>
          </p:cNvSpPr>
          <p:nvPr>
            <p:ph type="title"/>
          </p:nvPr>
        </p:nvSpPr>
        <p:spPr>
          <a:xfrm>
            <a:off x="640077" y="369582"/>
            <a:ext cx="7772400" cy="387798"/>
          </a:xfrm>
        </p:spPr>
        <p:txBody>
          <a:bodyPr/>
          <a:lstStyle/>
          <a:p>
            <a:r>
              <a:rPr lang="en-US" dirty="0"/>
              <a:t>Writing the program</a:t>
            </a:r>
          </a:p>
        </p:txBody>
      </p:sp>
      <p:sp>
        <p:nvSpPr>
          <p:cNvPr id="3" name="Rectangle 2">
            <a:extLst>
              <a:ext uri="{FF2B5EF4-FFF2-40B4-BE49-F238E27FC236}">
                <a16:creationId xmlns:a16="http://schemas.microsoft.com/office/drawing/2014/main" id="{F068BE77-CBC4-D990-1812-8F9FE4A2A00D}"/>
              </a:ext>
            </a:extLst>
          </p:cNvPr>
          <p:cNvSpPr/>
          <p:nvPr/>
        </p:nvSpPr>
        <p:spPr>
          <a:xfrm>
            <a:off x="5756937" y="1187885"/>
            <a:ext cx="2129245" cy="782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mov r0 r1</a:t>
            </a:r>
          </a:p>
          <a:p>
            <a:r>
              <a:rPr lang="en-US" dirty="0"/>
              <a:t>  add r2 r0 r1</a:t>
            </a:r>
          </a:p>
          <a:p>
            <a:r>
              <a:rPr lang="en-US" dirty="0"/>
              <a:t>  </a:t>
            </a:r>
            <a:r>
              <a:rPr lang="en-US" dirty="0" err="1"/>
              <a:t>mul</a:t>
            </a:r>
            <a:r>
              <a:rPr lang="en-US" dirty="0"/>
              <a:t> r1 r3 r2</a:t>
            </a:r>
          </a:p>
        </p:txBody>
      </p:sp>
      <p:sp>
        <p:nvSpPr>
          <p:cNvPr id="9" name="Oval 8">
            <a:extLst>
              <a:ext uri="{FF2B5EF4-FFF2-40B4-BE49-F238E27FC236}">
                <a16:creationId xmlns:a16="http://schemas.microsoft.com/office/drawing/2014/main" id="{22EE0DE6-6595-5BEE-6EC8-0333128B86C7}"/>
              </a:ext>
            </a:extLst>
          </p:cNvPr>
          <p:cNvSpPr/>
          <p:nvPr/>
        </p:nvSpPr>
        <p:spPr>
          <a:xfrm>
            <a:off x="6108377" y="2427345"/>
            <a:ext cx="1431412" cy="45580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Assembler</a:t>
            </a:r>
          </a:p>
        </p:txBody>
      </p:sp>
      <p:sp>
        <p:nvSpPr>
          <p:cNvPr id="10" name="Arrow: Down 9">
            <a:extLst>
              <a:ext uri="{FF2B5EF4-FFF2-40B4-BE49-F238E27FC236}">
                <a16:creationId xmlns:a16="http://schemas.microsoft.com/office/drawing/2014/main" id="{EABEF544-7142-7352-D6AF-04357B2351DA}"/>
              </a:ext>
            </a:extLst>
          </p:cNvPr>
          <p:cNvSpPr/>
          <p:nvPr/>
        </p:nvSpPr>
        <p:spPr>
          <a:xfrm>
            <a:off x="6693223" y="2054799"/>
            <a:ext cx="256674" cy="30357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D24DA4B-D29A-2C7D-5B0B-0CEE748008EE}"/>
              </a:ext>
            </a:extLst>
          </p:cNvPr>
          <p:cNvSpPr/>
          <p:nvPr/>
        </p:nvSpPr>
        <p:spPr>
          <a:xfrm>
            <a:off x="6664804" y="2950141"/>
            <a:ext cx="256674" cy="30357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FC332B0-F170-960F-E8DA-65F28336ADED}"/>
              </a:ext>
            </a:extLst>
          </p:cNvPr>
          <p:cNvSpPr/>
          <p:nvPr/>
        </p:nvSpPr>
        <p:spPr>
          <a:xfrm>
            <a:off x="5728518" y="3340309"/>
            <a:ext cx="2129245" cy="78230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001010101010101010101010101010101010101010101010101010111110</a:t>
            </a:r>
          </a:p>
        </p:txBody>
      </p:sp>
    </p:spTree>
    <p:extLst>
      <p:ext uri="{BB962C8B-B14F-4D97-AF65-F5344CB8AC3E}">
        <p14:creationId xmlns:p14="http://schemas.microsoft.com/office/powerpoint/2010/main" val="3918686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582997"/>
          </a:xfrm>
        </p:spPr>
        <p:txBody>
          <a:bodyPr/>
          <a:lstStyle/>
          <a:p>
            <a:pPr marL="285750" indent="-285750">
              <a:buFont typeface="Arial" panose="020B0604020202020204" pitchFamily="34" charset="0"/>
              <a:buChar char="•"/>
            </a:pPr>
            <a:r>
              <a:rPr lang="en-US" sz="1600" b="1" dirty="0"/>
              <a:t>Machine code variations</a:t>
            </a:r>
          </a:p>
          <a:p>
            <a:pPr marL="733806" lvl="1" indent="-285750"/>
            <a:r>
              <a:rPr lang="en-US" sz="1600" b="1" dirty="0"/>
              <a:t>Context-specific pseudo instructions</a:t>
            </a:r>
          </a:p>
          <a:p>
            <a:pPr marL="733806" lvl="1" indent="-285750"/>
            <a:r>
              <a:rPr lang="en-US" sz="1600" b="1" dirty="0"/>
              <a:t>Context-specific macro expansion</a:t>
            </a:r>
          </a:p>
          <a:p>
            <a:pPr marL="733806" lvl="1" indent="-285750"/>
            <a:r>
              <a:rPr lang="en-US" sz="1600" b="1" dirty="0"/>
              <a:t>Can depend on the platform or machine</a:t>
            </a:r>
          </a:p>
          <a:p>
            <a:pPr marL="733806" lvl="1" indent="-285750"/>
            <a:endParaRPr lang="en-US" sz="1600" b="1" dirty="0"/>
          </a:p>
          <a:p>
            <a:pPr marL="1008126" lvl="2"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33</a:t>
            </a:fld>
            <a:endParaRPr lang="en-US" dirty="0"/>
          </a:p>
        </p:txBody>
      </p:sp>
      <p:sp>
        <p:nvSpPr>
          <p:cNvPr id="5" name="Title 4"/>
          <p:cNvSpPr>
            <a:spLocks noGrp="1"/>
          </p:cNvSpPr>
          <p:nvPr>
            <p:ph type="title"/>
          </p:nvPr>
        </p:nvSpPr>
        <p:spPr>
          <a:xfrm>
            <a:off x="640077" y="369582"/>
            <a:ext cx="7772400" cy="387798"/>
          </a:xfrm>
        </p:spPr>
        <p:txBody>
          <a:bodyPr/>
          <a:lstStyle/>
          <a:p>
            <a:r>
              <a:rPr lang="en-US" dirty="0"/>
              <a:t>Writing the program</a:t>
            </a:r>
          </a:p>
        </p:txBody>
      </p:sp>
      <p:sp>
        <p:nvSpPr>
          <p:cNvPr id="3" name="Rectangle 2">
            <a:extLst>
              <a:ext uri="{FF2B5EF4-FFF2-40B4-BE49-F238E27FC236}">
                <a16:creationId xmlns:a16="http://schemas.microsoft.com/office/drawing/2014/main" id="{F068BE77-CBC4-D990-1812-8F9FE4A2A00D}"/>
              </a:ext>
            </a:extLst>
          </p:cNvPr>
          <p:cNvSpPr/>
          <p:nvPr/>
        </p:nvSpPr>
        <p:spPr>
          <a:xfrm>
            <a:off x="5756937" y="1187885"/>
            <a:ext cx="2129245" cy="782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mov r0 r1</a:t>
            </a:r>
          </a:p>
          <a:p>
            <a:r>
              <a:rPr lang="en-US" dirty="0"/>
              <a:t>  add r2 r0 r1</a:t>
            </a:r>
          </a:p>
          <a:p>
            <a:r>
              <a:rPr lang="en-US" dirty="0"/>
              <a:t>  </a:t>
            </a:r>
            <a:r>
              <a:rPr lang="en-US" dirty="0" err="1"/>
              <a:t>mul</a:t>
            </a:r>
            <a:r>
              <a:rPr lang="en-US" dirty="0"/>
              <a:t> r1 r3 r2</a:t>
            </a:r>
          </a:p>
        </p:txBody>
      </p:sp>
      <p:sp>
        <p:nvSpPr>
          <p:cNvPr id="9" name="Oval 8">
            <a:extLst>
              <a:ext uri="{FF2B5EF4-FFF2-40B4-BE49-F238E27FC236}">
                <a16:creationId xmlns:a16="http://schemas.microsoft.com/office/drawing/2014/main" id="{22EE0DE6-6595-5BEE-6EC8-0333128B86C7}"/>
              </a:ext>
            </a:extLst>
          </p:cNvPr>
          <p:cNvSpPr/>
          <p:nvPr/>
        </p:nvSpPr>
        <p:spPr>
          <a:xfrm>
            <a:off x="5489496" y="2454098"/>
            <a:ext cx="1431412" cy="45580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Assembler</a:t>
            </a:r>
          </a:p>
          <a:p>
            <a:pPr algn="ctr"/>
            <a:r>
              <a:rPr lang="en-US" dirty="0"/>
              <a:t>A</a:t>
            </a:r>
          </a:p>
        </p:txBody>
      </p:sp>
      <p:sp>
        <p:nvSpPr>
          <p:cNvPr id="10" name="Arrow: Down 9">
            <a:extLst>
              <a:ext uri="{FF2B5EF4-FFF2-40B4-BE49-F238E27FC236}">
                <a16:creationId xmlns:a16="http://schemas.microsoft.com/office/drawing/2014/main" id="{EABEF544-7142-7352-D6AF-04357B2351DA}"/>
              </a:ext>
            </a:extLst>
          </p:cNvPr>
          <p:cNvSpPr/>
          <p:nvPr/>
        </p:nvSpPr>
        <p:spPr>
          <a:xfrm rot="968820">
            <a:off x="6114015" y="2037155"/>
            <a:ext cx="256674" cy="30357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D24DA4B-D29A-2C7D-5B0B-0CEE748008EE}"/>
              </a:ext>
            </a:extLst>
          </p:cNvPr>
          <p:cNvSpPr/>
          <p:nvPr/>
        </p:nvSpPr>
        <p:spPr>
          <a:xfrm>
            <a:off x="5987942" y="2997032"/>
            <a:ext cx="256674" cy="30357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FC332B0-F170-960F-E8DA-65F28336ADED}"/>
              </a:ext>
            </a:extLst>
          </p:cNvPr>
          <p:cNvSpPr/>
          <p:nvPr/>
        </p:nvSpPr>
        <p:spPr>
          <a:xfrm>
            <a:off x="5413812" y="3387732"/>
            <a:ext cx="1389130" cy="78230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001010101010101010101010101011111111111111111111111</a:t>
            </a:r>
          </a:p>
        </p:txBody>
      </p:sp>
      <p:sp>
        <p:nvSpPr>
          <p:cNvPr id="7" name="Arrow: Down 6">
            <a:extLst>
              <a:ext uri="{FF2B5EF4-FFF2-40B4-BE49-F238E27FC236}">
                <a16:creationId xmlns:a16="http://schemas.microsoft.com/office/drawing/2014/main" id="{EFB83968-8533-635E-2D33-6F7AA12335D4}"/>
              </a:ext>
            </a:extLst>
          </p:cNvPr>
          <p:cNvSpPr/>
          <p:nvPr/>
        </p:nvSpPr>
        <p:spPr>
          <a:xfrm rot="20256853">
            <a:off x="7503013" y="2070036"/>
            <a:ext cx="256674" cy="30357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5AB2846-73CE-BC8F-E676-5753D046CFDF}"/>
              </a:ext>
            </a:extLst>
          </p:cNvPr>
          <p:cNvSpPr/>
          <p:nvPr/>
        </p:nvSpPr>
        <p:spPr>
          <a:xfrm>
            <a:off x="6981065" y="2454098"/>
            <a:ext cx="1431412" cy="45580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Assembler</a:t>
            </a:r>
          </a:p>
          <a:p>
            <a:pPr algn="ctr"/>
            <a:r>
              <a:rPr lang="en-US" dirty="0"/>
              <a:t>B</a:t>
            </a:r>
          </a:p>
        </p:txBody>
      </p:sp>
      <p:sp>
        <p:nvSpPr>
          <p:cNvPr id="12" name="Arrow: Down 11">
            <a:extLst>
              <a:ext uri="{FF2B5EF4-FFF2-40B4-BE49-F238E27FC236}">
                <a16:creationId xmlns:a16="http://schemas.microsoft.com/office/drawing/2014/main" id="{80B8DD25-5827-CB4E-2906-6F2C06957C81}"/>
              </a:ext>
            </a:extLst>
          </p:cNvPr>
          <p:cNvSpPr/>
          <p:nvPr/>
        </p:nvSpPr>
        <p:spPr>
          <a:xfrm>
            <a:off x="7563045" y="2997032"/>
            <a:ext cx="256674" cy="30357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D24B41-BBCB-3746-7825-56CDA5A2C12A}"/>
              </a:ext>
            </a:extLst>
          </p:cNvPr>
          <p:cNvSpPr/>
          <p:nvPr/>
        </p:nvSpPr>
        <p:spPr>
          <a:xfrm>
            <a:off x="6988915" y="3387732"/>
            <a:ext cx="1389130" cy="78230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001010101010101010101010101010101011010101010101</a:t>
            </a:r>
          </a:p>
        </p:txBody>
      </p:sp>
      <p:sp>
        <p:nvSpPr>
          <p:cNvPr id="14" name="TextBox 13">
            <a:extLst>
              <a:ext uri="{FF2B5EF4-FFF2-40B4-BE49-F238E27FC236}">
                <a16:creationId xmlns:a16="http://schemas.microsoft.com/office/drawing/2014/main" id="{06E73306-F6CE-5DF4-7C8A-486BA94A0EB4}"/>
              </a:ext>
            </a:extLst>
          </p:cNvPr>
          <p:cNvSpPr txBox="1"/>
          <p:nvPr/>
        </p:nvSpPr>
        <p:spPr>
          <a:xfrm>
            <a:off x="5655187" y="4257162"/>
            <a:ext cx="906379" cy="215444"/>
          </a:xfrm>
          <a:prstGeom prst="rect">
            <a:avLst/>
          </a:prstGeom>
          <a:noFill/>
        </p:spPr>
        <p:txBody>
          <a:bodyPr wrap="square" lIns="0" tIns="0" rIns="0" bIns="0" rtlCol="0">
            <a:spAutoFit/>
          </a:bodyPr>
          <a:lstStyle/>
          <a:p>
            <a:pPr algn="l"/>
            <a:r>
              <a:rPr lang="en-US" sz="1400" dirty="0"/>
              <a:t>binary A</a:t>
            </a:r>
          </a:p>
        </p:txBody>
      </p:sp>
      <p:sp>
        <p:nvSpPr>
          <p:cNvPr id="15" name="TextBox 14">
            <a:extLst>
              <a:ext uri="{FF2B5EF4-FFF2-40B4-BE49-F238E27FC236}">
                <a16:creationId xmlns:a16="http://schemas.microsoft.com/office/drawing/2014/main" id="{75970F97-00A0-09E2-655E-CD9162673274}"/>
              </a:ext>
            </a:extLst>
          </p:cNvPr>
          <p:cNvSpPr txBox="1"/>
          <p:nvPr/>
        </p:nvSpPr>
        <p:spPr>
          <a:xfrm>
            <a:off x="7238192" y="4278116"/>
            <a:ext cx="906379" cy="215444"/>
          </a:xfrm>
          <a:prstGeom prst="rect">
            <a:avLst/>
          </a:prstGeom>
          <a:noFill/>
        </p:spPr>
        <p:txBody>
          <a:bodyPr wrap="square" lIns="0" tIns="0" rIns="0" bIns="0" rtlCol="0">
            <a:spAutoFit/>
          </a:bodyPr>
          <a:lstStyle/>
          <a:p>
            <a:pPr algn="l"/>
            <a:r>
              <a:rPr lang="en-US" sz="1400" dirty="0"/>
              <a:t>binary B</a:t>
            </a:r>
          </a:p>
        </p:txBody>
      </p:sp>
    </p:spTree>
    <p:extLst>
      <p:ext uri="{BB962C8B-B14F-4D97-AF65-F5344CB8AC3E}">
        <p14:creationId xmlns:p14="http://schemas.microsoft.com/office/powerpoint/2010/main" val="3215227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310102"/>
          </a:xfrm>
        </p:spPr>
        <p:txBody>
          <a:bodyPr/>
          <a:lstStyle/>
          <a:p>
            <a:pPr marL="285750" indent="-285750">
              <a:buFont typeface="Arial" panose="020B0604020202020204" pitchFamily="34" charset="0"/>
              <a:buChar char="•"/>
            </a:pPr>
            <a:r>
              <a:rPr lang="en-US" sz="1600" b="1" dirty="0"/>
              <a:t>Software portability challenges</a:t>
            </a:r>
          </a:p>
          <a:p>
            <a:pPr marL="733806" lvl="1" indent="-285750"/>
            <a:r>
              <a:rPr lang="en-US" sz="1600" b="1" dirty="0"/>
              <a:t>Using different CPUs</a:t>
            </a:r>
          </a:p>
          <a:p>
            <a:pPr marL="733806" lvl="1" indent="-285750"/>
            <a:r>
              <a:rPr lang="en-US" sz="1600" b="1" dirty="0"/>
              <a:t>Using different Operating Systems</a:t>
            </a:r>
          </a:p>
          <a:p>
            <a:pPr marL="733806" lvl="1" indent="-285750"/>
            <a:endParaRPr lang="en-US" sz="1600" b="1" dirty="0"/>
          </a:p>
          <a:p>
            <a:pPr marL="1008126" lvl="2"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34</a:t>
            </a:fld>
            <a:endParaRPr lang="en-US" dirty="0"/>
          </a:p>
        </p:txBody>
      </p:sp>
      <p:sp>
        <p:nvSpPr>
          <p:cNvPr id="5" name="Title 4"/>
          <p:cNvSpPr>
            <a:spLocks noGrp="1"/>
          </p:cNvSpPr>
          <p:nvPr>
            <p:ph type="title"/>
          </p:nvPr>
        </p:nvSpPr>
        <p:spPr>
          <a:xfrm>
            <a:off x="640077" y="369582"/>
            <a:ext cx="7772400" cy="387798"/>
          </a:xfrm>
        </p:spPr>
        <p:txBody>
          <a:bodyPr/>
          <a:lstStyle/>
          <a:p>
            <a:r>
              <a:rPr lang="en-US" dirty="0"/>
              <a:t>Writing the program</a:t>
            </a:r>
          </a:p>
        </p:txBody>
      </p:sp>
      <p:sp>
        <p:nvSpPr>
          <p:cNvPr id="17" name="Rectangle 16">
            <a:extLst>
              <a:ext uri="{FF2B5EF4-FFF2-40B4-BE49-F238E27FC236}">
                <a16:creationId xmlns:a16="http://schemas.microsoft.com/office/drawing/2014/main" id="{DED604FA-FE30-0BCF-2103-FC6081DA2C6C}"/>
              </a:ext>
            </a:extLst>
          </p:cNvPr>
          <p:cNvSpPr/>
          <p:nvPr/>
        </p:nvSpPr>
        <p:spPr>
          <a:xfrm>
            <a:off x="5637312" y="1208313"/>
            <a:ext cx="2129245" cy="78230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void main() {</a:t>
            </a:r>
          </a:p>
          <a:p>
            <a:r>
              <a:rPr lang="en-US" dirty="0"/>
              <a:t>    print(“Hello world!”);</a:t>
            </a:r>
          </a:p>
          <a:p>
            <a:r>
              <a:rPr lang="en-US" dirty="0"/>
              <a:t>}</a:t>
            </a:r>
          </a:p>
        </p:txBody>
      </p:sp>
      <p:sp>
        <p:nvSpPr>
          <p:cNvPr id="19" name="Arrow: Down 18">
            <a:extLst>
              <a:ext uri="{FF2B5EF4-FFF2-40B4-BE49-F238E27FC236}">
                <a16:creationId xmlns:a16="http://schemas.microsoft.com/office/drawing/2014/main" id="{FEF3A6BC-3A88-3915-9771-6C608EDBDC1C}"/>
              </a:ext>
            </a:extLst>
          </p:cNvPr>
          <p:cNvSpPr/>
          <p:nvPr/>
        </p:nvSpPr>
        <p:spPr>
          <a:xfrm rot="837480">
            <a:off x="6014018" y="2063407"/>
            <a:ext cx="256674" cy="493899"/>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D79C2C5-BD86-3434-76EA-29206BD3CF38}"/>
              </a:ext>
            </a:extLst>
          </p:cNvPr>
          <p:cNvSpPr/>
          <p:nvPr/>
        </p:nvSpPr>
        <p:spPr>
          <a:xfrm>
            <a:off x="5637312" y="2551305"/>
            <a:ext cx="851720" cy="7823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OS-1</a:t>
            </a:r>
          </a:p>
        </p:txBody>
      </p:sp>
      <p:sp>
        <p:nvSpPr>
          <p:cNvPr id="22" name="Oval 21">
            <a:extLst>
              <a:ext uri="{FF2B5EF4-FFF2-40B4-BE49-F238E27FC236}">
                <a16:creationId xmlns:a16="http://schemas.microsoft.com/office/drawing/2014/main" id="{B748F28A-1246-491D-6C5B-929EB298DA04}"/>
              </a:ext>
            </a:extLst>
          </p:cNvPr>
          <p:cNvSpPr/>
          <p:nvPr/>
        </p:nvSpPr>
        <p:spPr>
          <a:xfrm>
            <a:off x="6998197" y="2551305"/>
            <a:ext cx="851720" cy="7823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OS-2</a:t>
            </a:r>
          </a:p>
        </p:txBody>
      </p:sp>
      <p:sp>
        <p:nvSpPr>
          <p:cNvPr id="23" name="Arrow: Down 22">
            <a:extLst>
              <a:ext uri="{FF2B5EF4-FFF2-40B4-BE49-F238E27FC236}">
                <a16:creationId xmlns:a16="http://schemas.microsoft.com/office/drawing/2014/main" id="{E5DB6E44-195F-9096-4079-4EE94D16624E}"/>
              </a:ext>
            </a:extLst>
          </p:cNvPr>
          <p:cNvSpPr/>
          <p:nvPr/>
        </p:nvSpPr>
        <p:spPr>
          <a:xfrm rot="20412220">
            <a:off x="7202598" y="2053774"/>
            <a:ext cx="256674" cy="501964"/>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4B94823-69A9-305C-C2C9-93B0FF14A25F}"/>
              </a:ext>
            </a:extLst>
          </p:cNvPr>
          <p:cNvSpPr/>
          <p:nvPr/>
        </p:nvSpPr>
        <p:spPr>
          <a:xfrm>
            <a:off x="5637312" y="3736472"/>
            <a:ext cx="851720" cy="782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a:t>
            </a:r>
          </a:p>
          <a:p>
            <a:pPr algn="ctr"/>
            <a:r>
              <a:rPr lang="en-US" dirty="0"/>
              <a:t>A</a:t>
            </a:r>
          </a:p>
        </p:txBody>
      </p:sp>
      <p:sp>
        <p:nvSpPr>
          <p:cNvPr id="25" name="Arrow: Down 24">
            <a:extLst>
              <a:ext uri="{FF2B5EF4-FFF2-40B4-BE49-F238E27FC236}">
                <a16:creationId xmlns:a16="http://schemas.microsoft.com/office/drawing/2014/main" id="{D11ACABF-8B86-675A-4095-FF9610A9A822}"/>
              </a:ext>
            </a:extLst>
          </p:cNvPr>
          <p:cNvSpPr/>
          <p:nvPr/>
        </p:nvSpPr>
        <p:spPr>
          <a:xfrm>
            <a:off x="5929698" y="3352000"/>
            <a:ext cx="256674" cy="366079"/>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A5BC704-4AEE-1EB6-293F-0CB198EF1CF1}"/>
              </a:ext>
            </a:extLst>
          </p:cNvPr>
          <p:cNvSpPr/>
          <p:nvPr/>
        </p:nvSpPr>
        <p:spPr>
          <a:xfrm>
            <a:off x="6998197" y="3736472"/>
            <a:ext cx="851720" cy="782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a:t>
            </a:r>
          </a:p>
          <a:p>
            <a:pPr algn="ctr"/>
            <a:r>
              <a:rPr lang="en-US" dirty="0"/>
              <a:t>B</a:t>
            </a:r>
          </a:p>
        </p:txBody>
      </p:sp>
      <p:sp>
        <p:nvSpPr>
          <p:cNvPr id="27" name="Arrow: Down 26">
            <a:extLst>
              <a:ext uri="{FF2B5EF4-FFF2-40B4-BE49-F238E27FC236}">
                <a16:creationId xmlns:a16="http://schemas.microsoft.com/office/drawing/2014/main" id="{FB25774E-68BD-0928-07A8-1C57C0096721}"/>
              </a:ext>
            </a:extLst>
          </p:cNvPr>
          <p:cNvSpPr/>
          <p:nvPr/>
        </p:nvSpPr>
        <p:spPr>
          <a:xfrm>
            <a:off x="7290583" y="3352000"/>
            <a:ext cx="256674" cy="366079"/>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057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Down 30">
            <a:extLst>
              <a:ext uri="{FF2B5EF4-FFF2-40B4-BE49-F238E27FC236}">
                <a16:creationId xmlns:a16="http://schemas.microsoft.com/office/drawing/2014/main" id="{19FAB3C6-E202-09D9-3EA2-F6A6A3C34FC2}"/>
              </a:ext>
            </a:extLst>
          </p:cNvPr>
          <p:cNvSpPr/>
          <p:nvPr/>
        </p:nvSpPr>
        <p:spPr>
          <a:xfrm>
            <a:off x="6689577" y="2751470"/>
            <a:ext cx="256674" cy="1411367"/>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3"/>
          </p:nvPr>
        </p:nvSpPr>
        <p:spPr>
          <a:xfrm>
            <a:off x="529045" y="1208313"/>
            <a:ext cx="6858000" cy="1037207"/>
          </a:xfrm>
        </p:spPr>
        <p:txBody>
          <a:bodyPr/>
          <a:lstStyle/>
          <a:p>
            <a:pPr marL="285750" indent="-285750">
              <a:buFont typeface="Arial" panose="020B0604020202020204" pitchFamily="34" charset="0"/>
              <a:buChar char="•"/>
            </a:pPr>
            <a:r>
              <a:rPr lang="en-US" sz="1600" b="1" dirty="0"/>
              <a:t>Software Abstraction layers</a:t>
            </a:r>
          </a:p>
          <a:p>
            <a:pPr marL="733806" lvl="1" indent="-285750"/>
            <a:r>
              <a:rPr lang="en-US" sz="1600" b="1" dirty="0"/>
              <a:t>Instruction Set Architecture</a:t>
            </a:r>
          </a:p>
          <a:p>
            <a:pPr marL="733806" lvl="1" indent="-285750"/>
            <a:r>
              <a:rPr lang="en-US" sz="1600" b="1" dirty="0"/>
              <a:t>Application Binary Interface</a:t>
            </a:r>
          </a:p>
          <a:p>
            <a:pPr marL="1008126" lvl="2" indent="-285750"/>
            <a:endParaRPr lang="en-US" b="1" dirty="0"/>
          </a:p>
        </p:txBody>
      </p:sp>
      <p:sp>
        <p:nvSpPr>
          <p:cNvPr id="5" name="Title 4"/>
          <p:cNvSpPr>
            <a:spLocks noGrp="1"/>
          </p:cNvSpPr>
          <p:nvPr>
            <p:ph type="title"/>
          </p:nvPr>
        </p:nvSpPr>
        <p:spPr>
          <a:xfrm>
            <a:off x="640077" y="369582"/>
            <a:ext cx="7772400" cy="387798"/>
          </a:xfrm>
        </p:spPr>
        <p:txBody>
          <a:bodyPr/>
          <a:lstStyle/>
          <a:p>
            <a:r>
              <a:rPr lang="en-US" dirty="0"/>
              <a:t>Writing the program</a:t>
            </a:r>
          </a:p>
        </p:txBody>
      </p:sp>
      <p:sp>
        <p:nvSpPr>
          <p:cNvPr id="17" name="Rectangle 16">
            <a:extLst>
              <a:ext uri="{FF2B5EF4-FFF2-40B4-BE49-F238E27FC236}">
                <a16:creationId xmlns:a16="http://schemas.microsoft.com/office/drawing/2014/main" id="{DED604FA-FE30-0BCF-2103-FC6081DA2C6C}"/>
              </a:ext>
            </a:extLst>
          </p:cNvPr>
          <p:cNvSpPr/>
          <p:nvPr/>
        </p:nvSpPr>
        <p:spPr>
          <a:xfrm>
            <a:off x="5720672" y="975257"/>
            <a:ext cx="2129245" cy="78230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void main() {</a:t>
            </a:r>
          </a:p>
          <a:p>
            <a:r>
              <a:rPr lang="en-US" dirty="0"/>
              <a:t>    print(“Hello world!”);</a:t>
            </a:r>
          </a:p>
          <a:p>
            <a:r>
              <a:rPr lang="en-US" dirty="0"/>
              <a:t>}</a:t>
            </a:r>
          </a:p>
        </p:txBody>
      </p:sp>
      <p:sp>
        <p:nvSpPr>
          <p:cNvPr id="6" name="Rectangle 5">
            <a:extLst>
              <a:ext uri="{FF2B5EF4-FFF2-40B4-BE49-F238E27FC236}">
                <a16:creationId xmlns:a16="http://schemas.microsoft.com/office/drawing/2014/main" id="{730888A9-2E26-CED7-6DC8-73514C38FD10}"/>
              </a:ext>
            </a:extLst>
          </p:cNvPr>
          <p:cNvSpPr/>
          <p:nvPr/>
        </p:nvSpPr>
        <p:spPr>
          <a:xfrm>
            <a:off x="5744735" y="3184105"/>
            <a:ext cx="2146358" cy="558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sp>
        <p:nvSpPr>
          <p:cNvPr id="9" name="Rectangle 8">
            <a:extLst>
              <a:ext uri="{FF2B5EF4-FFF2-40B4-BE49-F238E27FC236}">
                <a16:creationId xmlns:a16="http://schemas.microsoft.com/office/drawing/2014/main" id="{149146E8-888F-1D16-475A-99658C9F6750}"/>
              </a:ext>
            </a:extLst>
          </p:cNvPr>
          <p:cNvSpPr/>
          <p:nvPr/>
        </p:nvSpPr>
        <p:spPr>
          <a:xfrm>
            <a:off x="5744735" y="4162838"/>
            <a:ext cx="2146358" cy="558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Hardware</a:t>
            </a:r>
          </a:p>
        </p:txBody>
      </p:sp>
      <p:grpSp>
        <p:nvGrpSpPr>
          <p:cNvPr id="15" name="Group 14">
            <a:extLst>
              <a:ext uri="{FF2B5EF4-FFF2-40B4-BE49-F238E27FC236}">
                <a16:creationId xmlns:a16="http://schemas.microsoft.com/office/drawing/2014/main" id="{52D879DB-0906-D4CF-4EBE-B70E895B121A}"/>
              </a:ext>
            </a:extLst>
          </p:cNvPr>
          <p:cNvGrpSpPr/>
          <p:nvPr/>
        </p:nvGrpSpPr>
        <p:grpSpPr>
          <a:xfrm>
            <a:off x="5591595" y="2808732"/>
            <a:ext cx="2661185" cy="215444"/>
            <a:chOff x="5638800" y="1849415"/>
            <a:chExt cx="2661185" cy="215444"/>
          </a:xfrm>
        </p:grpSpPr>
        <p:cxnSp>
          <p:nvCxnSpPr>
            <p:cNvPr id="16" name="Straight Connector 15">
              <a:extLst>
                <a:ext uri="{FF2B5EF4-FFF2-40B4-BE49-F238E27FC236}">
                  <a16:creationId xmlns:a16="http://schemas.microsoft.com/office/drawing/2014/main" id="{5C774FFD-B972-6F7D-F50D-59A47FE197F9}"/>
                </a:ext>
              </a:extLst>
            </p:cNvPr>
            <p:cNvCxnSpPr>
              <a:cxnSpLocks/>
            </p:cNvCxnSpPr>
            <p:nvPr/>
          </p:nvCxnSpPr>
          <p:spPr>
            <a:xfrm>
              <a:off x="5638800" y="1957137"/>
              <a:ext cx="2252293"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18" name="TextBox 17">
              <a:extLst>
                <a:ext uri="{FF2B5EF4-FFF2-40B4-BE49-F238E27FC236}">
                  <a16:creationId xmlns:a16="http://schemas.microsoft.com/office/drawing/2014/main" id="{6FC4ECE3-F6E1-0D32-DD21-9A3BA2959048}"/>
                </a:ext>
              </a:extLst>
            </p:cNvPr>
            <p:cNvSpPr txBox="1"/>
            <p:nvPr/>
          </p:nvSpPr>
          <p:spPr>
            <a:xfrm>
              <a:off x="7947058" y="1849415"/>
              <a:ext cx="352927" cy="215444"/>
            </a:xfrm>
            <a:prstGeom prst="rect">
              <a:avLst/>
            </a:prstGeom>
            <a:noFill/>
            <a:ln>
              <a:noFill/>
            </a:ln>
          </p:spPr>
          <p:txBody>
            <a:bodyPr wrap="square" lIns="0" tIns="0" rIns="0" bIns="0" rtlCol="0">
              <a:spAutoFit/>
            </a:bodyPr>
            <a:lstStyle/>
            <a:p>
              <a:pPr algn="l"/>
              <a:r>
                <a:rPr lang="en-US" sz="1400" b="1" dirty="0">
                  <a:solidFill>
                    <a:srgbClr val="FF0000"/>
                  </a:solidFill>
                </a:rPr>
                <a:t>ABI</a:t>
              </a:r>
            </a:p>
          </p:txBody>
        </p:sp>
      </p:grpSp>
      <p:grpSp>
        <p:nvGrpSpPr>
          <p:cNvPr id="20" name="Group 19">
            <a:extLst>
              <a:ext uri="{FF2B5EF4-FFF2-40B4-BE49-F238E27FC236}">
                <a16:creationId xmlns:a16="http://schemas.microsoft.com/office/drawing/2014/main" id="{41A90BC3-F8AC-03ED-764A-8ABA8742CB6A}"/>
              </a:ext>
            </a:extLst>
          </p:cNvPr>
          <p:cNvGrpSpPr/>
          <p:nvPr/>
        </p:nvGrpSpPr>
        <p:grpSpPr>
          <a:xfrm>
            <a:off x="5591595" y="3801033"/>
            <a:ext cx="2661185" cy="215444"/>
            <a:chOff x="5638800" y="1849415"/>
            <a:chExt cx="2661185" cy="215444"/>
          </a:xfrm>
        </p:grpSpPr>
        <p:cxnSp>
          <p:nvCxnSpPr>
            <p:cNvPr id="28" name="Straight Connector 27">
              <a:extLst>
                <a:ext uri="{FF2B5EF4-FFF2-40B4-BE49-F238E27FC236}">
                  <a16:creationId xmlns:a16="http://schemas.microsoft.com/office/drawing/2014/main" id="{A470999C-BD98-5FF2-B171-9070CA65249D}"/>
                </a:ext>
              </a:extLst>
            </p:cNvPr>
            <p:cNvCxnSpPr>
              <a:cxnSpLocks/>
            </p:cNvCxnSpPr>
            <p:nvPr/>
          </p:nvCxnSpPr>
          <p:spPr>
            <a:xfrm>
              <a:off x="5638800" y="1957137"/>
              <a:ext cx="2252293"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29" name="TextBox 28">
              <a:extLst>
                <a:ext uri="{FF2B5EF4-FFF2-40B4-BE49-F238E27FC236}">
                  <a16:creationId xmlns:a16="http://schemas.microsoft.com/office/drawing/2014/main" id="{EF522258-DC08-D8E0-5CF1-DA69A797AFCB}"/>
                </a:ext>
              </a:extLst>
            </p:cNvPr>
            <p:cNvSpPr txBox="1"/>
            <p:nvPr/>
          </p:nvSpPr>
          <p:spPr>
            <a:xfrm>
              <a:off x="7947058" y="1849415"/>
              <a:ext cx="352927" cy="215444"/>
            </a:xfrm>
            <a:prstGeom prst="rect">
              <a:avLst/>
            </a:prstGeom>
            <a:noFill/>
            <a:ln>
              <a:noFill/>
            </a:ln>
          </p:spPr>
          <p:txBody>
            <a:bodyPr wrap="square" lIns="0" tIns="0" rIns="0" bIns="0" rtlCol="0">
              <a:spAutoFit/>
            </a:bodyPr>
            <a:lstStyle/>
            <a:p>
              <a:pPr algn="l"/>
              <a:r>
                <a:rPr lang="en-US" sz="1400" b="1" dirty="0">
                  <a:solidFill>
                    <a:srgbClr val="FF0000"/>
                  </a:solidFill>
                </a:rPr>
                <a:t>ISA</a:t>
              </a:r>
            </a:p>
          </p:txBody>
        </p:sp>
      </p:grpSp>
      <p:sp>
        <p:nvSpPr>
          <p:cNvPr id="32" name="Oval 31">
            <a:extLst>
              <a:ext uri="{FF2B5EF4-FFF2-40B4-BE49-F238E27FC236}">
                <a16:creationId xmlns:a16="http://schemas.microsoft.com/office/drawing/2014/main" id="{CD0A403B-AAC4-FC49-DFE1-CB425B1E5F1A}"/>
              </a:ext>
            </a:extLst>
          </p:cNvPr>
          <p:cNvSpPr/>
          <p:nvPr/>
        </p:nvSpPr>
        <p:spPr>
          <a:xfrm>
            <a:off x="6192272" y="2180395"/>
            <a:ext cx="1251284" cy="45580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Compiler</a:t>
            </a:r>
          </a:p>
        </p:txBody>
      </p:sp>
      <p:sp>
        <p:nvSpPr>
          <p:cNvPr id="33" name="Arrow: Down 32">
            <a:extLst>
              <a:ext uri="{FF2B5EF4-FFF2-40B4-BE49-F238E27FC236}">
                <a16:creationId xmlns:a16="http://schemas.microsoft.com/office/drawing/2014/main" id="{B79AFA9D-4811-9C4E-4941-1C8ECAA6E1E8}"/>
              </a:ext>
            </a:extLst>
          </p:cNvPr>
          <p:cNvSpPr/>
          <p:nvPr/>
        </p:nvSpPr>
        <p:spPr>
          <a:xfrm>
            <a:off x="6689577" y="1861074"/>
            <a:ext cx="256674" cy="25014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291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3220369"/>
          </a:xfrm>
        </p:spPr>
        <p:txBody>
          <a:bodyPr/>
          <a:lstStyle/>
          <a:p>
            <a:pPr marL="285750" indent="-285750">
              <a:buFont typeface="Arial" panose="020B0604020202020204" pitchFamily="34" charset="0"/>
              <a:buChar char="•"/>
            </a:pPr>
            <a:r>
              <a:rPr lang="en-US" sz="1600" b="1" dirty="0"/>
              <a:t>Application Binary Interface</a:t>
            </a:r>
          </a:p>
          <a:p>
            <a:pPr marL="733806" lvl="1" indent="-285750"/>
            <a:r>
              <a:rPr lang="en-US" sz="1600" b="1" dirty="0"/>
              <a:t>A contract between S/W and OS</a:t>
            </a:r>
          </a:p>
          <a:p>
            <a:pPr marL="733806" lvl="1" indent="-285750"/>
            <a:r>
              <a:rPr lang="en-US" sz="1600" b="1" dirty="0"/>
              <a:t>Binary compatibility</a:t>
            </a:r>
          </a:p>
          <a:p>
            <a:pPr marL="1008126" lvl="2" indent="-285750"/>
            <a:r>
              <a:rPr lang="en-US" sz="1600" b="1" dirty="0"/>
              <a:t>Can OS launch App A</a:t>
            </a:r>
          </a:p>
          <a:p>
            <a:pPr marL="1008126" lvl="2" indent="-285750"/>
            <a:r>
              <a:rPr lang="en-US" sz="1600" b="1" dirty="0"/>
              <a:t>Can App A interact with App B</a:t>
            </a:r>
          </a:p>
          <a:p>
            <a:pPr marL="733806" lvl="1" indent="-285750"/>
            <a:r>
              <a:rPr lang="en-US" sz="1600" b="1" dirty="0"/>
              <a:t>How?</a:t>
            </a:r>
          </a:p>
          <a:p>
            <a:pPr marL="1008126" lvl="2" indent="-285750"/>
            <a:r>
              <a:rPr lang="en-US" sz="1600" b="1" dirty="0"/>
              <a:t>Function calls convention</a:t>
            </a:r>
          </a:p>
          <a:p>
            <a:pPr marL="1008126" lvl="2" indent="-285750"/>
            <a:r>
              <a:rPr lang="en-US" sz="1600" b="1" dirty="0"/>
              <a:t>Stack frame organization</a:t>
            </a:r>
          </a:p>
          <a:p>
            <a:pPr marL="1008126" lvl="2" indent="-285750"/>
            <a:r>
              <a:rPr lang="en-US" sz="1600" b="1" dirty="0"/>
              <a:t>Binary object format</a:t>
            </a:r>
          </a:p>
          <a:p>
            <a:pPr marL="1008126" lvl="2" indent="-285750"/>
            <a:r>
              <a:rPr lang="en-US" sz="1600" b="1" dirty="0"/>
              <a:t>Etc..</a:t>
            </a:r>
          </a:p>
          <a:p>
            <a:pPr marL="1008126" lvl="2" indent="-285750"/>
            <a:endParaRPr lang="en-US" sz="1600" b="1" dirty="0"/>
          </a:p>
          <a:p>
            <a:pPr marL="1008126" lvl="2" indent="-285750"/>
            <a:endParaRPr lang="en-US" b="1" dirty="0"/>
          </a:p>
        </p:txBody>
      </p:sp>
      <p:sp>
        <p:nvSpPr>
          <p:cNvPr id="5" name="Title 4"/>
          <p:cNvSpPr>
            <a:spLocks noGrp="1"/>
          </p:cNvSpPr>
          <p:nvPr>
            <p:ph type="title"/>
          </p:nvPr>
        </p:nvSpPr>
        <p:spPr>
          <a:xfrm>
            <a:off x="640077" y="369582"/>
            <a:ext cx="7772400" cy="387798"/>
          </a:xfrm>
        </p:spPr>
        <p:txBody>
          <a:bodyPr/>
          <a:lstStyle/>
          <a:p>
            <a:r>
              <a:rPr lang="en-US" dirty="0"/>
              <a:t>Writing the program</a:t>
            </a:r>
          </a:p>
        </p:txBody>
      </p:sp>
      <p:sp>
        <p:nvSpPr>
          <p:cNvPr id="34" name="Arrow: Down 33">
            <a:extLst>
              <a:ext uri="{FF2B5EF4-FFF2-40B4-BE49-F238E27FC236}">
                <a16:creationId xmlns:a16="http://schemas.microsoft.com/office/drawing/2014/main" id="{FCE73113-93E6-AD0E-E97E-4BFE3BCB50EA}"/>
              </a:ext>
            </a:extLst>
          </p:cNvPr>
          <p:cNvSpPr/>
          <p:nvPr/>
        </p:nvSpPr>
        <p:spPr>
          <a:xfrm>
            <a:off x="6689577" y="2751470"/>
            <a:ext cx="256674" cy="1411367"/>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7083F0E-0EE9-2BB1-FB6A-B5660B5A27D2}"/>
              </a:ext>
            </a:extLst>
          </p:cNvPr>
          <p:cNvSpPr/>
          <p:nvPr/>
        </p:nvSpPr>
        <p:spPr>
          <a:xfrm>
            <a:off x="5720672" y="975257"/>
            <a:ext cx="2129245" cy="78230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void main() {</a:t>
            </a:r>
          </a:p>
          <a:p>
            <a:r>
              <a:rPr lang="en-US" dirty="0"/>
              <a:t>    print(“Hello world!”);</a:t>
            </a:r>
          </a:p>
          <a:p>
            <a:r>
              <a:rPr lang="en-US" dirty="0"/>
              <a:t>}</a:t>
            </a:r>
          </a:p>
        </p:txBody>
      </p:sp>
      <p:sp>
        <p:nvSpPr>
          <p:cNvPr id="36" name="Rectangle 35">
            <a:extLst>
              <a:ext uri="{FF2B5EF4-FFF2-40B4-BE49-F238E27FC236}">
                <a16:creationId xmlns:a16="http://schemas.microsoft.com/office/drawing/2014/main" id="{709B91F9-75F8-6178-BC26-CD3FA9829E11}"/>
              </a:ext>
            </a:extLst>
          </p:cNvPr>
          <p:cNvSpPr/>
          <p:nvPr/>
        </p:nvSpPr>
        <p:spPr>
          <a:xfrm>
            <a:off x="5744735" y="3184105"/>
            <a:ext cx="2146358" cy="558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sp>
        <p:nvSpPr>
          <p:cNvPr id="37" name="Rectangle 36">
            <a:extLst>
              <a:ext uri="{FF2B5EF4-FFF2-40B4-BE49-F238E27FC236}">
                <a16:creationId xmlns:a16="http://schemas.microsoft.com/office/drawing/2014/main" id="{7D9299EC-B6D3-84D2-9765-ED2B117E8CFE}"/>
              </a:ext>
            </a:extLst>
          </p:cNvPr>
          <p:cNvSpPr/>
          <p:nvPr/>
        </p:nvSpPr>
        <p:spPr>
          <a:xfrm>
            <a:off x="5744735" y="4162838"/>
            <a:ext cx="2146358" cy="558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Hardware</a:t>
            </a:r>
          </a:p>
        </p:txBody>
      </p:sp>
      <p:grpSp>
        <p:nvGrpSpPr>
          <p:cNvPr id="38" name="Group 37">
            <a:extLst>
              <a:ext uri="{FF2B5EF4-FFF2-40B4-BE49-F238E27FC236}">
                <a16:creationId xmlns:a16="http://schemas.microsoft.com/office/drawing/2014/main" id="{5218B66B-1FB0-F44B-4D66-B4B6B1A19E29}"/>
              </a:ext>
            </a:extLst>
          </p:cNvPr>
          <p:cNvGrpSpPr/>
          <p:nvPr/>
        </p:nvGrpSpPr>
        <p:grpSpPr>
          <a:xfrm>
            <a:off x="5591595" y="2808732"/>
            <a:ext cx="2661185" cy="215444"/>
            <a:chOff x="5638800" y="1849415"/>
            <a:chExt cx="2661185" cy="215444"/>
          </a:xfrm>
        </p:grpSpPr>
        <p:cxnSp>
          <p:nvCxnSpPr>
            <p:cNvPr id="39" name="Straight Connector 38">
              <a:extLst>
                <a:ext uri="{FF2B5EF4-FFF2-40B4-BE49-F238E27FC236}">
                  <a16:creationId xmlns:a16="http://schemas.microsoft.com/office/drawing/2014/main" id="{98E7FDD8-4BFE-7988-2F56-7937DED445A5}"/>
                </a:ext>
              </a:extLst>
            </p:cNvPr>
            <p:cNvCxnSpPr>
              <a:cxnSpLocks/>
            </p:cNvCxnSpPr>
            <p:nvPr/>
          </p:nvCxnSpPr>
          <p:spPr>
            <a:xfrm>
              <a:off x="5638800" y="1957137"/>
              <a:ext cx="2252293"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40" name="TextBox 39">
              <a:extLst>
                <a:ext uri="{FF2B5EF4-FFF2-40B4-BE49-F238E27FC236}">
                  <a16:creationId xmlns:a16="http://schemas.microsoft.com/office/drawing/2014/main" id="{E7233940-B754-8EE3-18FA-D93C1086FEF6}"/>
                </a:ext>
              </a:extLst>
            </p:cNvPr>
            <p:cNvSpPr txBox="1"/>
            <p:nvPr/>
          </p:nvSpPr>
          <p:spPr>
            <a:xfrm>
              <a:off x="7947058" y="1849415"/>
              <a:ext cx="352927" cy="215444"/>
            </a:xfrm>
            <a:prstGeom prst="rect">
              <a:avLst/>
            </a:prstGeom>
            <a:noFill/>
            <a:ln>
              <a:noFill/>
            </a:ln>
          </p:spPr>
          <p:txBody>
            <a:bodyPr wrap="square" lIns="0" tIns="0" rIns="0" bIns="0" rtlCol="0">
              <a:spAutoFit/>
            </a:bodyPr>
            <a:lstStyle/>
            <a:p>
              <a:pPr algn="l"/>
              <a:r>
                <a:rPr lang="en-US" sz="1400" b="1" dirty="0">
                  <a:solidFill>
                    <a:srgbClr val="FF0000"/>
                  </a:solidFill>
                </a:rPr>
                <a:t>ABI</a:t>
              </a:r>
            </a:p>
          </p:txBody>
        </p:sp>
      </p:grpSp>
      <p:grpSp>
        <p:nvGrpSpPr>
          <p:cNvPr id="41" name="Group 40">
            <a:extLst>
              <a:ext uri="{FF2B5EF4-FFF2-40B4-BE49-F238E27FC236}">
                <a16:creationId xmlns:a16="http://schemas.microsoft.com/office/drawing/2014/main" id="{A5CED061-7F80-B9AD-0B76-FF9991FA0C4A}"/>
              </a:ext>
            </a:extLst>
          </p:cNvPr>
          <p:cNvGrpSpPr/>
          <p:nvPr/>
        </p:nvGrpSpPr>
        <p:grpSpPr>
          <a:xfrm>
            <a:off x="5591595" y="3801033"/>
            <a:ext cx="2661185" cy="215444"/>
            <a:chOff x="5638800" y="1849415"/>
            <a:chExt cx="2661185" cy="215444"/>
          </a:xfrm>
        </p:grpSpPr>
        <p:cxnSp>
          <p:nvCxnSpPr>
            <p:cNvPr id="42" name="Straight Connector 41">
              <a:extLst>
                <a:ext uri="{FF2B5EF4-FFF2-40B4-BE49-F238E27FC236}">
                  <a16:creationId xmlns:a16="http://schemas.microsoft.com/office/drawing/2014/main" id="{605186EF-FD95-0C0E-8047-BD3473C222A8}"/>
                </a:ext>
              </a:extLst>
            </p:cNvPr>
            <p:cNvCxnSpPr>
              <a:cxnSpLocks/>
            </p:cNvCxnSpPr>
            <p:nvPr/>
          </p:nvCxnSpPr>
          <p:spPr>
            <a:xfrm>
              <a:off x="5638800" y="1957137"/>
              <a:ext cx="2252293"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43" name="TextBox 42">
              <a:extLst>
                <a:ext uri="{FF2B5EF4-FFF2-40B4-BE49-F238E27FC236}">
                  <a16:creationId xmlns:a16="http://schemas.microsoft.com/office/drawing/2014/main" id="{502496FF-AFF6-0A9A-D1E1-54AC9098C0BE}"/>
                </a:ext>
              </a:extLst>
            </p:cNvPr>
            <p:cNvSpPr txBox="1"/>
            <p:nvPr/>
          </p:nvSpPr>
          <p:spPr>
            <a:xfrm>
              <a:off x="7947058" y="1849415"/>
              <a:ext cx="352927" cy="215444"/>
            </a:xfrm>
            <a:prstGeom prst="rect">
              <a:avLst/>
            </a:prstGeom>
            <a:noFill/>
            <a:ln>
              <a:noFill/>
            </a:ln>
          </p:spPr>
          <p:txBody>
            <a:bodyPr wrap="square" lIns="0" tIns="0" rIns="0" bIns="0" rtlCol="0">
              <a:spAutoFit/>
            </a:bodyPr>
            <a:lstStyle/>
            <a:p>
              <a:pPr algn="l"/>
              <a:r>
                <a:rPr lang="en-US" sz="1400" b="1" dirty="0">
                  <a:solidFill>
                    <a:srgbClr val="FF0000"/>
                  </a:solidFill>
                </a:rPr>
                <a:t>ISA</a:t>
              </a:r>
            </a:p>
          </p:txBody>
        </p:sp>
      </p:grpSp>
      <p:sp>
        <p:nvSpPr>
          <p:cNvPr id="44" name="Oval 43">
            <a:extLst>
              <a:ext uri="{FF2B5EF4-FFF2-40B4-BE49-F238E27FC236}">
                <a16:creationId xmlns:a16="http://schemas.microsoft.com/office/drawing/2014/main" id="{E3F4A043-9360-3720-0AEE-4D4DB09DED89}"/>
              </a:ext>
            </a:extLst>
          </p:cNvPr>
          <p:cNvSpPr/>
          <p:nvPr/>
        </p:nvSpPr>
        <p:spPr>
          <a:xfrm>
            <a:off x="6192272" y="2180395"/>
            <a:ext cx="1251284" cy="45580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Compiler</a:t>
            </a:r>
          </a:p>
        </p:txBody>
      </p:sp>
      <p:sp>
        <p:nvSpPr>
          <p:cNvPr id="45" name="Arrow: Down 44">
            <a:extLst>
              <a:ext uri="{FF2B5EF4-FFF2-40B4-BE49-F238E27FC236}">
                <a16:creationId xmlns:a16="http://schemas.microsoft.com/office/drawing/2014/main" id="{9E9DD72A-34E2-B06E-DEEA-97DD91B66CBF}"/>
              </a:ext>
            </a:extLst>
          </p:cNvPr>
          <p:cNvSpPr/>
          <p:nvPr/>
        </p:nvSpPr>
        <p:spPr>
          <a:xfrm>
            <a:off x="6689577" y="1861074"/>
            <a:ext cx="256674" cy="25014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554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855893"/>
          </a:xfrm>
        </p:spPr>
        <p:txBody>
          <a:bodyPr/>
          <a:lstStyle/>
          <a:p>
            <a:pPr marL="285750" indent="-285750">
              <a:buFont typeface="Arial" panose="020B0604020202020204" pitchFamily="34" charset="0"/>
              <a:buChar char="•"/>
            </a:pPr>
            <a:r>
              <a:rPr lang="en-US" sz="1600" b="1" dirty="0"/>
              <a:t>Instruction Set Architecture</a:t>
            </a:r>
          </a:p>
          <a:p>
            <a:pPr marL="733806" lvl="1" indent="-285750"/>
            <a:r>
              <a:rPr lang="en-US" sz="1600" b="1" dirty="0"/>
              <a:t>A contract between S/W and H/W</a:t>
            </a:r>
          </a:p>
          <a:p>
            <a:pPr marL="733806" lvl="1" indent="-285750"/>
            <a:r>
              <a:rPr lang="en-US" sz="1600" b="1" dirty="0"/>
              <a:t>Software/Hardware divergence</a:t>
            </a:r>
          </a:p>
          <a:p>
            <a:pPr marL="1008126" lvl="2" indent="-285750"/>
            <a:r>
              <a:rPr lang="en-US" sz="1600" b="1" dirty="0"/>
              <a:t>Can evolve independently</a:t>
            </a:r>
          </a:p>
          <a:p>
            <a:pPr marL="733806" lvl="1" indent="-285750"/>
            <a:r>
              <a:rPr lang="en-US" sz="1600" b="1" dirty="0"/>
              <a:t>Hardware abstraction</a:t>
            </a:r>
          </a:p>
          <a:p>
            <a:pPr marL="1008126" lvl="2" indent="-285750"/>
            <a:r>
              <a:rPr lang="en-US" sz="1600" b="1" dirty="0"/>
              <a:t>H/w Simulation</a:t>
            </a:r>
          </a:p>
          <a:p>
            <a:pPr marL="1008126" lvl="2" indent="-285750"/>
            <a:endParaRPr lang="en-US" b="1" dirty="0"/>
          </a:p>
        </p:txBody>
      </p:sp>
      <p:sp>
        <p:nvSpPr>
          <p:cNvPr id="5" name="Title 4"/>
          <p:cNvSpPr>
            <a:spLocks noGrp="1"/>
          </p:cNvSpPr>
          <p:nvPr>
            <p:ph type="title"/>
          </p:nvPr>
        </p:nvSpPr>
        <p:spPr>
          <a:xfrm>
            <a:off x="640077" y="369582"/>
            <a:ext cx="7772400" cy="387798"/>
          </a:xfrm>
        </p:spPr>
        <p:txBody>
          <a:bodyPr/>
          <a:lstStyle/>
          <a:p>
            <a:r>
              <a:rPr lang="en-US" dirty="0"/>
              <a:t>Writing the program</a:t>
            </a:r>
          </a:p>
        </p:txBody>
      </p:sp>
      <p:sp>
        <p:nvSpPr>
          <p:cNvPr id="34" name="Arrow: Down 33">
            <a:extLst>
              <a:ext uri="{FF2B5EF4-FFF2-40B4-BE49-F238E27FC236}">
                <a16:creationId xmlns:a16="http://schemas.microsoft.com/office/drawing/2014/main" id="{B3F8F8E0-9751-D431-A292-DA1AEB07E560}"/>
              </a:ext>
            </a:extLst>
          </p:cNvPr>
          <p:cNvSpPr/>
          <p:nvPr/>
        </p:nvSpPr>
        <p:spPr>
          <a:xfrm>
            <a:off x="6689577" y="2751470"/>
            <a:ext cx="256674" cy="1411367"/>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A629987-DF57-3670-21D1-3CE772FAC030}"/>
              </a:ext>
            </a:extLst>
          </p:cNvPr>
          <p:cNvSpPr/>
          <p:nvPr/>
        </p:nvSpPr>
        <p:spPr>
          <a:xfrm>
            <a:off x="5720672" y="975257"/>
            <a:ext cx="2129245" cy="78230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void main() {</a:t>
            </a:r>
          </a:p>
          <a:p>
            <a:r>
              <a:rPr lang="en-US" dirty="0"/>
              <a:t>    print(“Hello world!”);</a:t>
            </a:r>
          </a:p>
          <a:p>
            <a:r>
              <a:rPr lang="en-US" dirty="0"/>
              <a:t>}</a:t>
            </a:r>
          </a:p>
        </p:txBody>
      </p:sp>
      <p:sp>
        <p:nvSpPr>
          <p:cNvPr id="36" name="Rectangle 35">
            <a:extLst>
              <a:ext uri="{FF2B5EF4-FFF2-40B4-BE49-F238E27FC236}">
                <a16:creationId xmlns:a16="http://schemas.microsoft.com/office/drawing/2014/main" id="{AA4E9C84-B3C6-75C1-D1FC-F5EC04F22628}"/>
              </a:ext>
            </a:extLst>
          </p:cNvPr>
          <p:cNvSpPr/>
          <p:nvPr/>
        </p:nvSpPr>
        <p:spPr>
          <a:xfrm>
            <a:off x="5744735" y="3184105"/>
            <a:ext cx="2146358" cy="558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sp>
        <p:nvSpPr>
          <p:cNvPr id="37" name="Rectangle 36">
            <a:extLst>
              <a:ext uri="{FF2B5EF4-FFF2-40B4-BE49-F238E27FC236}">
                <a16:creationId xmlns:a16="http://schemas.microsoft.com/office/drawing/2014/main" id="{169D02FC-6B63-9DC2-2BF0-E80AC9EDEC1B}"/>
              </a:ext>
            </a:extLst>
          </p:cNvPr>
          <p:cNvSpPr/>
          <p:nvPr/>
        </p:nvSpPr>
        <p:spPr>
          <a:xfrm>
            <a:off x="5744735" y="4162838"/>
            <a:ext cx="2146358" cy="558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Hardware</a:t>
            </a:r>
          </a:p>
        </p:txBody>
      </p:sp>
      <p:grpSp>
        <p:nvGrpSpPr>
          <p:cNvPr id="38" name="Group 37">
            <a:extLst>
              <a:ext uri="{FF2B5EF4-FFF2-40B4-BE49-F238E27FC236}">
                <a16:creationId xmlns:a16="http://schemas.microsoft.com/office/drawing/2014/main" id="{A9BF6FB5-2E22-5222-AA68-29FF599A33C4}"/>
              </a:ext>
            </a:extLst>
          </p:cNvPr>
          <p:cNvGrpSpPr/>
          <p:nvPr/>
        </p:nvGrpSpPr>
        <p:grpSpPr>
          <a:xfrm>
            <a:off x="5591595" y="2808732"/>
            <a:ext cx="2661185" cy="215444"/>
            <a:chOff x="5638800" y="1849415"/>
            <a:chExt cx="2661185" cy="215444"/>
          </a:xfrm>
        </p:grpSpPr>
        <p:cxnSp>
          <p:nvCxnSpPr>
            <p:cNvPr id="39" name="Straight Connector 38">
              <a:extLst>
                <a:ext uri="{FF2B5EF4-FFF2-40B4-BE49-F238E27FC236}">
                  <a16:creationId xmlns:a16="http://schemas.microsoft.com/office/drawing/2014/main" id="{1E562541-C903-FD75-A042-4DA688404D02}"/>
                </a:ext>
              </a:extLst>
            </p:cNvPr>
            <p:cNvCxnSpPr>
              <a:cxnSpLocks/>
            </p:cNvCxnSpPr>
            <p:nvPr/>
          </p:nvCxnSpPr>
          <p:spPr>
            <a:xfrm>
              <a:off x="5638800" y="1957137"/>
              <a:ext cx="2252293"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40" name="TextBox 39">
              <a:extLst>
                <a:ext uri="{FF2B5EF4-FFF2-40B4-BE49-F238E27FC236}">
                  <a16:creationId xmlns:a16="http://schemas.microsoft.com/office/drawing/2014/main" id="{F152D45A-3FF8-5EC6-1111-D3D293DF377E}"/>
                </a:ext>
              </a:extLst>
            </p:cNvPr>
            <p:cNvSpPr txBox="1"/>
            <p:nvPr/>
          </p:nvSpPr>
          <p:spPr>
            <a:xfrm>
              <a:off x="7947058" y="1849415"/>
              <a:ext cx="352927" cy="215444"/>
            </a:xfrm>
            <a:prstGeom prst="rect">
              <a:avLst/>
            </a:prstGeom>
            <a:noFill/>
            <a:ln>
              <a:noFill/>
            </a:ln>
          </p:spPr>
          <p:txBody>
            <a:bodyPr wrap="square" lIns="0" tIns="0" rIns="0" bIns="0" rtlCol="0">
              <a:spAutoFit/>
            </a:bodyPr>
            <a:lstStyle/>
            <a:p>
              <a:pPr algn="l"/>
              <a:r>
                <a:rPr lang="en-US" sz="1400" b="1" dirty="0">
                  <a:solidFill>
                    <a:srgbClr val="FF0000"/>
                  </a:solidFill>
                </a:rPr>
                <a:t>ABI</a:t>
              </a:r>
            </a:p>
          </p:txBody>
        </p:sp>
      </p:grpSp>
      <p:grpSp>
        <p:nvGrpSpPr>
          <p:cNvPr id="41" name="Group 40">
            <a:extLst>
              <a:ext uri="{FF2B5EF4-FFF2-40B4-BE49-F238E27FC236}">
                <a16:creationId xmlns:a16="http://schemas.microsoft.com/office/drawing/2014/main" id="{356B71BB-2F38-29C6-8D75-56FC61F628F3}"/>
              </a:ext>
            </a:extLst>
          </p:cNvPr>
          <p:cNvGrpSpPr/>
          <p:nvPr/>
        </p:nvGrpSpPr>
        <p:grpSpPr>
          <a:xfrm>
            <a:off x="5591595" y="3801033"/>
            <a:ext cx="2661185" cy="215444"/>
            <a:chOff x="5638800" y="1849415"/>
            <a:chExt cx="2661185" cy="215444"/>
          </a:xfrm>
        </p:grpSpPr>
        <p:cxnSp>
          <p:nvCxnSpPr>
            <p:cNvPr id="42" name="Straight Connector 41">
              <a:extLst>
                <a:ext uri="{FF2B5EF4-FFF2-40B4-BE49-F238E27FC236}">
                  <a16:creationId xmlns:a16="http://schemas.microsoft.com/office/drawing/2014/main" id="{B8EF4486-0933-8878-BCF9-DB0AEFD038F1}"/>
                </a:ext>
              </a:extLst>
            </p:cNvPr>
            <p:cNvCxnSpPr>
              <a:cxnSpLocks/>
            </p:cNvCxnSpPr>
            <p:nvPr/>
          </p:nvCxnSpPr>
          <p:spPr>
            <a:xfrm>
              <a:off x="5638800" y="1957137"/>
              <a:ext cx="2252293"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43" name="TextBox 42">
              <a:extLst>
                <a:ext uri="{FF2B5EF4-FFF2-40B4-BE49-F238E27FC236}">
                  <a16:creationId xmlns:a16="http://schemas.microsoft.com/office/drawing/2014/main" id="{D055805B-983B-84ED-0E21-3008CE43A21D}"/>
                </a:ext>
              </a:extLst>
            </p:cNvPr>
            <p:cNvSpPr txBox="1"/>
            <p:nvPr/>
          </p:nvSpPr>
          <p:spPr>
            <a:xfrm>
              <a:off x="7947058" y="1849415"/>
              <a:ext cx="352927" cy="215444"/>
            </a:xfrm>
            <a:prstGeom prst="rect">
              <a:avLst/>
            </a:prstGeom>
            <a:noFill/>
            <a:ln>
              <a:noFill/>
            </a:ln>
          </p:spPr>
          <p:txBody>
            <a:bodyPr wrap="square" lIns="0" tIns="0" rIns="0" bIns="0" rtlCol="0">
              <a:spAutoFit/>
            </a:bodyPr>
            <a:lstStyle/>
            <a:p>
              <a:pPr algn="l"/>
              <a:r>
                <a:rPr lang="en-US" sz="1400" b="1" dirty="0">
                  <a:solidFill>
                    <a:srgbClr val="FF0000"/>
                  </a:solidFill>
                </a:rPr>
                <a:t>ISA</a:t>
              </a:r>
            </a:p>
          </p:txBody>
        </p:sp>
      </p:grpSp>
      <p:sp>
        <p:nvSpPr>
          <p:cNvPr id="44" name="Oval 43">
            <a:extLst>
              <a:ext uri="{FF2B5EF4-FFF2-40B4-BE49-F238E27FC236}">
                <a16:creationId xmlns:a16="http://schemas.microsoft.com/office/drawing/2014/main" id="{7564BE27-360D-670B-5C22-738C558A1E2E}"/>
              </a:ext>
            </a:extLst>
          </p:cNvPr>
          <p:cNvSpPr/>
          <p:nvPr/>
        </p:nvSpPr>
        <p:spPr>
          <a:xfrm>
            <a:off x="6192272" y="2180395"/>
            <a:ext cx="1251284" cy="45580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Compiler</a:t>
            </a:r>
          </a:p>
        </p:txBody>
      </p:sp>
      <p:sp>
        <p:nvSpPr>
          <p:cNvPr id="45" name="Arrow: Down 44">
            <a:extLst>
              <a:ext uri="{FF2B5EF4-FFF2-40B4-BE49-F238E27FC236}">
                <a16:creationId xmlns:a16="http://schemas.microsoft.com/office/drawing/2014/main" id="{552EA263-34F0-A4DC-C900-110070F6D38D}"/>
              </a:ext>
            </a:extLst>
          </p:cNvPr>
          <p:cNvSpPr/>
          <p:nvPr/>
        </p:nvSpPr>
        <p:spPr>
          <a:xfrm>
            <a:off x="6689577" y="1861074"/>
            <a:ext cx="256674" cy="25014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007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128788"/>
          </a:xfrm>
        </p:spPr>
        <p:txBody>
          <a:bodyPr/>
          <a:lstStyle/>
          <a:p>
            <a:pPr marL="285750" indent="-285750">
              <a:buFont typeface="Arial" panose="020B0604020202020204" pitchFamily="34" charset="0"/>
              <a:buChar char="•"/>
            </a:pPr>
            <a:r>
              <a:rPr lang="en-US" sz="1600" b="1" dirty="0"/>
              <a:t>Instruction Set Architecture</a:t>
            </a:r>
          </a:p>
          <a:p>
            <a:pPr marL="733806" lvl="1" indent="-285750"/>
            <a:r>
              <a:rPr lang="en-US" sz="1600" b="1" dirty="0"/>
              <a:t>S/W view</a:t>
            </a:r>
          </a:p>
          <a:p>
            <a:pPr marL="1008126" lvl="2" indent="-285750"/>
            <a:r>
              <a:rPr lang="en-US" sz="1600" b="1" dirty="0"/>
              <a:t>Operations</a:t>
            </a:r>
          </a:p>
          <a:p>
            <a:pPr marL="1008126" lvl="2" indent="-285750"/>
            <a:r>
              <a:rPr lang="en-US" sz="1600" b="1" dirty="0"/>
              <a:t>Storage locations</a:t>
            </a:r>
          </a:p>
          <a:p>
            <a:pPr marL="733806" lvl="1" indent="-285750"/>
            <a:r>
              <a:rPr lang="en-US" sz="1600" b="1" dirty="0"/>
              <a:t>Hardware view</a:t>
            </a:r>
          </a:p>
          <a:p>
            <a:pPr marL="1008126" lvl="2" indent="-285750"/>
            <a:r>
              <a:rPr lang="en-US" sz="1600" b="1" dirty="0"/>
              <a:t>Instructions </a:t>
            </a:r>
          </a:p>
          <a:p>
            <a:pPr marL="1008126" lvl="2" indent="-285750"/>
            <a:r>
              <a:rPr lang="en-US" sz="1600" b="1" dirty="0"/>
              <a:t>Data</a:t>
            </a:r>
          </a:p>
          <a:p>
            <a:pPr marL="1008126" lvl="2" indent="-285750"/>
            <a:endParaRPr lang="en-US" b="1" dirty="0"/>
          </a:p>
        </p:txBody>
      </p:sp>
      <p:sp>
        <p:nvSpPr>
          <p:cNvPr id="5" name="Title 4"/>
          <p:cNvSpPr>
            <a:spLocks noGrp="1"/>
          </p:cNvSpPr>
          <p:nvPr>
            <p:ph type="title"/>
          </p:nvPr>
        </p:nvSpPr>
        <p:spPr>
          <a:xfrm>
            <a:off x="640077" y="369582"/>
            <a:ext cx="7772400" cy="387798"/>
          </a:xfrm>
        </p:spPr>
        <p:txBody>
          <a:bodyPr/>
          <a:lstStyle/>
          <a:p>
            <a:r>
              <a:rPr lang="en-US" dirty="0"/>
              <a:t>Writing the program</a:t>
            </a:r>
          </a:p>
        </p:txBody>
      </p:sp>
      <p:sp>
        <p:nvSpPr>
          <p:cNvPr id="34" name="Arrow: Down 33">
            <a:extLst>
              <a:ext uri="{FF2B5EF4-FFF2-40B4-BE49-F238E27FC236}">
                <a16:creationId xmlns:a16="http://schemas.microsoft.com/office/drawing/2014/main" id="{B3F8F8E0-9751-D431-A292-DA1AEB07E560}"/>
              </a:ext>
            </a:extLst>
          </p:cNvPr>
          <p:cNvSpPr/>
          <p:nvPr/>
        </p:nvSpPr>
        <p:spPr>
          <a:xfrm>
            <a:off x="6689577" y="2751470"/>
            <a:ext cx="256674" cy="1411367"/>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A629987-DF57-3670-21D1-3CE772FAC030}"/>
              </a:ext>
            </a:extLst>
          </p:cNvPr>
          <p:cNvSpPr/>
          <p:nvPr/>
        </p:nvSpPr>
        <p:spPr>
          <a:xfrm>
            <a:off x="5720672" y="975257"/>
            <a:ext cx="2129245" cy="78230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void main() {</a:t>
            </a:r>
          </a:p>
          <a:p>
            <a:r>
              <a:rPr lang="en-US" dirty="0"/>
              <a:t>    print(“Hello world!”);</a:t>
            </a:r>
          </a:p>
          <a:p>
            <a:r>
              <a:rPr lang="en-US" dirty="0"/>
              <a:t>}</a:t>
            </a:r>
          </a:p>
        </p:txBody>
      </p:sp>
      <p:sp>
        <p:nvSpPr>
          <p:cNvPr id="36" name="Rectangle 35">
            <a:extLst>
              <a:ext uri="{FF2B5EF4-FFF2-40B4-BE49-F238E27FC236}">
                <a16:creationId xmlns:a16="http://schemas.microsoft.com/office/drawing/2014/main" id="{AA4E9C84-B3C6-75C1-D1FC-F5EC04F22628}"/>
              </a:ext>
            </a:extLst>
          </p:cNvPr>
          <p:cNvSpPr/>
          <p:nvPr/>
        </p:nvSpPr>
        <p:spPr>
          <a:xfrm>
            <a:off x="5744735" y="3184105"/>
            <a:ext cx="2146358" cy="558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sp>
        <p:nvSpPr>
          <p:cNvPr id="37" name="Rectangle 36">
            <a:extLst>
              <a:ext uri="{FF2B5EF4-FFF2-40B4-BE49-F238E27FC236}">
                <a16:creationId xmlns:a16="http://schemas.microsoft.com/office/drawing/2014/main" id="{169D02FC-6B63-9DC2-2BF0-E80AC9EDEC1B}"/>
              </a:ext>
            </a:extLst>
          </p:cNvPr>
          <p:cNvSpPr/>
          <p:nvPr/>
        </p:nvSpPr>
        <p:spPr>
          <a:xfrm>
            <a:off x="5744735" y="4162838"/>
            <a:ext cx="2146358" cy="558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Hardware</a:t>
            </a:r>
          </a:p>
        </p:txBody>
      </p:sp>
      <p:grpSp>
        <p:nvGrpSpPr>
          <p:cNvPr id="38" name="Group 37">
            <a:extLst>
              <a:ext uri="{FF2B5EF4-FFF2-40B4-BE49-F238E27FC236}">
                <a16:creationId xmlns:a16="http://schemas.microsoft.com/office/drawing/2014/main" id="{A9BF6FB5-2E22-5222-AA68-29FF599A33C4}"/>
              </a:ext>
            </a:extLst>
          </p:cNvPr>
          <p:cNvGrpSpPr/>
          <p:nvPr/>
        </p:nvGrpSpPr>
        <p:grpSpPr>
          <a:xfrm>
            <a:off x="5591595" y="2808732"/>
            <a:ext cx="2661185" cy="215444"/>
            <a:chOff x="5638800" y="1849415"/>
            <a:chExt cx="2661185" cy="215444"/>
          </a:xfrm>
        </p:grpSpPr>
        <p:cxnSp>
          <p:nvCxnSpPr>
            <p:cNvPr id="39" name="Straight Connector 38">
              <a:extLst>
                <a:ext uri="{FF2B5EF4-FFF2-40B4-BE49-F238E27FC236}">
                  <a16:creationId xmlns:a16="http://schemas.microsoft.com/office/drawing/2014/main" id="{1E562541-C903-FD75-A042-4DA688404D02}"/>
                </a:ext>
              </a:extLst>
            </p:cNvPr>
            <p:cNvCxnSpPr>
              <a:cxnSpLocks/>
            </p:cNvCxnSpPr>
            <p:nvPr/>
          </p:nvCxnSpPr>
          <p:spPr>
            <a:xfrm>
              <a:off x="5638800" y="1957137"/>
              <a:ext cx="2252293"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40" name="TextBox 39">
              <a:extLst>
                <a:ext uri="{FF2B5EF4-FFF2-40B4-BE49-F238E27FC236}">
                  <a16:creationId xmlns:a16="http://schemas.microsoft.com/office/drawing/2014/main" id="{F152D45A-3FF8-5EC6-1111-D3D293DF377E}"/>
                </a:ext>
              </a:extLst>
            </p:cNvPr>
            <p:cNvSpPr txBox="1"/>
            <p:nvPr/>
          </p:nvSpPr>
          <p:spPr>
            <a:xfrm>
              <a:off x="7947058" y="1849415"/>
              <a:ext cx="352927" cy="215444"/>
            </a:xfrm>
            <a:prstGeom prst="rect">
              <a:avLst/>
            </a:prstGeom>
            <a:noFill/>
            <a:ln>
              <a:noFill/>
            </a:ln>
          </p:spPr>
          <p:txBody>
            <a:bodyPr wrap="square" lIns="0" tIns="0" rIns="0" bIns="0" rtlCol="0">
              <a:spAutoFit/>
            </a:bodyPr>
            <a:lstStyle/>
            <a:p>
              <a:pPr algn="l"/>
              <a:r>
                <a:rPr lang="en-US" sz="1400" b="1" dirty="0">
                  <a:solidFill>
                    <a:srgbClr val="FF0000"/>
                  </a:solidFill>
                </a:rPr>
                <a:t>ABI</a:t>
              </a:r>
            </a:p>
          </p:txBody>
        </p:sp>
      </p:grpSp>
      <p:grpSp>
        <p:nvGrpSpPr>
          <p:cNvPr id="41" name="Group 40">
            <a:extLst>
              <a:ext uri="{FF2B5EF4-FFF2-40B4-BE49-F238E27FC236}">
                <a16:creationId xmlns:a16="http://schemas.microsoft.com/office/drawing/2014/main" id="{356B71BB-2F38-29C6-8D75-56FC61F628F3}"/>
              </a:ext>
            </a:extLst>
          </p:cNvPr>
          <p:cNvGrpSpPr/>
          <p:nvPr/>
        </p:nvGrpSpPr>
        <p:grpSpPr>
          <a:xfrm>
            <a:off x="5591595" y="3801033"/>
            <a:ext cx="2661185" cy="215444"/>
            <a:chOff x="5638800" y="1849415"/>
            <a:chExt cx="2661185" cy="215444"/>
          </a:xfrm>
        </p:grpSpPr>
        <p:cxnSp>
          <p:nvCxnSpPr>
            <p:cNvPr id="42" name="Straight Connector 41">
              <a:extLst>
                <a:ext uri="{FF2B5EF4-FFF2-40B4-BE49-F238E27FC236}">
                  <a16:creationId xmlns:a16="http://schemas.microsoft.com/office/drawing/2014/main" id="{B8EF4486-0933-8878-BCF9-DB0AEFD038F1}"/>
                </a:ext>
              </a:extLst>
            </p:cNvPr>
            <p:cNvCxnSpPr>
              <a:cxnSpLocks/>
            </p:cNvCxnSpPr>
            <p:nvPr/>
          </p:nvCxnSpPr>
          <p:spPr>
            <a:xfrm>
              <a:off x="5638800" y="1957137"/>
              <a:ext cx="2252293"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43" name="TextBox 42">
              <a:extLst>
                <a:ext uri="{FF2B5EF4-FFF2-40B4-BE49-F238E27FC236}">
                  <a16:creationId xmlns:a16="http://schemas.microsoft.com/office/drawing/2014/main" id="{D055805B-983B-84ED-0E21-3008CE43A21D}"/>
                </a:ext>
              </a:extLst>
            </p:cNvPr>
            <p:cNvSpPr txBox="1"/>
            <p:nvPr/>
          </p:nvSpPr>
          <p:spPr>
            <a:xfrm>
              <a:off x="7947058" y="1849415"/>
              <a:ext cx="352927" cy="215444"/>
            </a:xfrm>
            <a:prstGeom prst="rect">
              <a:avLst/>
            </a:prstGeom>
            <a:noFill/>
            <a:ln>
              <a:noFill/>
            </a:ln>
          </p:spPr>
          <p:txBody>
            <a:bodyPr wrap="square" lIns="0" tIns="0" rIns="0" bIns="0" rtlCol="0">
              <a:spAutoFit/>
            </a:bodyPr>
            <a:lstStyle/>
            <a:p>
              <a:pPr algn="l"/>
              <a:r>
                <a:rPr lang="en-US" sz="1400" b="1" dirty="0">
                  <a:solidFill>
                    <a:srgbClr val="FF0000"/>
                  </a:solidFill>
                </a:rPr>
                <a:t>ISA</a:t>
              </a:r>
            </a:p>
          </p:txBody>
        </p:sp>
      </p:grpSp>
      <p:sp>
        <p:nvSpPr>
          <p:cNvPr id="44" name="Oval 43">
            <a:extLst>
              <a:ext uri="{FF2B5EF4-FFF2-40B4-BE49-F238E27FC236}">
                <a16:creationId xmlns:a16="http://schemas.microsoft.com/office/drawing/2014/main" id="{7564BE27-360D-670B-5C22-738C558A1E2E}"/>
              </a:ext>
            </a:extLst>
          </p:cNvPr>
          <p:cNvSpPr/>
          <p:nvPr/>
        </p:nvSpPr>
        <p:spPr>
          <a:xfrm>
            <a:off x="6192272" y="2180395"/>
            <a:ext cx="1251284" cy="45580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Compiler</a:t>
            </a:r>
          </a:p>
        </p:txBody>
      </p:sp>
      <p:sp>
        <p:nvSpPr>
          <p:cNvPr id="45" name="Arrow: Down 44">
            <a:extLst>
              <a:ext uri="{FF2B5EF4-FFF2-40B4-BE49-F238E27FC236}">
                <a16:creationId xmlns:a16="http://schemas.microsoft.com/office/drawing/2014/main" id="{552EA263-34F0-A4DC-C900-110070F6D38D}"/>
              </a:ext>
            </a:extLst>
          </p:cNvPr>
          <p:cNvSpPr/>
          <p:nvPr/>
        </p:nvSpPr>
        <p:spPr>
          <a:xfrm>
            <a:off x="6689577" y="1861074"/>
            <a:ext cx="256674" cy="250142"/>
          </a:xfrm>
          <a:prstGeom prst="downArrow">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402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550442"/>
          </a:xfrm>
        </p:spPr>
        <p:txBody>
          <a:bodyPr/>
          <a:lstStyle/>
          <a:p>
            <a:pPr marL="285750" indent="-285750">
              <a:buFont typeface="Arial" panose="020B0604020202020204" pitchFamily="34" charset="0"/>
              <a:buChar char="•"/>
            </a:pPr>
            <a:r>
              <a:rPr lang="en-US" sz="1600" b="1" dirty="0"/>
              <a:t>Background</a:t>
            </a:r>
          </a:p>
          <a:p>
            <a:pPr marL="733806" lvl="1" indent="-285750"/>
            <a:r>
              <a:rPr lang="en-US" sz="1600" b="1" dirty="0"/>
              <a:t>IBM System/360 architecture (1964)</a:t>
            </a:r>
          </a:p>
          <a:p>
            <a:pPr marL="733806" lvl="1" indent="-285750"/>
            <a:r>
              <a:rPr lang="en-US" sz="1600" b="1" dirty="0"/>
              <a:t>First introduction of separation between H/W and S/H</a:t>
            </a:r>
          </a:p>
          <a:p>
            <a:pPr marL="733806" lvl="1" indent="-285750"/>
            <a:r>
              <a:rPr lang="en-US" sz="1600" b="1" dirty="0"/>
              <a:t>Features</a:t>
            </a:r>
          </a:p>
          <a:p>
            <a:pPr marL="1008126" lvl="2" indent="-285750"/>
            <a:r>
              <a:rPr lang="en-US" sz="1600" b="1" dirty="0"/>
              <a:t>Complex Instruction Set Computer (CISC)</a:t>
            </a:r>
          </a:p>
          <a:p>
            <a:pPr marL="1008126" lvl="2" indent="-285750"/>
            <a:r>
              <a:rPr lang="en-US" sz="1600" b="1" dirty="0"/>
              <a:t>16 * 32-bit general-purpose registers</a:t>
            </a:r>
          </a:p>
          <a:p>
            <a:pPr marL="1008126" lvl="2" indent="-285750"/>
            <a:r>
              <a:rPr lang="en-US" sz="1600" b="1" dirty="0"/>
              <a:t>4 * 64-bit floating-point registers</a:t>
            </a:r>
          </a:p>
          <a:p>
            <a:pPr marL="285750" indent="-285750">
              <a:buFont typeface="Arial" panose="020B0604020202020204" pitchFamily="34" charset="0"/>
              <a:buChar char="•"/>
            </a:pPr>
            <a:endParaRPr lang="en-US" sz="1600" b="1" dirty="0"/>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39</a:t>
            </a:fld>
            <a:endParaRPr lang="en-US" dirty="0"/>
          </a:p>
        </p:txBody>
      </p:sp>
      <p:sp>
        <p:nvSpPr>
          <p:cNvPr id="5" name="Title 4"/>
          <p:cNvSpPr>
            <a:spLocks noGrp="1"/>
          </p:cNvSpPr>
          <p:nvPr>
            <p:ph type="title"/>
          </p:nvPr>
        </p:nvSpPr>
        <p:spPr>
          <a:xfrm>
            <a:off x="640077" y="369582"/>
            <a:ext cx="7772400" cy="387798"/>
          </a:xfrm>
        </p:spPr>
        <p:txBody>
          <a:bodyPr/>
          <a:lstStyle/>
          <a:p>
            <a:r>
              <a:rPr lang="en-US" dirty="0"/>
              <a:t>Instruction Set Architecture</a:t>
            </a:r>
          </a:p>
        </p:txBody>
      </p:sp>
    </p:spTree>
    <p:extLst>
      <p:ext uri="{BB962C8B-B14F-4D97-AF65-F5344CB8AC3E}">
        <p14:creationId xmlns:p14="http://schemas.microsoft.com/office/powerpoint/2010/main" val="375096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190481"/>
            <a:ext cx="6858000" cy="595035"/>
          </a:xfrm>
        </p:spPr>
        <p:txBody>
          <a:bodyPr/>
          <a:lstStyle/>
          <a:p>
            <a:pPr marL="285750" indent="-285750">
              <a:buFont typeface="Arial" panose="020B0604020202020204" pitchFamily="34" charset="0"/>
              <a:buChar char="•"/>
            </a:pPr>
            <a:r>
              <a:rPr lang="en-US" sz="1600" b="1" dirty="0"/>
              <a:t>What is an abstraction?</a:t>
            </a:r>
          </a:p>
          <a:p>
            <a:pPr marL="285750" indent="-285750">
              <a:buFont typeface="Arial" panose="020B0604020202020204" pitchFamily="34" charset="0"/>
              <a:buChar char="•"/>
            </a:pPr>
            <a:r>
              <a:rPr lang="en-US" sz="1600" b="1" dirty="0"/>
              <a:t>Common abstractions we use in computer science?</a:t>
            </a: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4</a:t>
            </a:fld>
            <a:endParaRPr lang="en-US" dirty="0"/>
          </a:p>
        </p:txBody>
      </p:sp>
      <p:sp>
        <p:nvSpPr>
          <p:cNvPr id="5" name="Title 4"/>
          <p:cNvSpPr>
            <a:spLocks noGrp="1"/>
          </p:cNvSpPr>
          <p:nvPr>
            <p:ph type="title"/>
          </p:nvPr>
        </p:nvSpPr>
        <p:spPr/>
        <p:txBody>
          <a:bodyPr/>
          <a:lstStyle/>
          <a:p>
            <a:r>
              <a:rPr lang="en-US" dirty="0"/>
              <a:t>The Power of Abstraction</a:t>
            </a:r>
          </a:p>
        </p:txBody>
      </p:sp>
    </p:spTree>
    <p:extLst>
      <p:ext uri="{BB962C8B-B14F-4D97-AF65-F5344CB8AC3E}">
        <p14:creationId xmlns:p14="http://schemas.microsoft.com/office/powerpoint/2010/main" val="2357955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610697"/>
          </a:xfrm>
        </p:spPr>
        <p:txBody>
          <a:bodyPr/>
          <a:lstStyle/>
          <a:p>
            <a:pPr marL="285750" indent="-285750">
              <a:buFont typeface="Arial" panose="020B0604020202020204" pitchFamily="34" charset="0"/>
              <a:buChar char="•"/>
            </a:pPr>
            <a:r>
              <a:rPr lang="en-US" sz="1600" b="1" dirty="0"/>
              <a:t>Mainstream ISA’s</a:t>
            </a:r>
          </a:p>
          <a:p>
            <a:pPr marL="733806" lvl="1" indent="-285750"/>
            <a:r>
              <a:rPr lang="en-US" sz="1600" b="1" dirty="0"/>
              <a:t>x86/x86-64 (AMD64) ISA: Intel, AMD</a:t>
            </a:r>
          </a:p>
          <a:p>
            <a:pPr marL="733806" lvl="1" indent="-285750"/>
            <a:r>
              <a:rPr lang="en-US" sz="1600" b="1" dirty="0"/>
              <a:t>ARM ISA: Apple, Samsung, Qualcomm</a:t>
            </a:r>
          </a:p>
          <a:p>
            <a:pPr marL="733806" lvl="1" indent="-285750"/>
            <a:r>
              <a:rPr lang="en-US" sz="1600" b="1" dirty="0"/>
              <a:t>MIPS ISA: Embedded systems, network routers, etc..</a:t>
            </a:r>
          </a:p>
          <a:p>
            <a:pPr marL="733806" lvl="1" indent="-285750"/>
            <a:r>
              <a:rPr lang="en-US" sz="1600" b="1" dirty="0"/>
              <a:t>SPARC ISA: Sun Microsystems</a:t>
            </a:r>
          </a:p>
          <a:p>
            <a:pPr marL="733806" lvl="1" indent="-285750"/>
            <a:r>
              <a:rPr lang="en-US" sz="1600" b="1" dirty="0"/>
              <a:t>RISC-V ISA: </a:t>
            </a:r>
            <a:r>
              <a:rPr lang="en-US" sz="1600" b="1" dirty="0" err="1"/>
              <a:t>SiFive</a:t>
            </a:r>
            <a:r>
              <a:rPr lang="en-US" sz="1600" b="1" dirty="0"/>
              <a:t>, academia, enthusiasts</a:t>
            </a: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40</a:t>
            </a:fld>
            <a:endParaRPr lang="en-US" dirty="0"/>
          </a:p>
        </p:txBody>
      </p:sp>
      <p:sp>
        <p:nvSpPr>
          <p:cNvPr id="5" name="Title 4"/>
          <p:cNvSpPr>
            <a:spLocks noGrp="1"/>
          </p:cNvSpPr>
          <p:nvPr>
            <p:ph type="title"/>
          </p:nvPr>
        </p:nvSpPr>
        <p:spPr>
          <a:xfrm>
            <a:off x="640077" y="369582"/>
            <a:ext cx="7772400" cy="387798"/>
          </a:xfrm>
        </p:spPr>
        <p:txBody>
          <a:bodyPr/>
          <a:lstStyle/>
          <a:p>
            <a:r>
              <a:rPr lang="en-US" dirty="0"/>
              <a:t>Instruction Set Architecture</a:t>
            </a:r>
          </a:p>
        </p:txBody>
      </p:sp>
    </p:spTree>
    <p:extLst>
      <p:ext uri="{BB962C8B-B14F-4D97-AF65-F5344CB8AC3E}">
        <p14:creationId xmlns:p14="http://schemas.microsoft.com/office/powerpoint/2010/main" val="287998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3016210"/>
          </a:xfrm>
        </p:spPr>
        <p:txBody>
          <a:bodyPr/>
          <a:lstStyle/>
          <a:p>
            <a:pPr marL="285750" indent="-285750">
              <a:buFont typeface="Arial" panose="020B0604020202020204" pitchFamily="34" charset="0"/>
              <a:buChar char="•"/>
            </a:pPr>
            <a:r>
              <a:rPr lang="en-US" sz="1600" b="1" dirty="0"/>
              <a:t>Register File</a:t>
            </a:r>
          </a:p>
          <a:p>
            <a:pPr marL="733806" lvl="1" indent="-285750"/>
            <a:r>
              <a:rPr lang="en-US" sz="1600" b="1" dirty="0"/>
              <a:t>Hold a number of register slots</a:t>
            </a:r>
          </a:p>
          <a:p>
            <a:pPr marL="733806" lvl="1" indent="-285750"/>
            <a:r>
              <a:rPr lang="en-US" sz="1600" b="1" dirty="0"/>
              <a:t>Very fast (&lt;3 cycles)</a:t>
            </a:r>
          </a:p>
          <a:p>
            <a:pPr marL="733806" lvl="1" indent="-285750"/>
            <a:r>
              <a:rPr lang="en-US" sz="1600" b="1" dirty="0"/>
              <a:t>Expensive</a:t>
            </a:r>
          </a:p>
          <a:p>
            <a:pPr marL="733806" lvl="1" indent="-285750"/>
            <a:r>
              <a:rPr lang="en-US" sz="1600" b="1" dirty="0"/>
              <a:t>Small (KB)</a:t>
            </a:r>
          </a:p>
          <a:p>
            <a:pPr marL="733806" lvl="1" indent="-285750"/>
            <a:r>
              <a:rPr lang="en-US" sz="1600" b="1" dirty="0"/>
              <a:t>Inside the CPU</a:t>
            </a:r>
          </a:p>
          <a:p>
            <a:pPr marL="285750" indent="-285750">
              <a:buFont typeface="Arial" panose="020B0604020202020204" pitchFamily="34" charset="0"/>
              <a:buChar char="•"/>
            </a:pPr>
            <a:r>
              <a:rPr lang="en-US" sz="1600" b="1" dirty="0"/>
              <a:t>Memory</a:t>
            </a:r>
          </a:p>
          <a:p>
            <a:pPr marL="733806" lvl="1" indent="-285750"/>
            <a:r>
              <a:rPr lang="en-US" b="1" dirty="0"/>
              <a:t>Very slow (&gt; 100 cycles)</a:t>
            </a:r>
          </a:p>
          <a:p>
            <a:pPr marL="733806" lvl="1" indent="-285750"/>
            <a:r>
              <a:rPr lang="en-US" b="1" dirty="0"/>
              <a:t>Cheaper</a:t>
            </a:r>
          </a:p>
          <a:p>
            <a:pPr marL="733806" lvl="1" indent="-285750"/>
            <a:r>
              <a:rPr lang="en-US" b="1" dirty="0"/>
              <a:t>Larger (GB)</a:t>
            </a:r>
          </a:p>
          <a:p>
            <a:pPr marL="733806" lvl="1" indent="-285750"/>
            <a:r>
              <a:rPr lang="en-US" b="1" dirty="0"/>
              <a:t>Outside the CPU</a:t>
            </a:r>
          </a:p>
        </p:txBody>
      </p:sp>
      <p:sp>
        <p:nvSpPr>
          <p:cNvPr id="4" name="Slide Number Placeholder 3"/>
          <p:cNvSpPr>
            <a:spLocks noGrp="1"/>
          </p:cNvSpPr>
          <p:nvPr>
            <p:ph type="sldNum" sz="quarter" idx="19"/>
          </p:nvPr>
        </p:nvSpPr>
        <p:spPr/>
        <p:txBody>
          <a:bodyPr/>
          <a:lstStyle/>
          <a:p>
            <a:fld id="{B6238B5B-F19C-E947-A0BC-87BD7983F871}" type="slidenum">
              <a:rPr lang="en-US" smtClean="0"/>
              <a:pPr/>
              <a:t>41</a:t>
            </a:fld>
            <a:endParaRPr lang="en-US" dirty="0"/>
          </a:p>
        </p:txBody>
      </p:sp>
      <p:sp>
        <p:nvSpPr>
          <p:cNvPr id="5" name="Title 4"/>
          <p:cNvSpPr>
            <a:spLocks noGrp="1"/>
          </p:cNvSpPr>
          <p:nvPr>
            <p:ph type="title"/>
          </p:nvPr>
        </p:nvSpPr>
        <p:spPr>
          <a:xfrm>
            <a:off x="640077" y="369582"/>
            <a:ext cx="7772400" cy="387798"/>
          </a:xfrm>
        </p:spPr>
        <p:txBody>
          <a:bodyPr/>
          <a:lstStyle/>
          <a:p>
            <a:r>
              <a:rPr lang="en-US" dirty="0"/>
              <a:t>Computer Storage Model</a:t>
            </a:r>
          </a:p>
        </p:txBody>
      </p:sp>
      <p:sp>
        <p:nvSpPr>
          <p:cNvPr id="3" name="Rectangle 2">
            <a:extLst>
              <a:ext uri="{FF2B5EF4-FFF2-40B4-BE49-F238E27FC236}">
                <a16:creationId xmlns:a16="http://schemas.microsoft.com/office/drawing/2014/main" id="{F6034775-410C-0ADB-227B-144EB85B6555}"/>
              </a:ext>
            </a:extLst>
          </p:cNvPr>
          <p:cNvSpPr/>
          <p:nvPr/>
        </p:nvSpPr>
        <p:spPr>
          <a:xfrm>
            <a:off x="5855368" y="1835344"/>
            <a:ext cx="1652337" cy="59503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 File</a:t>
            </a:r>
          </a:p>
        </p:txBody>
      </p:sp>
      <p:sp>
        <p:nvSpPr>
          <p:cNvPr id="6" name="Rectangle 5">
            <a:extLst>
              <a:ext uri="{FF2B5EF4-FFF2-40B4-BE49-F238E27FC236}">
                <a16:creationId xmlns:a16="http://schemas.microsoft.com/office/drawing/2014/main" id="{7F24A624-B1A0-A932-C54A-390954238252}"/>
              </a:ext>
            </a:extLst>
          </p:cNvPr>
          <p:cNvSpPr/>
          <p:nvPr/>
        </p:nvSpPr>
        <p:spPr>
          <a:xfrm>
            <a:off x="5855367" y="3025415"/>
            <a:ext cx="1652337" cy="1307960"/>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9" name="Rectangle 8">
            <a:extLst>
              <a:ext uri="{FF2B5EF4-FFF2-40B4-BE49-F238E27FC236}">
                <a16:creationId xmlns:a16="http://schemas.microsoft.com/office/drawing/2014/main" id="{4873538A-6A26-993B-DD75-11C30566C994}"/>
              </a:ext>
            </a:extLst>
          </p:cNvPr>
          <p:cNvSpPr/>
          <p:nvPr/>
        </p:nvSpPr>
        <p:spPr>
          <a:xfrm>
            <a:off x="5855366" y="1240309"/>
            <a:ext cx="1652337" cy="595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ALU’s</a:t>
            </a:r>
          </a:p>
        </p:txBody>
      </p:sp>
      <p:sp>
        <p:nvSpPr>
          <p:cNvPr id="10" name="Arrow: Up-Down 9">
            <a:extLst>
              <a:ext uri="{FF2B5EF4-FFF2-40B4-BE49-F238E27FC236}">
                <a16:creationId xmlns:a16="http://schemas.microsoft.com/office/drawing/2014/main" id="{94587537-47F4-A264-8286-93A89612FC15}"/>
              </a:ext>
            </a:extLst>
          </p:cNvPr>
          <p:cNvSpPr/>
          <p:nvPr/>
        </p:nvSpPr>
        <p:spPr>
          <a:xfrm>
            <a:off x="6605330" y="2462375"/>
            <a:ext cx="184485" cy="564706"/>
          </a:xfrm>
          <a:prstGeom prst="upDown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251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073388"/>
          </a:xfrm>
        </p:spPr>
        <p:txBody>
          <a:bodyPr/>
          <a:lstStyle/>
          <a:p>
            <a:pPr marL="285750" indent="-285750">
              <a:buFont typeface="Arial" panose="020B0604020202020204" pitchFamily="34" charset="0"/>
              <a:buChar char="•"/>
            </a:pPr>
            <a:r>
              <a:rPr lang="en-US" sz="1600" b="1" dirty="0"/>
              <a:t>Basic Instruction Format</a:t>
            </a:r>
          </a:p>
          <a:p>
            <a:pPr marL="733806" lvl="1" indent="-285750"/>
            <a:r>
              <a:rPr lang="en-US" sz="1600" b="1" dirty="0"/>
              <a:t>Opcode</a:t>
            </a:r>
          </a:p>
          <a:p>
            <a:pPr marL="1008126" lvl="2" indent="-285750"/>
            <a:r>
              <a:rPr lang="en-US" b="1" dirty="0"/>
              <a:t>Type of operation</a:t>
            </a:r>
          </a:p>
          <a:p>
            <a:pPr marL="1008126" lvl="2" indent="-285750"/>
            <a:r>
              <a:rPr lang="en-US" b="1" dirty="0"/>
              <a:t>e.g. ADD, MUL</a:t>
            </a:r>
          </a:p>
          <a:p>
            <a:pPr marL="733806" lvl="1" indent="-285750"/>
            <a:r>
              <a:rPr lang="en-US" sz="1600" b="1" dirty="0"/>
              <a:t>Operands</a:t>
            </a:r>
          </a:p>
          <a:p>
            <a:pPr marL="1008126" lvl="2" indent="-285750"/>
            <a:r>
              <a:rPr lang="en-US" b="1" dirty="0"/>
              <a:t>Source data to use</a:t>
            </a:r>
          </a:p>
          <a:p>
            <a:pPr marL="1008126" lvl="2" indent="-285750"/>
            <a:r>
              <a:rPr lang="en-US" b="1" dirty="0"/>
              <a:t>register identifier (e.g. r0) </a:t>
            </a:r>
          </a:p>
          <a:p>
            <a:pPr marL="1008126" lvl="2" indent="-285750"/>
            <a:r>
              <a:rPr lang="en-US" b="1" dirty="0"/>
              <a:t>Or memory address (e.g. 0x8000)</a:t>
            </a:r>
          </a:p>
        </p:txBody>
      </p:sp>
      <p:sp>
        <p:nvSpPr>
          <p:cNvPr id="4" name="Slide Number Placeholder 3"/>
          <p:cNvSpPr>
            <a:spLocks noGrp="1"/>
          </p:cNvSpPr>
          <p:nvPr>
            <p:ph type="sldNum" sz="quarter" idx="19"/>
          </p:nvPr>
        </p:nvSpPr>
        <p:spPr/>
        <p:txBody>
          <a:bodyPr/>
          <a:lstStyle/>
          <a:p>
            <a:fld id="{B6238B5B-F19C-E947-A0BC-87BD7983F871}" type="slidenum">
              <a:rPr lang="en-US" smtClean="0"/>
              <a:pPr/>
              <a:t>42</a:t>
            </a:fld>
            <a:endParaRPr lang="en-US" dirty="0"/>
          </a:p>
        </p:txBody>
      </p:sp>
      <p:sp>
        <p:nvSpPr>
          <p:cNvPr id="5" name="Title 4"/>
          <p:cNvSpPr>
            <a:spLocks noGrp="1"/>
          </p:cNvSpPr>
          <p:nvPr>
            <p:ph type="title"/>
          </p:nvPr>
        </p:nvSpPr>
        <p:spPr>
          <a:xfrm>
            <a:off x="640077" y="369582"/>
            <a:ext cx="7772400" cy="387798"/>
          </a:xfrm>
        </p:spPr>
        <p:txBody>
          <a:bodyPr/>
          <a:lstStyle/>
          <a:p>
            <a:r>
              <a:rPr lang="en-US" dirty="0"/>
              <a:t>Computer Execution Model</a:t>
            </a:r>
          </a:p>
        </p:txBody>
      </p:sp>
      <p:sp>
        <p:nvSpPr>
          <p:cNvPr id="12" name="Rectangle 11">
            <a:extLst>
              <a:ext uri="{FF2B5EF4-FFF2-40B4-BE49-F238E27FC236}">
                <a16:creationId xmlns:a16="http://schemas.microsoft.com/office/drawing/2014/main" id="{01EB8E67-0C5B-00FE-23EE-C769508D9036}"/>
              </a:ext>
            </a:extLst>
          </p:cNvPr>
          <p:cNvSpPr/>
          <p:nvPr/>
        </p:nvSpPr>
        <p:spPr>
          <a:xfrm>
            <a:off x="4700337" y="1532021"/>
            <a:ext cx="1644316" cy="3449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OPCODE</a:t>
            </a:r>
          </a:p>
        </p:txBody>
      </p:sp>
      <p:sp>
        <p:nvSpPr>
          <p:cNvPr id="13" name="Rectangle 12">
            <a:extLst>
              <a:ext uri="{FF2B5EF4-FFF2-40B4-BE49-F238E27FC236}">
                <a16:creationId xmlns:a16="http://schemas.microsoft.com/office/drawing/2014/main" id="{4CB6A817-9D0F-F8FF-9068-CCBD2CB04F13}"/>
              </a:ext>
            </a:extLst>
          </p:cNvPr>
          <p:cNvSpPr/>
          <p:nvPr/>
        </p:nvSpPr>
        <p:spPr>
          <a:xfrm>
            <a:off x="6344653" y="1532021"/>
            <a:ext cx="1644316" cy="3449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OPERANDS</a:t>
            </a:r>
          </a:p>
        </p:txBody>
      </p:sp>
    </p:spTree>
    <p:extLst>
      <p:ext uri="{BB962C8B-B14F-4D97-AF65-F5344CB8AC3E}">
        <p14:creationId xmlns:p14="http://schemas.microsoft.com/office/powerpoint/2010/main" val="4114352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629438"/>
          </a:xfrm>
        </p:spPr>
        <p:txBody>
          <a:bodyPr/>
          <a:lstStyle/>
          <a:p>
            <a:pPr marL="285750" indent="-285750">
              <a:buFont typeface="Arial" panose="020B0604020202020204" pitchFamily="34" charset="0"/>
              <a:buChar char="•"/>
            </a:pPr>
            <a:r>
              <a:rPr lang="en-US" sz="1600" b="1" dirty="0"/>
              <a:t>Fetch</a:t>
            </a:r>
          </a:p>
          <a:p>
            <a:pPr marL="733806" lvl="1" indent="-285750"/>
            <a:r>
              <a:rPr lang="en-US" sz="1600" b="1" dirty="0"/>
              <a:t>Fetch next instruction</a:t>
            </a:r>
          </a:p>
          <a:p>
            <a:pPr marL="733806" lvl="1" indent="-285750"/>
            <a:r>
              <a:rPr lang="en-US" sz="1600" b="1" dirty="0"/>
              <a:t>From program counter (PC)</a:t>
            </a:r>
          </a:p>
          <a:p>
            <a:pPr marL="285750" indent="-285750">
              <a:buFont typeface="Arial" panose="020B0604020202020204" pitchFamily="34" charset="0"/>
              <a:buChar char="•"/>
            </a:pPr>
            <a:r>
              <a:rPr lang="en-US" sz="1600" b="1" dirty="0"/>
              <a:t>Decode</a:t>
            </a:r>
          </a:p>
          <a:p>
            <a:pPr marL="733806" lvl="1" indent="-285750"/>
            <a:r>
              <a:rPr lang="en-US" sz="1600" b="1" dirty="0"/>
              <a:t>Extract opcode &amp; operands</a:t>
            </a:r>
          </a:p>
          <a:p>
            <a:pPr marL="285750" indent="-285750">
              <a:buFont typeface="Arial" panose="020B0604020202020204" pitchFamily="34" charset="0"/>
              <a:buChar char="•"/>
            </a:pPr>
            <a:r>
              <a:rPr lang="en-US" sz="1600" b="1" dirty="0"/>
              <a:t>Execute</a:t>
            </a:r>
          </a:p>
          <a:p>
            <a:pPr marL="733806" lvl="1" indent="-285750"/>
            <a:r>
              <a:rPr lang="en-US" sz="1600" b="1" dirty="0"/>
              <a:t>Perform the operation</a:t>
            </a:r>
          </a:p>
          <a:p>
            <a:pPr marL="285750" indent="-285750">
              <a:buFont typeface="Arial" panose="020B0604020202020204" pitchFamily="34" charset="0"/>
              <a:buChar char="•"/>
            </a:pPr>
            <a:r>
              <a:rPr lang="en-US" sz="1600" b="1" dirty="0"/>
              <a:t>Update</a:t>
            </a:r>
          </a:p>
          <a:p>
            <a:pPr marL="733806" lvl="1" indent="-285750"/>
            <a:r>
              <a:rPr lang="en-US" b="1" dirty="0"/>
              <a:t>PC and memory</a:t>
            </a:r>
          </a:p>
        </p:txBody>
      </p:sp>
      <p:sp>
        <p:nvSpPr>
          <p:cNvPr id="4" name="Slide Number Placeholder 3"/>
          <p:cNvSpPr>
            <a:spLocks noGrp="1"/>
          </p:cNvSpPr>
          <p:nvPr>
            <p:ph type="sldNum" sz="quarter" idx="19"/>
          </p:nvPr>
        </p:nvSpPr>
        <p:spPr/>
        <p:txBody>
          <a:bodyPr/>
          <a:lstStyle/>
          <a:p>
            <a:fld id="{B6238B5B-F19C-E947-A0BC-87BD7983F871}" type="slidenum">
              <a:rPr lang="en-US" smtClean="0"/>
              <a:pPr/>
              <a:t>43</a:t>
            </a:fld>
            <a:endParaRPr lang="en-US" dirty="0"/>
          </a:p>
        </p:txBody>
      </p:sp>
      <p:sp>
        <p:nvSpPr>
          <p:cNvPr id="5" name="Title 4"/>
          <p:cNvSpPr>
            <a:spLocks noGrp="1"/>
          </p:cNvSpPr>
          <p:nvPr>
            <p:ph type="title"/>
          </p:nvPr>
        </p:nvSpPr>
        <p:spPr>
          <a:xfrm>
            <a:off x="640077" y="369582"/>
            <a:ext cx="7772400" cy="387798"/>
          </a:xfrm>
        </p:spPr>
        <p:txBody>
          <a:bodyPr/>
          <a:lstStyle/>
          <a:p>
            <a:r>
              <a:rPr lang="en-US" dirty="0"/>
              <a:t>Computer Execution Model</a:t>
            </a:r>
          </a:p>
        </p:txBody>
      </p:sp>
      <p:graphicFrame>
        <p:nvGraphicFramePr>
          <p:cNvPr id="11" name="Diagram 10">
            <a:extLst>
              <a:ext uri="{FF2B5EF4-FFF2-40B4-BE49-F238E27FC236}">
                <a16:creationId xmlns:a16="http://schemas.microsoft.com/office/drawing/2014/main" id="{2134F528-9BD0-062A-DE36-521E20F91F2B}"/>
              </a:ext>
            </a:extLst>
          </p:cNvPr>
          <p:cNvGraphicFramePr/>
          <p:nvPr/>
        </p:nvGraphicFramePr>
        <p:xfrm>
          <a:off x="4139605" y="1417024"/>
          <a:ext cx="3568626" cy="2794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189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2"/>
            <a:ext cx="4371819" cy="1292662"/>
          </a:xfrm>
        </p:spPr>
        <p:txBody>
          <a:bodyPr/>
          <a:lstStyle/>
          <a:p>
            <a:pPr marL="285750" indent="-285750">
              <a:buFont typeface="Arial" panose="020B0604020202020204" pitchFamily="34" charset="0"/>
              <a:buChar char="•"/>
            </a:pPr>
            <a:r>
              <a:rPr lang="en-US" sz="1600" b="1" dirty="0"/>
              <a:t>How fast can we fetch?</a:t>
            </a:r>
          </a:p>
          <a:p>
            <a:pPr marL="285750" indent="-285750">
              <a:buFont typeface="Arial" panose="020B0604020202020204" pitchFamily="34" charset="0"/>
              <a:buChar char="•"/>
            </a:pPr>
            <a:r>
              <a:rPr lang="en-US" sz="1600" b="1" dirty="0"/>
              <a:t>How fast can we decode?</a:t>
            </a:r>
          </a:p>
          <a:p>
            <a:pPr marL="285750" indent="-285750">
              <a:buFont typeface="Arial" panose="020B0604020202020204" pitchFamily="34" charset="0"/>
              <a:buChar char="•"/>
            </a:pPr>
            <a:r>
              <a:rPr lang="en-US" sz="1600" b="1" dirty="0"/>
              <a:t>How fast </a:t>
            </a:r>
            <a:r>
              <a:rPr lang="en-US" sz="1600" b="1"/>
              <a:t>can we </a:t>
            </a:r>
            <a:r>
              <a:rPr lang="en-US" sz="1600" b="1" dirty="0"/>
              <a:t>execute?</a:t>
            </a:r>
          </a:p>
          <a:p>
            <a:pPr marL="285750" indent="-285750">
              <a:buFont typeface="Arial" panose="020B0604020202020204" pitchFamily="34" charset="0"/>
              <a:buChar char="•"/>
            </a:pPr>
            <a:r>
              <a:rPr lang="en-US" sz="1600" b="1" dirty="0"/>
              <a:t>How efficient will the hardware be?</a:t>
            </a:r>
          </a:p>
        </p:txBody>
      </p:sp>
      <p:sp>
        <p:nvSpPr>
          <p:cNvPr id="4" name="Slide Number Placeholder 3"/>
          <p:cNvSpPr>
            <a:spLocks noGrp="1"/>
          </p:cNvSpPr>
          <p:nvPr>
            <p:ph type="sldNum" sz="quarter" idx="19"/>
          </p:nvPr>
        </p:nvSpPr>
        <p:spPr/>
        <p:txBody>
          <a:bodyPr/>
          <a:lstStyle/>
          <a:p>
            <a:fld id="{B6238B5B-F19C-E947-A0BC-87BD7983F871}" type="slidenum">
              <a:rPr lang="en-US" smtClean="0"/>
              <a:pPr/>
              <a:t>44</a:t>
            </a:fld>
            <a:endParaRPr lang="en-US" dirty="0"/>
          </a:p>
        </p:txBody>
      </p:sp>
      <p:sp>
        <p:nvSpPr>
          <p:cNvPr id="5" name="Title 4"/>
          <p:cNvSpPr>
            <a:spLocks noGrp="1"/>
          </p:cNvSpPr>
          <p:nvPr>
            <p:ph type="title"/>
          </p:nvPr>
        </p:nvSpPr>
        <p:spPr>
          <a:xfrm>
            <a:off x="640077" y="369582"/>
            <a:ext cx="7772400" cy="387798"/>
          </a:xfrm>
        </p:spPr>
        <p:txBody>
          <a:bodyPr/>
          <a:lstStyle/>
          <a:p>
            <a:r>
              <a:rPr lang="en-US" dirty="0"/>
              <a:t>How do you design an ISA?</a:t>
            </a:r>
          </a:p>
        </p:txBody>
      </p:sp>
      <p:graphicFrame>
        <p:nvGraphicFramePr>
          <p:cNvPr id="7" name="Diagram 6">
            <a:extLst>
              <a:ext uri="{FF2B5EF4-FFF2-40B4-BE49-F238E27FC236}">
                <a16:creationId xmlns:a16="http://schemas.microsoft.com/office/drawing/2014/main" id="{7D5543DB-57C8-4D2B-C886-D26C5506D7A8}"/>
              </a:ext>
            </a:extLst>
          </p:cNvPr>
          <p:cNvGraphicFramePr/>
          <p:nvPr/>
        </p:nvGraphicFramePr>
        <p:xfrm>
          <a:off x="4139605" y="1417024"/>
          <a:ext cx="3568626" cy="2794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66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913070"/>
          </a:xfrm>
        </p:spPr>
        <p:txBody>
          <a:bodyPr/>
          <a:lstStyle/>
          <a:p>
            <a:pPr marL="285750" indent="-285750">
              <a:buFont typeface="Arial" panose="020B0604020202020204" pitchFamily="34" charset="0"/>
              <a:buChar char="•"/>
            </a:pPr>
            <a:r>
              <a:rPr lang="en-US" sz="1600" b="1" dirty="0"/>
              <a:t>The classic OSI Model of Networking</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5</a:t>
            </a:fld>
            <a:endParaRPr lang="en-US" dirty="0"/>
          </a:p>
        </p:txBody>
      </p:sp>
      <p:sp>
        <p:nvSpPr>
          <p:cNvPr id="5" name="Title 4"/>
          <p:cNvSpPr>
            <a:spLocks noGrp="1"/>
          </p:cNvSpPr>
          <p:nvPr>
            <p:ph type="title"/>
          </p:nvPr>
        </p:nvSpPr>
        <p:spPr/>
        <p:txBody>
          <a:bodyPr/>
          <a:lstStyle/>
          <a:p>
            <a:r>
              <a:rPr lang="en-US" dirty="0"/>
              <a:t>The Power of Abstraction</a:t>
            </a:r>
          </a:p>
        </p:txBody>
      </p:sp>
      <p:graphicFrame>
        <p:nvGraphicFramePr>
          <p:cNvPr id="3" name="Diagram 2">
            <a:extLst>
              <a:ext uri="{FF2B5EF4-FFF2-40B4-BE49-F238E27FC236}">
                <a16:creationId xmlns:a16="http://schemas.microsoft.com/office/drawing/2014/main" id="{B2A303B0-0F07-8AFB-0848-66FB13484BD9}"/>
              </a:ext>
            </a:extLst>
          </p:cNvPr>
          <p:cNvGraphicFramePr/>
          <p:nvPr/>
        </p:nvGraphicFramePr>
        <p:xfrm>
          <a:off x="2080260" y="1675130"/>
          <a:ext cx="4598670" cy="307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EA47413B-26D7-5856-A88B-FFF519929033}"/>
              </a:ext>
            </a:extLst>
          </p:cNvPr>
          <p:cNvSpPr txBox="1"/>
          <p:nvPr/>
        </p:nvSpPr>
        <p:spPr>
          <a:xfrm>
            <a:off x="4768215" y="4378449"/>
            <a:ext cx="1718310" cy="215444"/>
          </a:xfrm>
          <a:prstGeom prst="rect">
            <a:avLst/>
          </a:prstGeom>
          <a:noFill/>
        </p:spPr>
        <p:txBody>
          <a:bodyPr wrap="square" lIns="0" tIns="0" rIns="0" bIns="0" rtlCol="0">
            <a:spAutoFit/>
          </a:bodyPr>
          <a:lstStyle/>
          <a:p>
            <a:pPr algn="l"/>
            <a:r>
              <a:rPr lang="en-US" sz="1400" dirty="0"/>
              <a:t>Cables</a:t>
            </a:r>
          </a:p>
        </p:txBody>
      </p:sp>
      <p:sp>
        <p:nvSpPr>
          <p:cNvPr id="7" name="TextBox 6">
            <a:extLst>
              <a:ext uri="{FF2B5EF4-FFF2-40B4-BE49-F238E27FC236}">
                <a16:creationId xmlns:a16="http://schemas.microsoft.com/office/drawing/2014/main" id="{D021FBEE-E05D-78DA-4D72-BBFA68F86EE5}"/>
              </a:ext>
            </a:extLst>
          </p:cNvPr>
          <p:cNvSpPr txBox="1"/>
          <p:nvPr/>
        </p:nvSpPr>
        <p:spPr>
          <a:xfrm>
            <a:off x="5033010" y="3981906"/>
            <a:ext cx="1718310" cy="215444"/>
          </a:xfrm>
          <a:prstGeom prst="rect">
            <a:avLst/>
          </a:prstGeom>
          <a:noFill/>
        </p:spPr>
        <p:txBody>
          <a:bodyPr wrap="square" lIns="0" tIns="0" rIns="0" bIns="0" rtlCol="0">
            <a:spAutoFit/>
          </a:bodyPr>
          <a:lstStyle/>
          <a:p>
            <a:pPr algn="l"/>
            <a:r>
              <a:rPr lang="en-US" sz="1400" dirty="0"/>
              <a:t>Ethernet</a:t>
            </a:r>
          </a:p>
        </p:txBody>
      </p:sp>
      <p:sp>
        <p:nvSpPr>
          <p:cNvPr id="8" name="TextBox 7">
            <a:extLst>
              <a:ext uri="{FF2B5EF4-FFF2-40B4-BE49-F238E27FC236}">
                <a16:creationId xmlns:a16="http://schemas.microsoft.com/office/drawing/2014/main" id="{12D39C63-9A6C-2FD6-F495-765A4FF66F5E}"/>
              </a:ext>
            </a:extLst>
          </p:cNvPr>
          <p:cNvSpPr txBox="1"/>
          <p:nvPr/>
        </p:nvSpPr>
        <p:spPr>
          <a:xfrm>
            <a:off x="5429250" y="3601185"/>
            <a:ext cx="1718310" cy="215444"/>
          </a:xfrm>
          <a:prstGeom prst="rect">
            <a:avLst/>
          </a:prstGeom>
          <a:noFill/>
        </p:spPr>
        <p:txBody>
          <a:bodyPr wrap="square" lIns="0" tIns="0" rIns="0" bIns="0" rtlCol="0">
            <a:spAutoFit/>
          </a:bodyPr>
          <a:lstStyle/>
          <a:p>
            <a:pPr algn="l"/>
            <a:r>
              <a:rPr lang="en-US" sz="1400" dirty="0"/>
              <a:t>IP</a:t>
            </a:r>
          </a:p>
        </p:txBody>
      </p:sp>
      <p:sp>
        <p:nvSpPr>
          <p:cNvPr id="9" name="TextBox 8">
            <a:extLst>
              <a:ext uri="{FF2B5EF4-FFF2-40B4-BE49-F238E27FC236}">
                <a16:creationId xmlns:a16="http://schemas.microsoft.com/office/drawing/2014/main" id="{1B5310BB-A531-9074-71FB-77C2F8ECCB06}"/>
              </a:ext>
            </a:extLst>
          </p:cNvPr>
          <p:cNvSpPr txBox="1"/>
          <p:nvPr/>
        </p:nvSpPr>
        <p:spPr>
          <a:xfrm>
            <a:off x="5627370" y="3143985"/>
            <a:ext cx="1718310" cy="215444"/>
          </a:xfrm>
          <a:prstGeom prst="rect">
            <a:avLst/>
          </a:prstGeom>
          <a:noFill/>
        </p:spPr>
        <p:txBody>
          <a:bodyPr wrap="square" lIns="0" tIns="0" rIns="0" bIns="0" rtlCol="0">
            <a:spAutoFit/>
          </a:bodyPr>
          <a:lstStyle/>
          <a:p>
            <a:pPr algn="l"/>
            <a:r>
              <a:rPr lang="en-US" sz="1400" dirty="0"/>
              <a:t>TCP</a:t>
            </a:r>
          </a:p>
        </p:txBody>
      </p:sp>
      <p:sp>
        <p:nvSpPr>
          <p:cNvPr id="10" name="TextBox 9">
            <a:extLst>
              <a:ext uri="{FF2B5EF4-FFF2-40B4-BE49-F238E27FC236}">
                <a16:creationId xmlns:a16="http://schemas.microsoft.com/office/drawing/2014/main" id="{3FC5B1A6-C31E-0AD1-8A1E-8044DDCA68C3}"/>
              </a:ext>
            </a:extLst>
          </p:cNvPr>
          <p:cNvSpPr txBox="1"/>
          <p:nvPr/>
        </p:nvSpPr>
        <p:spPr>
          <a:xfrm>
            <a:off x="5964555" y="2713435"/>
            <a:ext cx="1718310" cy="215444"/>
          </a:xfrm>
          <a:prstGeom prst="rect">
            <a:avLst/>
          </a:prstGeom>
          <a:noFill/>
        </p:spPr>
        <p:txBody>
          <a:bodyPr wrap="square" lIns="0" tIns="0" rIns="0" bIns="0" rtlCol="0">
            <a:spAutoFit/>
          </a:bodyPr>
          <a:lstStyle/>
          <a:p>
            <a:pPr algn="l"/>
            <a:r>
              <a:rPr lang="en-US" sz="1400" dirty="0"/>
              <a:t>RPC</a:t>
            </a:r>
          </a:p>
        </p:txBody>
      </p:sp>
      <p:sp>
        <p:nvSpPr>
          <p:cNvPr id="11" name="TextBox 10">
            <a:extLst>
              <a:ext uri="{FF2B5EF4-FFF2-40B4-BE49-F238E27FC236}">
                <a16:creationId xmlns:a16="http://schemas.microsoft.com/office/drawing/2014/main" id="{4C3F5A00-D398-9833-8F7E-647D5AD88597}"/>
              </a:ext>
            </a:extLst>
          </p:cNvPr>
          <p:cNvSpPr txBox="1"/>
          <p:nvPr/>
        </p:nvSpPr>
        <p:spPr>
          <a:xfrm>
            <a:off x="6221730" y="2282886"/>
            <a:ext cx="857250" cy="215444"/>
          </a:xfrm>
          <a:prstGeom prst="rect">
            <a:avLst/>
          </a:prstGeom>
          <a:noFill/>
        </p:spPr>
        <p:txBody>
          <a:bodyPr wrap="square" lIns="0" tIns="0" rIns="0" bIns="0" rtlCol="0">
            <a:spAutoFit/>
          </a:bodyPr>
          <a:lstStyle/>
          <a:p>
            <a:pPr algn="l"/>
            <a:r>
              <a:rPr lang="en-US" sz="1400" dirty="0"/>
              <a:t>JPEG</a:t>
            </a:r>
          </a:p>
        </p:txBody>
      </p:sp>
      <p:sp>
        <p:nvSpPr>
          <p:cNvPr id="12" name="TextBox 11">
            <a:extLst>
              <a:ext uri="{FF2B5EF4-FFF2-40B4-BE49-F238E27FC236}">
                <a16:creationId xmlns:a16="http://schemas.microsoft.com/office/drawing/2014/main" id="{48F2D3A7-60A8-5783-00FA-CE55FCB5F3CF}"/>
              </a:ext>
            </a:extLst>
          </p:cNvPr>
          <p:cNvSpPr txBox="1"/>
          <p:nvPr/>
        </p:nvSpPr>
        <p:spPr>
          <a:xfrm>
            <a:off x="6583680" y="1802039"/>
            <a:ext cx="857250" cy="215444"/>
          </a:xfrm>
          <a:prstGeom prst="rect">
            <a:avLst/>
          </a:prstGeom>
          <a:noFill/>
        </p:spPr>
        <p:txBody>
          <a:bodyPr wrap="square" lIns="0" tIns="0" rIns="0" bIns="0" rtlCol="0">
            <a:spAutoFit/>
          </a:bodyPr>
          <a:lstStyle/>
          <a:p>
            <a:pPr algn="l"/>
            <a:r>
              <a:rPr lang="en-US" sz="1400" dirty="0"/>
              <a:t>EMAIL</a:t>
            </a:r>
          </a:p>
        </p:txBody>
      </p:sp>
    </p:spTree>
    <p:extLst>
      <p:ext uri="{BB962C8B-B14F-4D97-AF65-F5344CB8AC3E}">
        <p14:creationId xmlns:p14="http://schemas.microsoft.com/office/powerpoint/2010/main" val="245972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913070"/>
          </a:xfrm>
        </p:spPr>
        <p:txBody>
          <a:bodyPr/>
          <a:lstStyle/>
          <a:p>
            <a:pPr marL="285750" indent="-285750">
              <a:buFont typeface="Arial" panose="020B0604020202020204" pitchFamily="34" charset="0"/>
              <a:buChar char="•"/>
            </a:pPr>
            <a:r>
              <a:rPr lang="en-US" sz="1600" b="1" dirty="0"/>
              <a:t>Hardware Abstraction</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6</a:t>
            </a:fld>
            <a:endParaRPr lang="en-US" dirty="0"/>
          </a:p>
        </p:txBody>
      </p:sp>
      <p:sp>
        <p:nvSpPr>
          <p:cNvPr id="5" name="Title 4"/>
          <p:cNvSpPr>
            <a:spLocks noGrp="1"/>
          </p:cNvSpPr>
          <p:nvPr>
            <p:ph type="title"/>
          </p:nvPr>
        </p:nvSpPr>
        <p:spPr/>
        <p:txBody>
          <a:bodyPr/>
          <a:lstStyle/>
          <a:p>
            <a:r>
              <a:rPr lang="en-US" dirty="0"/>
              <a:t>The Power of Abstraction</a:t>
            </a:r>
          </a:p>
        </p:txBody>
      </p:sp>
      <p:graphicFrame>
        <p:nvGraphicFramePr>
          <p:cNvPr id="3" name="Diagram 2">
            <a:extLst>
              <a:ext uri="{FF2B5EF4-FFF2-40B4-BE49-F238E27FC236}">
                <a16:creationId xmlns:a16="http://schemas.microsoft.com/office/drawing/2014/main" id="{B2A303B0-0F07-8AFB-0848-66FB13484BD9}"/>
              </a:ext>
            </a:extLst>
          </p:cNvPr>
          <p:cNvGraphicFramePr/>
          <p:nvPr>
            <p:extLst>
              <p:ext uri="{D42A27DB-BD31-4B8C-83A1-F6EECF244321}">
                <p14:modId xmlns:p14="http://schemas.microsoft.com/office/powerpoint/2010/main" val="1358272782"/>
              </p:ext>
            </p:extLst>
          </p:nvPr>
        </p:nvGraphicFramePr>
        <p:xfrm>
          <a:off x="2080260" y="1675130"/>
          <a:ext cx="4598670" cy="307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1B5310BB-A531-9074-71FB-77C2F8ECCB06}"/>
              </a:ext>
            </a:extLst>
          </p:cNvPr>
          <p:cNvSpPr txBox="1"/>
          <p:nvPr/>
        </p:nvSpPr>
        <p:spPr>
          <a:xfrm>
            <a:off x="5345430" y="3533054"/>
            <a:ext cx="1718310" cy="215444"/>
          </a:xfrm>
          <a:prstGeom prst="rect">
            <a:avLst/>
          </a:prstGeom>
          <a:noFill/>
        </p:spPr>
        <p:txBody>
          <a:bodyPr wrap="square" lIns="0" tIns="0" rIns="0" bIns="0" rtlCol="0">
            <a:spAutoFit/>
          </a:bodyPr>
          <a:lstStyle/>
          <a:p>
            <a:pPr algn="l"/>
            <a:r>
              <a:rPr lang="en-US" sz="1400" dirty="0"/>
              <a:t>NAND Gate</a:t>
            </a:r>
          </a:p>
        </p:txBody>
      </p:sp>
      <p:sp>
        <p:nvSpPr>
          <p:cNvPr id="10" name="TextBox 9">
            <a:extLst>
              <a:ext uri="{FF2B5EF4-FFF2-40B4-BE49-F238E27FC236}">
                <a16:creationId xmlns:a16="http://schemas.microsoft.com/office/drawing/2014/main" id="{3FC5B1A6-C31E-0AD1-8A1E-8044DDCA68C3}"/>
              </a:ext>
            </a:extLst>
          </p:cNvPr>
          <p:cNvSpPr txBox="1"/>
          <p:nvPr/>
        </p:nvSpPr>
        <p:spPr>
          <a:xfrm>
            <a:off x="5964554" y="2713435"/>
            <a:ext cx="1945005" cy="215444"/>
          </a:xfrm>
          <a:prstGeom prst="rect">
            <a:avLst/>
          </a:prstGeom>
          <a:noFill/>
        </p:spPr>
        <p:txBody>
          <a:bodyPr wrap="square" lIns="0" tIns="0" rIns="0" bIns="0" rtlCol="0">
            <a:spAutoFit/>
          </a:bodyPr>
          <a:lstStyle/>
          <a:p>
            <a:pPr algn="l"/>
            <a:r>
              <a:rPr lang="en-US" sz="1400" dirty="0"/>
              <a:t>FIFOs, MUXs , Arbiters</a:t>
            </a:r>
          </a:p>
        </p:txBody>
      </p:sp>
      <p:sp>
        <p:nvSpPr>
          <p:cNvPr id="12" name="TextBox 11">
            <a:extLst>
              <a:ext uri="{FF2B5EF4-FFF2-40B4-BE49-F238E27FC236}">
                <a16:creationId xmlns:a16="http://schemas.microsoft.com/office/drawing/2014/main" id="{48F2D3A7-60A8-5783-00FA-CE55FCB5F3CF}"/>
              </a:ext>
            </a:extLst>
          </p:cNvPr>
          <p:cNvSpPr txBox="1"/>
          <p:nvPr/>
        </p:nvSpPr>
        <p:spPr>
          <a:xfrm>
            <a:off x="6488430" y="1984804"/>
            <a:ext cx="857250" cy="215444"/>
          </a:xfrm>
          <a:prstGeom prst="rect">
            <a:avLst/>
          </a:prstGeom>
          <a:noFill/>
        </p:spPr>
        <p:txBody>
          <a:bodyPr wrap="square" lIns="0" tIns="0" rIns="0" bIns="0" rtlCol="0">
            <a:spAutoFit/>
          </a:bodyPr>
          <a:lstStyle/>
          <a:p>
            <a:pPr algn="l"/>
            <a:r>
              <a:rPr lang="en-US" sz="1400" dirty="0"/>
              <a:t>MATMUL</a:t>
            </a:r>
          </a:p>
        </p:txBody>
      </p:sp>
    </p:spTree>
    <p:extLst>
      <p:ext uri="{BB962C8B-B14F-4D97-AF65-F5344CB8AC3E}">
        <p14:creationId xmlns:p14="http://schemas.microsoft.com/office/powerpoint/2010/main" val="286180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913070"/>
          </a:xfrm>
        </p:spPr>
        <p:txBody>
          <a:bodyPr/>
          <a:lstStyle/>
          <a:p>
            <a:pPr marL="285750" indent="-285750">
              <a:buFont typeface="Arial" panose="020B0604020202020204" pitchFamily="34" charset="0"/>
              <a:buChar char="•"/>
            </a:pPr>
            <a:r>
              <a:rPr lang="en-US" sz="1600" b="1" dirty="0"/>
              <a:t>Computer System Abstraction</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7</a:t>
            </a:fld>
            <a:endParaRPr lang="en-US" dirty="0"/>
          </a:p>
        </p:txBody>
      </p:sp>
      <p:sp>
        <p:nvSpPr>
          <p:cNvPr id="5" name="Title 4"/>
          <p:cNvSpPr>
            <a:spLocks noGrp="1"/>
          </p:cNvSpPr>
          <p:nvPr>
            <p:ph type="title"/>
          </p:nvPr>
        </p:nvSpPr>
        <p:spPr/>
        <p:txBody>
          <a:bodyPr/>
          <a:lstStyle/>
          <a:p>
            <a:r>
              <a:rPr lang="en-US" dirty="0"/>
              <a:t>The Power of Abstraction</a:t>
            </a:r>
          </a:p>
        </p:txBody>
      </p:sp>
      <p:graphicFrame>
        <p:nvGraphicFramePr>
          <p:cNvPr id="3" name="Diagram 2">
            <a:extLst>
              <a:ext uri="{FF2B5EF4-FFF2-40B4-BE49-F238E27FC236}">
                <a16:creationId xmlns:a16="http://schemas.microsoft.com/office/drawing/2014/main" id="{B2A303B0-0F07-8AFB-0848-66FB13484BD9}"/>
              </a:ext>
            </a:extLst>
          </p:cNvPr>
          <p:cNvGraphicFramePr/>
          <p:nvPr>
            <p:extLst>
              <p:ext uri="{D42A27DB-BD31-4B8C-83A1-F6EECF244321}">
                <p14:modId xmlns:p14="http://schemas.microsoft.com/office/powerpoint/2010/main" val="3626419423"/>
              </p:ext>
            </p:extLst>
          </p:nvPr>
        </p:nvGraphicFramePr>
        <p:xfrm>
          <a:off x="2080260" y="1675130"/>
          <a:ext cx="4598670" cy="307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C3F5A00-D398-9833-8F7E-647D5AD88597}"/>
              </a:ext>
            </a:extLst>
          </p:cNvPr>
          <p:cNvSpPr txBox="1"/>
          <p:nvPr/>
        </p:nvSpPr>
        <p:spPr>
          <a:xfrm>
            <a:off x="6101170" y="2501110"/>
            <a:ext cx="1537880" cy="215444"/>
          </a:xfrm>
          <a:prstGeom prst="rect">
            <a:avLst/>
          </a:prstGeom>
          <a:noFill/>
        </p:spPr>
        <p:txBody>
          <a:bodyPr wrap="square" lIns="0" tIns="0" rIns="0" bIns="0" rtlCol="0">
            <a:spAutoFit/>
          </a:bodyPr>
          <a:lstStyle/>
          <a:p>
            <a:pPr algn="l"/>
            <a:r>
              <a:rPr lang="en-US" sz="1400" dirty="0"/>
              <a:t>Video codecs</a:t>
            </a:r>
          </a:p>
        </p:txBody>
      </p:sp>
      <p:sp>
        <p:nvSpPr>
          <p:cNvPr id="12" name="TextBox 11">
            <a:extLst>
              <a:ext uri="{FF2B5EF4-FFF2-40B4-BE49-F238E27FC236}">
                <a16:creationId xmlns:a16="http://schemas.microsoft.com/office/drawing/2014/main" id="{48F2D3A7-60A8-5783-00FA-CE55FCB5F3CF}"/>
              </a:ext>
            </a:extLst>
          </p:cNvPr>
          <p:cNvSpPr txBox="1"/>
          <p:nvPr/>
        </p:nvSpPr>
        <p:spPr>
          <a:xfrm>
            <a:off x="6529795" y="1877152"/>
            <a:ext cx="857250" cy="215444"/>
          </a:xfrm>
          <a:prstGeom prst="rect">
            <a:avLst/>
          </a:prstGeom>
          <a:noFill/>
        </p:spPr>
        <p:txBody>
          <a:bodyPr wrap="square" lIns="0" tIns="0" rIns="0" bIns="0" rtlCol="0">
            <a:spAutoFit/>
          </a:bodyPr>
          <a:lstStyle/>
          <a:p>
            <a:pPr algn="l"/>
            <a:r>
              <a:rPr lang="en-US" sz="1400" dirty="0" err="1"/>
              <a:t>Youtube</a:t>
            </a:r>
            <a:endParaRPr lang="en-US" sz="1400" dirty="0"/>
          </a:p>
        </p:txBody>
      </p:sp>
      <p:sp>
        <p:nvSpPr>
          <p:cNvPr id="13" name="TextBox 12">
            <a:extLst>
              <a:ext uri="{FF2B5EF4-FFF2-40B4-BE49-F238E27FC236}">
                <a16:creationId xmlns:a16="http://schemas.microsoft.com/office/drawing/2014/main" id="{0A99387B-EDCA-FA81-7533-D5F5B5F7FA33}"/>
              </a:ext>
            </a:extLst>
          </p:cNvPr>
          <p:cNvSpPr txBox="1"/>
          <p:nvPr/>
        </p:nvSpPr>
        <p:spPr>
          <a:xfrm>
            <a:off x="4950550" y="4297370"/>
            <a:ext cx="2372270" cy="215444"/>
          </a:xfrm>
          <a:prstGeom prst="rect">
            <a:avLst/>
          </a:prstGeom>
          <a:noFill/>
        </p:spPr>
        <p:txBody>
          <a:bodyPr wrap="square" lIns="0" tIns="0" rIns="0" bIns="0" rtlCol="0">
            <a:spAutoFit/>
          </a:bodyPr>
          <a:lstStyle/>
          <a:p>
            <a:pPr algn="l"/>
            <a:r>
              <a:rPr lang="en-US" sz="1400" dirty="0"/>
              <a:t>Media decoder</a:t>
            </a:r>
          </a:p>
        </p:txBody>
      </p:sp>
      <p:sp>
        <p:nvSpPr>
          <p:cNvPr id="14" name="TextBox 13">
            <a:extLst>
              <a:ext uri="{FF2B5EF4-FFF2-40B4-BE49-F238E27FC236}">
                <a16:creationId xmlns:a16="http://schemas.microsoft.com/office/drawing/2014/main" id="{FAFC3797-2433-7B32-F9C3-FDB61DB91C03}"/>
              </a:ext>
            </a:extLst>
          </p:cNvPr>
          <p:cNvSpPr txBox="1"/>
          <p:nvPr/>
        </p:nvSpPr>
        <p:spPr>
          <a:xfrm>
            <a:off x="5194390" y="3757391"/>
            <a:ext cx="1537880" cy="215444"/>
          </a:xfrm>
          <a:prstGeom prst="rect">
            <a:avLst/>
          </a:prstGeom>
          <a:noFill/>
        </p:spPr>
        <p:txBody>
          <a:bodyPr wrap="square" lIns="0" tIns="0" rIns="0" bIns="0" rtlCol="0">
            <a:spAutoFit/>
          </a:bodyPr>
          <a:lstStyle/>
          <a:p>
            <a:pPr algn="l"/>
            <a:r>
              <a:rPr lang="en-US" sz="1400" dirty="0"/>
              <a:t>Media HAL</a:t>
            </a:r>
          </a:p>
        </p:txBody>
      </p:sp>
    </p:spTree>
    <p:extLst>
      <p:ext uri="{BB962C8B-B14F-4D97-AF65-F5344CB8AC3E}">
        <p14:creationId xmlns:p14="http://schemas.microsoft.com/office/powerpoint/2010/main" val="390401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913070"/>
          </a:xfrm>
        </p:spPr>
        <p:txBody>
          <a:bodyPr/>
          <a:lstStyle/>
          <a:p>
            <a:pPr marL="285750" indent="-285750">
              <a:buFont typeface="Arial" panose="020B0604020202020204" pitchFamily="34" charset="0"/>
              <a:buChar char="•"/>
            </a:pPr>
            <a:r>
              <a:rPr lang="en-US" sz="1600" b="1" dirty="0"/>
              <a:t>Computer System Abstraction</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8</a:t>
            </a:fld>
            <a:endParaRPr lang="en-US" dirty="0"/>
          </a:p>
        </p:txBody>
      </p:sp>
      <p:sp>
        <p:nvSpPr>
          <p:cNvPr id="5" name="Title 4"/>
          <p:cNvSpPr>
            <a:spLocks noGrp="1"/>
          </p:cNvSpPr>
          <p:nvPr>
            <p:ph type="title"/>
          </p:nvPr>
        </p:nvSpPr>
        <p:spPr/>
        <p:txBody>
          <a:bodyPr/>
          <a:lstStyle/>
          <a:p>
            <a:r>
              <a:rPr lang="en-US" dirty="0"/>
              <a:t>The Power of Abstraction</a:t>
            </a:r>
          </a:p>
        </p:txBody>
      </p:sp>
      <p:graphicFrame>
        <p:nvGraphicFramePr>
          <p:cNvPr id="3" name="Diagram 2">
            <a:extLst>
              <a:ext uri="{FF2B5EF4-FFF2-40B4-BE49-F238E27FC236}">
                <a16:creationId xmlns:a16="http://schemas.microsoft.com/office/drawing/2014/main" id="{B2A303B0-0F07-8AFB-0848-66FB13484BD9}"/>
              </a:ext>
            </a:extLst>
          </p:cNvPr>
          <p:cNvGraphicFramePr/>
          <p:nvPr/>
        </p:nvGraphicFramePr>
        <p:xfrm>
          <a:off x="2080260" y="1675130"/>
          <a:ext cx="4598670" cy="307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C3F5A00-D398-9833-8F7E-647D5AD88597}"/>
              </a:ext>
            </a:extLst>
          </p:cNvPr>
          <p:cNvSpPr txBox="1"/>
          <p:nvPr/>
        </p:nvSpPr>
        <p:spPr>
          <a:xfrm>
            <a:off x="6101170" y="2501110"/>
            <a:ext cx="1537880" cy="215444"/>
          </a:xfrm>
          <a:prstGeom prst="rect">
            <a:avLst/>
          </a:prstGeom>
          <a:noFill/>
        </p:spPr>
        <p:txBody>
          <a:bodyPr wrap="square" lIns="0" tIns="0" rIns="0" bIns="0" rtlCol="0">
            <a:spAutoFit/>
          </a:bodyPr>
          <a:lstStyle/>
          <a:p>
            <a:pPr algn="l"/>
            <a:r>
              <a:rPr lang="en-US" sz="1400" dirty="0"/>
              <a:t>Video codecs</a:t>
            </a:r>
          </a:p>
        </p:txBody>
      </p:sp>
      <p:sp>
        <p:nvSpPr>
          <p:cNvPr id="12" name="TextBox 11">
            <a:extLst>
              <a:ext uri="{FF2B5EF4-FFF2-40B4-BE49-F238E27FC236}">
                <a16:creationId xmlns:a16="http://schemas.microsoft.com/office/drawing/2014/main" id="{48F2D3A7-60A8-5783-00FA-CE55FCB5F3CF}"/>
              </a:ext>
            </a:extLst>
          </p:cNvPr>
          <p:cNvSpPr txBox="1"/>
          <p:nvPr/>
        </p:nvSpPr>
        <p:spPr>
          <a:xfrm>
            <a:off x="6529795" y="1877152"/>
            <a:ext cx="857250" cy="215444"/>
          </a:xfrm>
          <a:prstGeom prst="rect">
            <a:avLst/>
          </a:prstGeom>
          <a:noFill/>
        </p:spPr>
        <p:txBody>
          <a:bodyPr wrap="square" lIns="0" tIns="0" rIns="0" bIns="0" rtlCol="0">
            <a:spAutoFit/>
          </a:bodyPr>
          <a:lstStyle/>
          <a:p>
            <a:pPr algn="l"/>
            <a:r>
              <a:rPr lang="en-US" sz="1400" dirty="0" err="1"/>
              <a:t>Youtube</a:t>
            </a:r>
            <a:endParaRPr lang="en-US" sz="1400" dirty="0"/>
          </a:p>
        </p:txBody>
      </p:sp>
      <p:sp>
        <p:nvSpPr>
          <p:cNvPr id="13" name="TextBox 12">
            <a:extLst>
              <a:ext uri="{FF2B5EF4-FFF2-40B4-BE49-F238E27FC236}">
                <a16:creationId xmlns:a16="http://schemas.microsoft.com/office/drawing/2014/main" id="{0A99387B-EDCA-FA81-7533-D5F5B5F7FA33}"/>
              </a:ext>
            </a:extLst>
          </p:cNvPr>
          <p:cNvSpPr txBox="1"/>
          <p:nvPr/>
        </p:nvSpPr>
        <p:spPr>
          <a:xfrm>
            <a:off x="4950550" y="4297370"/>
            <a:ext cx="2372270" cy="215444"/>
          </a:xfrm>
          <a:prstGeom prst="rect">
            <a:avLst/>
          </a:prstGeom>
          <a:noFill/>
        </p:spPr>
        <p:txBody>
          <a:bodyPr wrap="square" lIns="0" tIns="0" rIns="0" bIns="0" rtlCol="0">
            <a:spAutoFit/>
          </a:bodyPr>
          <a:lstStyle/>
          <a:p>
            <a:pPr algn="l"/>
            <a:r>
              <a:rPr lang="en-US" sz="1400" dirty="0"/>
              <a:t>Media decoder</a:t>
            </a:r>
          </a:p>
        </p:txBody>
      </p:sp>
      <p:sp>
        <p:nvSpPr>
          <p:cNvPr id="14" name="TextBox 13">
            <a:extLst>
              <a:ext uri="{FF2B5EF4-FFF2-40B4-BE49-F238E27FC236}">
                <a16:creationId xmlns:a16="http://schemas.microsoft.com/office/drawing/2014/main" id="{FAFC3797-2433-7B32-F9C3-FDB61DB91C03}"/>
              </a:ext>
            </a:extLst>
          </p:cNvPr>
          <p:cNvSpPr txBox="1"/>
          <p:nvPr/>
        </p:nvSpPr>
        <p:spPr>
          <a:xfrm>
            <a:off x="5194390" y="3757391"/>
            <a:ext cx="1537880" cy="215444"/>
          </a:xfrm>
          <a:prstGeom prst="rect">
            <a:avLst/>
          </a:prstGeom>
          <a:noFill/>
        </p:spPr>
        <p:txBody>
          <a:bodyPr wrap="square" lIns="0" tIns="0" rIns="0" bIns="0" rtlCol="0">
            <a:spAutoFit/>
          </a:bodyPr>
          <a:lstStyle/>
          <a:p>
            <a:pPr algn="l"/>
            <a:r>
              <a:rPr lang="en-US" sz="1400" dirty="0"/>
              <a:t>Media HAL</a:t>
            </a:r>
          </a:p>
        </p:txBody>
      </p:sp>
      <p:sp>
        <p:nvSpPr>
          <p:cNvPr id="6" name="TextBox 5">
            <a:extLst>
              <a:ext uri="{FF2B5EF4-FFF2-40B4-BE49-F238E27FC236}">
                <a16:creationId xmlns:a16="http://schemas.microsoft.com/office/drawing/2014/main" id="{38A526C0-AE9A-9DCF-D990-D59D32D8D50F}"/>
              </a:ext>
            </a:extLst>
          </p:cNvPr>
          <p:cNvSpPr txBox="1"/>
          <p:nvPr/>
        </p:nvSpPr>
        <p:spPr>
          <a:xfrm>
            <a:off x="1257980" y="2480478"/>
            <a:ext cx="1537880" cy="215444"/>
          </a:xfrm>
          <a:prstGeom prst="rect">
            <a:avLst/>
          </a:prstGeom>
          <a:noFill/>
        </p:spPr>
        <p:txBody>
          <a:bodyPr wrap="square" lIns="0" tIns="0" rIns="0" bIns="0" rtlCol="0">
            <a:spAutoFit/>
          </a:bodyPr>
          <a:lstStyle/>
          <a:p>
            <a:pPr algn="l"/>
            <a:r>
              <a:rPr lang="en-US" sz="1400" dirty="0"/>
              <a:t>Re-use</a:t>
            </a:r>
          </a:p>
        </p:txBody>
      </p:sp>
      <p:sp>
        <p:nvSpPr>
          <p:cNvPr id="7" name="TextBox 6">
            <a:extLst>
              <a:ext uri="{FF2B5EF4-FFF2-40B4-BE49-F238E27FC236}">
                <a16:creationId xmlns:a16="http://schemas.microsoft.com/office/drawing/2014/main" id="{38823967-768F-E7DE-E3D0-D13293D5F682}"/>
              </a:ext>
            </a:extLst>
          </p:cNvPr>
          <p:cNvSpPr txBox="1"/>
          <p:nvPr/>
        </p:nvSpPr>
        <p:spPr>
          <a:xfrm>
            <a:off x="2376908" y="3782877"/>
            <a:ext cx="1537880" cy="215444"/>
          </a:xfrm>
          <a:prstGeom prst="rect">
            <a:avLst/>
          </a:prstGeom>
          <a:noFill/>
        </p:spPr>
        <p:txBody>
          <a:bodyPr wrap="square" lIns="0" tIns="0" rIns="0" bIns="0" rtlCol="0">
            <a:spAutoFit/>
          </a:bodyPr>
          <a:lstStyle/>
          <a:p>
            <a:pPr algn="l"/>
            <a:r>
              <a:rPr lang="en-US" sz="1400" dirty="0"/>
              <a:t>Portability</a:t>
            </a:r>
          </a:p>
        </p:txBody>
      </p:sp>
      <p:sp>
        <p:nvSpPr>
          <p:cNvPr id="8" name="TextBox 7">
            <a:extLst>
              <a:ext uri="{FF2B5EF4-FFF2-40B4-BE49-F238E27FC236}">
                <a16:creationId xmlns:a16="http://schemas.microsoft.com/office/drawing/2014/main" id="{81E4592F-47ED-9DE9-BFF9-EB55499A1975}"/>
              </a:ext>
            </a:extLst>
          </p:cNvPr>
          <p:cNvSpPr txBox="1"/>
          <p:nvPr/>
        </p:nvSpPr>
        <p:spPr>
          <a:xfrm>
            <a:off x="1819454" y="3163587"/>
            <a:ext cx="1537880" cy="215444"/>
          </a:xfrm>
          <a:prstGeom prst="rect">
            <a:avLst/>
          </a:prstGeom>
          <a:noFill/>
        </p:spPr>
        <p:txBody>
          <a:bodyPr wrap="square" lIns="0" tIns="0" rIns="0" bIns="0" rtlCol="0">
            <a:spAutoFit/>
          </a:bodyPr>
          <a:lstStyle/>
          <a:p>
            <a:pPr algn="l"/>
            <a:r>
              <a:rPr lang="en-US" sz="1400" dirty="0"/>
              <a:t>Scalability </a:t>
            </a:r>
            <a:r>
              <a:rPr lang="en-US" dirty="0"/>
              <a:t>(apps)</a:t>
            </a:r>
            <a:endParaRPr lang="en-US" sz="1400" dirty="0"/>
          </a:p>
        </p:txBody>
      </p:sp>
    </p:spTree>
    <p:extLst>
      <p:ext uri="{BB962C8B-B14F-4D97-AF65-F5344CB8AC3E}">
        <p14:creationId xmlns:p14="http://schemas.microsoft.com/office/powerpoint/2010/main" val="8948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947474"/>
          </a:xfrm>
        </p:spPr>
        <p:txBody>
          <a:bodyPr/>
          <a:lstStyle/>
          <a:p>
            <a:pPr marL="285750" indent="-285750">
              <a:buFont typeface="Arial" panose="020B0604020202020204" pitchFamily="34" charset="0"/>
              <a:buChar char="•"/>
            </a:pPr>
            <a:r>
              <a:rPr lang="en-US" sz="1600" b="1" dirty="0"/>
              <a:t>Reduction of complexity</a:t>
            </a:r>
          </a:p>
          <a:p>
            <a:pPr marL="285750" indent="-285750">
              <a:buFont typeface="Arial" panose="020B0604020202020204" pitchFamily="34" charset="0"/>
              <a:buChar char="•"/>
            </a:pPr>
            <a:r>
              <a:rPr lang="en-US" sz="1600" b="1" dirty="0"/>
              <a:t>Modularity</a:t>
            </a:r>
          </a:p>
          <a:p>
            <a:pPr marL="733806" lvl="1" indent="-285750"/>
            <a:r>
              <a:rPr lang="en-US" sz="1600" b="1" dirty="0"/>
              <a:t>Enhanced focus</a:t>
            </a:r>
          </a:p>
          <a:p>
            <a:pPr marL="733806" lvl="1" indent="-285750"/>
            <a:r>
              <a:rPr lang="en-US" sz="1600" b="1" dirty="0"/>
              <a:t>Reusability </a:t>
            </a:r>
          </a:p>
          <a:p>
            <a:pPr marL="733806" lvl="1" indent="-285750"/>
            <a:r>
              <a:rPr lang="en-US" sz="1600" b="1" dirty="0"/>
              <a:t>Scalability</a:t>
            </a:r>
          </a:p>
          <a:p>
            <a:pPr marL="733806" lvl="1" indent="-285750"/>
            <a:r>
              <a:rPr lang="en-US" sz="1600" b="1" dirty="0"/>
              <a:t>Maintainability</a:t>
            </a:r>
          </a:p>
          <a:p>
            <a:pPr marL="285750" indent="-285750">
              <a:buFont typeface="Arial" panose="020B0604020202020204" pitchFamily="34" charset="0"/>
              <a:buChar char="•"/>
            </a:pPr>
            <a:r>
              <a:rPr lang="en-US" sz="1600" b="1" dirty="0"/>
              <a:t>Portability</a:t>
            </a:r>
          </a:p>
          <a:p>
            <a:pPr marL="285750" indent="-285750">
              <a:buFont typeface="Arial" panose="020B0604020202020204" pitchFamily="34" charset="0"/>
              <a:buChar char="•"/>
            </a:pPr>
            <a:r>
              <a:rPr lang="en-US" sz="1600" b="1" dirty="0">
                <a:solidFill>
                  <a:srgbClr val="FF0000"/>
                </a:solidFill>
              </a:rPr>
              <a:t>Divergence</a:t>
            </a:r>
          </a:p>
          <a:p>
            <a:pPr marL="733806" lvl="1" indent="-285750"/>
            <a:r>
              <a:rPr lang="en-US" b="1" dirty="0"/>
              <a:t>Separate growth</a:t>
            </a:r>
          </a:p>
          <a:p>
            <a:pPr marL="285750" indent="-285750">
              <a:buFont typeface="Arial" panose="020B0604020202020204" pitchFamily="34" charset="0"/>
              <a:buChar char="•"/>
            </a:pP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9</a:t>
            </a:fld>
            <a:endParaRPr lang="en-US" dirty="0"/>
          </a:p>
        </p:txBody>
      </p:sp>
      <p:sp>
        <p:nvSpPr>
          <p:cNvPr id="5" name="Title 4"/>
          <p:cNvSpPr>
            <a:spLocks noGrp="1"/>
          </p:cNvSpPr>
          <p:nvPr>
            <p:ph type="title"/>
          </p:nvPr>
        </p:nvSpPr>
        <p:spPr/>
        <p:txBody>
          <a:bodyPr/>
          <a:lstStyle/>
          <a:p>
            <a:r>
              <a:rPr lang="en-US" dirty="0"/>
              <a:t>The Power of Abstraction</a:t>
            </a:r>
          </a:p>
        </p:txBody>
      </p:sp>
    </p:spTree>
    <p:extLst>
      <p:ext uri="{BB962C8B-B14F-4D97-AF65-F5344CB8AC3E}">
        <p14:creationId xmlns:p14="http://schemas.microsoft.com/office/powerpoint/2010/main" val="2226438902"/>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3828</TotalTime>
  <Words>1504</Words>
  <Application>Microsoft Office PowerPoint</Application>
  <PresentationFormat>On-screen Show (16:9)</PresentationFormat>
  <Paragraphs>522</Paragraphs>
  <Slides>44</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44</vt:i4>
      </vt:variant>
    </vt:vector>
  </HeadingPairs>
  <TitlesOfParts>
    <vt:vector size="50" baseType="lpstr">
      <vt:lpstr>Arial</vt:lpstr>
      <vt:lpstr>Calibri</vt:lpstr>
      <vt:lpstr>Helvetica</vt:lpstr>
      <vt:lpstr>Helvetica Regular</vt:lpstr>
      <vt:lpstr>presentation-01-light</vt:lpstr>
      <vt:lpstr>presentation-01-dark</vt:lpstr>
      <vt:lpstr>PowerPoint Presentation</vt:lpstr>
      <vt:lpstr>Logistic</vt:lpstr>
      <vt:lpstr>Attendance</vt:lpstr>
      <vt:lpstr>The Power of Abstraction</vt:lpstr>
      <vt:lpstr>The Power of Abstraction</vt:lpstr>
      <vt:lpstr>The Power of Abstraction</vt:lpstr>
      <vt:lpstr>The Power of Abstraction</vt:lpstr>
      <vt:lpstr>The Power of Abstraction</vt:lpstr>
      <vt:lpstr>The Power of Abstraction</vt:lpstr>
      <vt:lpstr>A basic computer model</vt:lpstr>
      <vt:lpstr>Early computers</vt:lpstr>
      <vt:lpstr>The Von-Newman Architecture</vt:lpstr>
      <vt:lpstr>The Von-Newman Architecture</vt:lpstr>
      <vt:lpstr>The Von-Newman Architecture</vt:lpstr>
      <vt:lpstr>The Von-Newman Architecture</vt:lpstr>
      <vt:lpstr>The Von-Newman Architecture</vt:lpstr>
      <vt:lpstr>The Von-Newman Architecture</vt:lpstr>
      <vt:lpstr>The Von-Newman Architecture</vt:lpstr>
      <vt:lpstr>The Von-Newman Architecture</vt:lpstr>
      <vt:lpstr>The Von-Newman Architecture</vt:lpstr>
      <vt:lpstr>The Von-Newman Architecture</vt:lpstr>
      <vt:lpstr>The Von-Newman Architecture</vt:lpstr>
      <vt:lpstr>The Von-Newman Architecture</vt:lpstr>
      <vt:lpstr>The Von-Newman Architecture</vt:lpstr>
      <vt:lpstr>The Von-Newman Architecture</vt:lpstr>
      <vt:lpstr>The Von-Newman Architecture</vt:lpstr>
      <vt:lpstr>Writing the program</vt:lpstr>
      <vt:lpstr>Writing the program</vt:lpstr>
      <vt:lpstr>Writing the program</vt:lpstr>
      <vt:lpstr>Writing the program</vt:lpstr>
      <vt:lpstr>Writing the program</vt:lpstr>
      <vt:lpstr>Writing the program</vt:lpstr>
      <vt:lpstr>Writing the program</vt:lpstr>
      <vt:lpstr>Writing the program</vt:lpstr>
      <vt:lpstr>Writing the program</vt:lpstr>
      <vt:lpstr>Writing the program</vt:lpstr>
      <vt:lpstr>Writing the program</vt:lpstr>
      <vt:lpstr>Writing the program</vt:lpstr>
      <vt:lpstr>Instruction Set Architecture</vt:lpstr>
      <vt:lpstr>Instruction Set Architecture</vt:lpstr>
      <vt:lpstr>Computer Storage Model</vt:lpstr>
      <vt:lpstr>Computer Execution Model</vt:lpstr>
      <vt:lpstr>Computer Execution Model</vt:lpstr>
      <vt:lpstr>How do you design an ISA?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Tine, Blaise</cp:lastModifiedBy>
  <cp:revision>37</cp:revision>
  <dcterms:created xsi:type="dcterms:W3CDTF">2024-01-01T04:16:23Z</dcterms:created>
  <dcterms:modified xsi:type="dcterms:W3CDTF">2024-01-12T08:27:59Z</dcterms:modified>
</cp:coreProperties>
</file>