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2" r:id="rId1"/>
    <p:sldMasterId id="2147483810" r:id="rId2"/>
  </p:sldMasterIdLst>
  <p:notesMasterIdLst>
    <p:notesMasterId r:id="rId39"/>
  </p:notesMasterIdLst>
  <p:handoutMasterIdLst>
    <p:handoutMasterId r:id="rId40"/>
  </p:handoutMasterIdLst>
  <p:sldIdLst>
    <p:sldId id="259" r:id="rId3"/>
    <p:sldId id="355" r:id="rId4"/>
    <p:sldId id="373" r:id="rId5"/>
    <p:sldId id="374" r:id="rId6"/>
    <p:sldId id="379" r:id="rId7"/>
    <p:sldId id="380" r:id="rId8"/>
    <p:sldId id="381" r:id="rId9"/>
    <p:sldId id="352" r:id="rId10"/>
    <p:sldId id="357" r:id="rId11"/>
    <p:sldId id="382" r:id="rId12"/>
    <p:sldId id="387" r:id="rId13"/>
    <p:sldId id="389" r:id="rId14"/>
    <p:sldId id="383" r:id="rId15"/>
    <p:sldId id="391" r:id="rId16"/>
    <p:sldId id="392" r:id="rId17"/>
    <p:sldId id="390" r:id="rId18"/>
    <p:sldId id="393" r:id="rId19"/>
    <p:sldId id="394" r:id="rId20"/>
    <p:sldId id="395" r:id="rId21"/>
    <p:sldId id="396" r:id="rId22"/>
    <p:sldId id="401" r:id="rId23"/>
    <p:sldId id="402" r:id="rId24"/>
    <p:sldId id="403" r:id="rId25"/>
    <p:sldId id="384" r:id="rId26"/>
    <p:sldId id="397" r:id="rId27"/>
    <p:sldId id="398" r:id="rId28"/>
    <p:sldId id="399" r:id="rId29"/>
    <p:sldId id="385" r:id="rId30"/>
    <p:sldId id="386" r:id="rId31"/>
    <p:sldId id="358" r:id="rId32"/>
    <p:sldId id="378" r:id="rId33"/>
    <p:sldId id="375" r:id="rId34"/>
    <p:sldId id="376" r:id="rId35"/>
    <p:sldId id="377" r:id="rId36"/>
    <p:sldId id="356" r:id="rId37"/>
    <p:sldId id="400" r:id="rId38"/>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E7F4"/>
    <a:srgbClr val="2774AE"/>
    <a:srgbClr val="FC28FC"/>
    <a:srgbClr val="898989"/>
    <a:srgbClr val="DBE7F5"/>
    <a:srgbClr val="58595B"/>
    <a:srgbClr val="D2DDE8"/>
    <a:srgbClr val="2C75AC"/>
    <a:srgbClr val="0057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481" autoAdjust="0"/>
  </p:normalViewPr>
  <p:slideViewPr>
    <p:cSldViewPr snapToGrid="0" snapToObjects="1">
      <p:cViewPr varScale="1">
        <p:scale>
          <a:sx n="119" d="100"/>
          <a:sy n="119" d="100"/>
        </p:scale>
        <p:origin x="1410" y="96"/>
      </p:cViewPr>
      <p:guideLst/>
    </p:cSldViewPr>
  </p:slideViewPr>
  <p:notesTextViewPr>
    <p:cViewPr>
      <p:scale>
        <a:sx n="1" d="1"/>
        <a:sy n="1" d="1"/>
      </p:scale>
      <p:origin x="0" y="0"/>
    </p:cViewPr>
  </p:notesTextViewPr>
  <p:notesViewPr>
    <p:cSldViewPr snapToGrid="0" snapToObjects="1" showGuides="1">
      <p:cViewPr varScale="1">
        <p:scale>
          <a:sx n="109" d="100"/>
          <a:sy n="109" d="100"/>
        </p:scale>
        <p:origin x="431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4A21F-72EF-478E-95AF-6CB336F42B08}" type="doc">
      <dgm:prSet loTypeId="urn:microsoft.com/office/officeart/2005/8/layout/cycle2" loCatId="cycle" qsTypeId="urn:microsoft.com/office/officeart/2005/8/quickstyle/simple1" qsCatId="simple" csTypeId="urn:microsoft.com/office/officeart/2005/8/colors/colorful2" csCatId="colorful" phldr="1"/>
      <dgm:spPr/>
      <dgm:t>
        <a:bodyPr/>
        <a:lstStyle/>
        <a:p>
          <a:endParaRPr lang="en-US"/>
        </a:p>
      </dgm:t>
    </dgm:pt>
    <dgm:pt modelId="{F110105F-31A9-4F6A-AEEB-872AE8877A64}">
      <dgm:prSet phldrT="[Text]"/>
      <dgm:spPr/>
      <dgm:t>
        <a:bodyPr/>
        <a:lstStyle/>
        <a:p>
          <a:r>
            <a:rPr lang="en-US" dirty="0"/>
            <a:t>Fetch</a:t>
          </a:r>
        </a:p>
      </dgm:t>
    </dgm:pt>
    <dgm:pt modelId="{73C1A425-DF40-499C-B34A-3E3619BAC175}" type="parTrans" cxnId="{0947667C-1CF5-4CF6-B192-C5B26FBD6AC7}">
      <dgm:prSet/>
      <dgm:spPr/>
      <dgm:t>
        <a:bodyPr/>
        <a:lstStyle/>
        <a:p>
          <a:endParaRPr lang="en-US"/>
        </a:p>
      </dgm:t>
    </dgm:pt>
    <dgm:pt modelId="{B7D4A1C6-463F-44D9-8893-2135B6B8E61B}" type="sibTrans" cxnId="{0947667C-1CF5-4CF6-B192-C5B26FBD6AC7}">
      <dgm:prSet/>
      <dgm:spPr/>
      <dgm:t>
        <a:bodyPr/>
        <a:lstStyle/>
        <a:p>
          <a:endParaRPr lang="en-US"/>
        </a:p>
      </dgm:t>
    </dgm:pt>
    <dgm:pt modelId="{4218D442-9011-46A0-8640-93939FB654D5}">
      <dgm:prSet phldrT="[Text]"/>
      <dgm:spPr/>
      <dgm:t>
        <a:bodyPr/>
        <a:lstStyle/>
        <a:p>
          <a:r>
            <a:rPr lang="en-US" dirty="0"/>
            <a:t>Decode</a:t>
          </a:r>
        </a:p>
      </dgm:t>
    </dgm:pt>
    <dgm:pt modelId="{06A2905F-F263-4ECF-9158-36FCD07393A4}" type="parTrans" cxnId="{93FBF172-7E44-4C44-8C7D-24F21598D4AC}">
      <dgm:prSet/>
      <dgm:spPr/>
      <dgm:t>
        <a:bodyPr/>
        <a:lstStyle/>
        <a:p>
          <a:endParaRPr lang="en-US"/>
        </a:p>
      </dgm:t>
    </dgm:pt>
    <dgm:pt modelId="{695F82C5-499A-4E01-BECC-3BAE4C16E33F}" type="sibTrans" cxnId="{93FBF172-7E44-4C44-8C7D-24F21598D4AC}">
      <dgm:prSet/>
      <dgm:spPr/>
      <dgm:t>
        <a:bodyPr/>
        <a:lstStyle/>
        <a:p>
          <a:endParaRPr lang="en-US"/>
        </a:p>
      </dgm:t>
    </dgm:pt>
    <dgm:pt modelId="{5DB0BC7A-9484-4BD7-BEA3-410E3FB42D58}">
      <dgm:prSet phldrT="[Text]"/>
      <dgm:spPr/>
      <dgm:t>
        <a:bodyPr/>
        <a:lstStyle/>
        <a:p>
          <a:r>
            <a:rPr lang="en-US" dirty="0"/>
            <a:t>Execute</a:t>
          </a:r>
        </a:p>
      </dgm:t>
    </dgm:pt>
    <dgm:pt modelId="{3CB090F5-06C6-4CFF-88C9-714414A04613}" type="parTrans" cxnId="{6118DBD9-FBCB-43AA-9272-33FC234A816E}">
      <dgm:prSet/>
      <dgm:spPr/>
      <dgm:t>
        <a:bodyPr/>
        <a:lstStyle/>
        <a:p>
          <a:endParaRPr lang="en-US"/>
        </a:p>
      </dgm:t>
    </dgm:pt>
    <dgm:pt modelId="{77A1E74E-77A4-4427-BC86-C7DD42148AFC}" type="sibTrans" cxnId="{6118DBD9-FBCB-43AA-9272-33FC234A816E}">
      <dgm:prSet/>
      <dgm:spPr/>
      <dgm:t>
        <a:bodyPr/>
        <a:lstStyle/>
        <a:p>
          <a:endParaRPr lang="en-US"/>
        </a:p>
      </dgm:t>
    </dgm:pt>
    <dgm:pt modelId="{6F91CD70-1B81-42FB-936D-E81DFCA57B42}">
      <dgm:prSet phldrT="[Text]"/>
      <dgm:spPr/>
      <dgm:t>
        <a:bodyPr/>
        <a:lstStyle/>
        <a:p>
          <a:r>
            <a:rPr lang="en-US" dirty="0"/>
            <a:t>Update</a:t>
          </a:r>
        </a:p>
      </dgm:t>
    </dgm:pt>
    <dgm:pt modelId="{73DE0712-8894-4E55-B2DE-0A14EAB84BBF}" type="parTrans" cxnId="{287AC3CB-9989-418C-B95E-977FDFC261B2}">
      <dgm:prSet/>
      <dgm:spPr/>
      <dgm:t>
        <a:bodyPr/>
        <a:lstStyle/>
        <a:p>
          <a:endParaRPr lang="en-US"/>
        </a:p>
      </dgm:t>
    </dgm:pt>
    <dgm:pt modelId="{5E2698C5-4E2D-4F6A-AC99-B2E8EE990BD0}" type="sibTrans" cxnId="{287AC3CB-9989-418C-B95E-977FDFC261B2}">
      <dgm:prSet/>
      <dgm:spPr/>
      <dgm:t>
        <a:bodyPr/>
        <a:lstStyle/>
        <a:p>
          <a:endParaRPr lang="en-US"/>
        </a:p>
      </dgm:t>
    </dgm:pt>
    <dgm:pt modelId="{30CC4FA8-945B-4AEE-8F9E-75A237D41813}" type="pres">
      <dgm:prSet presAssocID="{2BC4A21F-72EF-478E-95AF-6CB336F42B08}" presName="cycle" presStyleCnt="0">
        <dgm:presLayoutVars>
          <dgm:dir/>
          <dgm:resizeHandles val="exact"/>
        </dgm:presLayoutVars>
      </dgm:prSet>
      <dgm:spPr/>
    </dgm:pt>
    <dgm:pt modelId="{970B5152-15EA-4CF4-9249-8CD1FF40DD88}" type="pres">
      <dgm:prSet presAssocID="{F110105F-31A9-4F6A-AEEB-872AE8877A64}" presName="node" presStyleLbl="node1" presStyleIdx="0" presStyleCnt="4">
        <dgm:presLayoutVars>
          <dgm:bulletEnabled val="1"/>
        </dgm:presLayoutVars>
      </dgm:prSet>
      <dgm:spPr/>
    </dgm:pt>
    <dgm:pt modelId="{42A57427-E942-4B4D-8F7F-359F2B80A9EB}" type="pres">
      <dgm:prSet presAssocID="{B7D4A1C6-463F-44D9-8893-2135B6B8E61B}" presName="sibTrans" presStyleLbl="sibTrans2D1" presStyleIdx="0" presStyleCnt="4"/>
      <dgm:spPr/>
    </dgm:pt>
    <dgm:pt modelId="{8E49B596-9EC3-4FA7-B0D4-2654BD40EAD7}" type="pres">
      <dgm:prSet presAssocID="{B7D4A1C6-463F-44D9-8893-2135B6B8E61B}" presName="connectorText" presStyleLbl="sibTrans2D1" presStyleIdx="0" presStyleCnt="4"/>
      <dgm:spPr/>
    </dgm:pt>
    <dgm:pt modelId="{36C55424-0E64-4641-843A-32FF5184CD45}" type="pres">
      <dgm:prSet presAssocID="{4218D442-9011-46A0-8640-93939FB654D5}" presName="node" presStyleLbl="node1" presStyleIdx="1" presStyleCnt="4">
        <dgm:presLayoutVars>
          <dgm:bulletEnabled val="1"/>
        </dgm:presLayoutVars>
      </dgm:prSet>
      <dgm:spPr/>
    </dgm:pt>
    <dgm:pt modelId="{95C5E2F3-6B79-48C3-A570-C0CDEB58B35D}" type="pres">
      <dgm:prSet presAssocID="{695F82C5-499A-4E01-BECC-3BAE4C16E33F}" presName="sibTrans" presStyleLbl="sibTrans2D1" presStyleIdx="1" presStyleCnt="4"/>
      <dgm:spPr/>
    </dgm:pt>
    <dgm:pt modelId="{4262609B-A8D9-445A-A5F3-88F11216DA20}" type="pres">
      <dgm:prSet presAssocID="{695F82C5-499A-4E01-BECC-3BAE4C16E33F}" presName="connectorText" presStyleLbl="sibTrans2D1" presStyleIdx="1" presStyleCnt="4"/>
      <dgm:spPr/>
    </dgm:pt>
    <dgm:pt modelId="{3011C153-81D7-43A1-AECF-06F943EE5C97}" type="pres">
      <dgm:prSet presAssocID="{5DB0BC7A-9484-4BD7-BEA3-410E3FB42D58}" presName="node" presStyleLbl="node1" presStyleIdx="2" presStyleCnt="4">
        <dgm:presLayoutVars>
          <dgm:bulletEnabled val="1"/>
        </dgm:presLayoutVars>
      </dgm:prSet>
      <dgm:spPr/>
    </dgm:pt>
    <dgm:pt modelId="{61097224-FF59-4136-8552-018F12E98847}" type="pres">
      <dgm:prSet presAssocID="{77A1E74E-77A4-4427-BC86-C7DD42148AFC}" presName="sibTrans" presStyleLbl="sibTrans2D1" presStyleIdx="2" presStyleCnt="4"/>
      <dgm:spPr/>
    </dgm:pt>
    <dgm:pt modelId="{C68DD3F6-83FD-4EB8-90A8-5CE91C3C94E7}" type="pres">
      <dgm:prSet presAssocID="{77A1E74E-77A4-4427-BC86-C7DD42148AFC}" presName="connectorText" presStyleLbl="sibTrans2D1" presStyleIdx="2" presStyleCnt="4"/>
      <dgm:spPr/>
    </dgm:pt>
    <dgm:pt modelId="{84005BDC-9CF8-4631-A01C-B1E2F071D3C9}" type="pres">
      <dgm:prSet presAssocID="{6F91CD70-1B81-42FB-936D-E81DFCA57B42}" presName="node" presStyleLbl="node1" presStyleIdx="3" presStyleCnt="4">
        <dgm:presLayoutVars>
          <dgm:bulletEnabled val="1"/>
        </dgm:presLayoutVars>
      </dgm:prSet>
      <dgm:spPr/>
    </dgm:pt>
    <dgm:pt modelId="{7CDFAE97-1D8B-4322-B410-9AFE956161D7}" type="pres">
      <dgm:prSet presAssocID="{5E2698C5-4E2D-4F6A-AC99-B2E8EE990BD0}" presName="sibTrans" presStyleLbl="sibTrans2D1" presStyleIdx="3" presStyleCnt="4"/>
      <dgm:spPr/>
    </dgm:pt>
    <dgm:pt modelId="{D738F3DB-F62F-47BA-97F7-CA87ED9C5D5A}" type="pres">
      <dgm:prSet presAssocID="{5E2698C5-4E2D-4F6A-AC99-B2E8EE990BD0}" presName="connectorText" presStyleLbl="sibTrans2D1" presStyleIdx="3" presStyleCnt="4"/>
      <dgm:spPr/>
    </dgm:pt>
  </dgm:ptLst>
  <dgm:cxnLst>
    <dgm:cxn modelId="{CADD090C-2E73-45B1-83EA-DA7EC5A249DB}" type="presOf" srcId="{6F91CD70-1B81-42FB-936D-E81DFCA57B42}" destId="{84005BDC-9CF8-4631-A01C-B1E2F071D3C9}" srcOrd="0" destOrd="0" presId="urn:microsoft.com/office/officeart/2005/8/layout/cycle2"/>
    <dgm:cxn modelId="{C46EDA0C-A6F3-4B85-A80D-2580FC95BC88}" type="presOf" srcId="{2BC4A21F-72EF-478E-95AF-6CB336F42B08}" destId="{30CC4FA8-945B-4AEE-8F9E-75A237D41813}" srcOrd="0" destOrd="0" presId="urn:microsoft.com/office/officeart/2005/8/layout/cycle2"/>
    <dgm:cxn modelId="{4A71F30F-4D22-465A-B0F0-79B9876F27BD}" type="presOf" srcId="{4218D442-9011-46A0-8640-93939FB654D5}" destId="{36C55424-0E64-4641-843A-32FF5184CD45}" srcOrd="0" destOrd="0" presId="urn:microsoft.com/office/officeart/2005/8/layout/cycle2"/>
    <dgm:cxn modelId="{39346620-2B62-4015-B981-5ABE5D1C6AA1}" type="presOf" srcId="{695F82C5-499A-4E01-BECC-3BAE4C16E33F}" destId="{4262609B-A8D9-445A-A5F3-88F11216DA20}" srcOrd="1" destOrd="0" presId="urn:microsoft.com/office/officeart/2005/8/layout/cycle2"/>
    <dgm:cxn modelId="{D3ABCD3B-A9F2-4A02-9139-649B34177786}" type="presOf" srcId="{B7D4A1C6-463F-44D9-8893-2135B6B8E61B}" destId="{8E49B596-9EC3-4FA7-B0D4-2654BD40EAD7}" srcOrd="1" destOrd="0" presId="urn:microsoft.com/office/officeart/2005/8/layout/cycle2"/>
    <dgm:cxn modelId="{93FBF172-7E44-4C44-8C7D-24F21598D4AC}" srcId="{2BC4A21F-72EF-478E-95AF-6CB336F42B08}" destId="{4218D442-9011-46A0-8640-93939FB654D5}" srcOrd="1" destOrd="0" parTransId="{06A2905F-F263-4ECF-9158-36FCD07393A4}" sibTransId="{695F82C5-499A-4E01-BECC-3BAE4C16E33F}"/>
    <dgm:cxn modelId="{F2309554-683C-4F3D-A5B9-B175C4AC49C5}" type="presOf" srcId="{77A1E74E-77A4-4427-BC86-C7DD42148AFC}" destId="{61097224-FF59-4136-8552-018F12E98847}" srcOrd="0" destOrd="0" presId="urn:microsoft.com/office/officeart/2005/8/layout/cycle2"/>
    <dgm:cxn modelId="{0947667C-1CF5-4CF6-B192-C5B26FBD6AC7}" srcId="{2BC4A21F-72EF-478E-95AF-6CB336F42B08}" destId="{F110105F-31A9-4F6A-AEEB-872AE8877A64}" srcOrd="0" destOrd="0" parTransId="{73C1A425-DF40-499C-B34A-3E3619BAC175}" sibTransId="{B7D4A1C6-463F-44D9-8893-2135B6B8E61B}"/>
    <dgm:cxn modelId="{578C9381-577C-4775-BFD0-83C7E6BDFA09}" type="presOf" srcId="{F110105F-31A9-4F6A-AEEB-872AE8877A64}" destId="{970B5152-15EA-4CF4-9249-8CD1FF40DD88}" srcOrd="0" destOrd="0" presId="urn:microsoft.com/office/officeart/2005/8/layout/cycle2"/>
    <dgm:cxn modelId="{0FD5F591-630A-4ADE-82F7-E8A987CBF4EB}" type="presOf" srcId="{5DB0BC7A-9484-4BD7-BEA3-410E3FB42D58}" destId="{3011C153-81D7-43A1-AECF-06F943EE5C97}" srcOrd="0" destOrd="0" presId="urn:microsoft.com/office/officeart/2005/8/layout/cycle2"/>
    <dgm:cxn modelId="{F10F7C93-033A-4B42-B71D-5C174A50FAFC}" type="presOf" srcId="{B7D4A1C6-463F-44D9-8893-2135B6B8E61B}" destId="{42A57427-E942-4B4D-8F7F-359F2B80A9EB}" srcOrd="0" destOrd="0" presId="urn:microsoft.com/office/officeart/2005/8/layout/cycle2"/>
    <dgm:cxn modelId="{7F897C95-BB89-4BE0-A78F-DB01CD99229C}" type="presOf" srcId="{5E2698C5-4E2D-4F6A-AC99-B2E8EE990BD0}" destId="{7CDFAE97-1D8B-4322-B410-9AFE956161D7}" srcOrd="0" destOrd="0" presId="urn:microsoft.com/office/officeart/2005/8/layout/cycle2"/>
    <dgm:cxn modelId="{88A0459E-D4C5-48A9-8B1D-C3C9900EF4DD}" type="presOf" srcId="{5E2698C5-4E2D-4F6A-AC99-B2E8EE990BD0}" destId="{D738F3DB-F62F-47BA-97F7-CA87ED9C5D5A}" srcOrd="1" destOrd="0" presId="urn:microsoft.com/office/officeart/2005/8/layout/cycle2"/>
    <dgm:cxn modelId="{ABA3D7A1-E888-4F6F-8CAB-2897021AD21E}" type="presOf" srcId="{695F82C5-499A-4E01-BECC-3BAE4C16E33F}" destId="{95C5E2F3-6B79-48C3-A570-C0CDEB58B35D}" srcOrd="0" destOrd="0" presId="urn:microsoft.com/office/officeart/2005/8/layout/cycle2"/>
    <dgm:cxn modelId="{287AC3CB-9989-418C-B95E-977FDFC261B2}" srcId="{2BC4A21F-72EF-478E-95AF-6CB336F42B08}" destId="{6F91CD70-1B81-42FB-936D-E81DFCA57B42}" srcOrd="3" destOrd="0" parTransId="{73DE0712-8894-4E55-B2DE-0A14EAB84BBF}" sibTransId="{5E2698C5-4E2D-4F6A-AC99-B2E8EE990BD0}"/>
    <dgm:cxn modelId="{6118DBD9-FBCB-43AA-9272-33FC234A816E}" srcId="{2BC4A21F-72EF-478E-95AF-6CB336F42B08}" destId="{5DB0BC7A-9484-4BD7-BEA3-410E3FB42D58}" srcOrd="2" destOrd="0" parTransId="{3CB090F5-06C6-4CFF-88C9-714414A04613}" sibTransId="{77A1E74E-77A4-4427-BC86-C7DD42148AFC}"/>
    <dgm:cxn modelId="{48F1B4E6-055C-4554-998C-8AAD9F6BB4AF}" type="presOf" srcId="{77A1E74E-77A4-4427-BC86-C7DD42148AFC}" destId="{C68DD3F6-83FD-4EB8-90A8-5CE91C3C94E7}" srcOrd="1" destOrd="0" presId="urn:microsoft.com/office/officeart/2005/8/layout/cycle2"/>
    <dgm:cxn modelId="{9613469B-8E1C-44EB-9ADE-9F5BD679D940}" type="presParOf" srcId="{30CC4FA8-945B-4AEE-8F9E-75A237D41813}" destId="{970B5152-15EA-4CF4-9249-8CD1FF40DD88}" srcOrd="0" destOrd="0" presId="urn:microsoft.com/office/officeart/2005/8/layout/cycle2"/>
    <dgm:cxn modelId="{83E509A8-908E-444F-894A-9C7E8DAC3BC4}" type="presParOf" srcId="{30CC4FA8-945B-4AEE-8F9E-75A237D41813}" destId="{42A57427-E942-4B4D-8F7F-359F2B80A9EB}" srcOrd="1" destOrd="0" presId="urn:microsoft.com/office/officeart/2005/8/layout/cycle2"/>
    <dgm:cxn modelId="{EEDAF583-E517-49CC-AB5F-34EE10F0A7BB}" type="presParOf" srcId="{42A57427-E942-4B4D-8F7F-359F2B80A9EB}" destId="{8E49B596-9EC3-4FA7-B0D4-2654BD40EAD7}" srcOrd="0" destOrd="0" presId="urn:microsoft.com/office/officeart/2005/8/layout/cycle2"/>
    <dgm:cxn modelId="{AB243A03-9CB0-403C-A0CF-AE9B1455F54D}" type="presParOf" srcId="{30CC4FA8-945B-4AEE-8F9E-75A237D41813}" destId="{36C55424-0E64-4641-843A-32FF5184CD45}" srcOrd="2" destOrd="0" presId="urn:microsoft.com/office/officeart/2005/8/layout/cycle2"/>
    <dgm:cxn modelId="{4D977B30-33E5-465E-8CE8-1321EC237D50}" type="presParOf" srcId="{30CC4FA8-945B-4AEE-8F9E-75A237D41813}" destId="{95C5E2F3-6B79-48C3-A570-C0CDEB58B35D}" srcOrd="3" destOrd="0" presId="urn:microsoft.com/office/officeart/2005/8/layout/cycle2"/>
    <dgm:cxn modelId="{1D72E13D-02F4-4213-98CB-540C6C8E80D7}" type="presParOf" srcId="{95C5E2F3-6B79-48C3-A570-C0CDEB58B35D}" destId="{4262609B-A8D9-445A-A5F3-88F11216DA20}" srcOrd="0" destOrd="0" presId="urn:microsoft.com/office/officeart/2005/8/layout/cycle2"/>
    <dgm:cxn modelId="{0C9E2E35-4941-4B69-AD16-F8D631B392E1}" type="presParOf" srcId="{30CC4FA8-945B-4AEE-8F9E-75A237D41813}" destId="{3011C153-81D7-43A1-AECF-06F943EE5C97}" srcOrd="4" destOrd="0" presId="urn:microsoft.com/office/officeart/2005/8/layout/cycle2"/>
    <dgm:cxn modelId="{36C4D553-8F8F-4224-814B-85B4FB8C3ACD}" type="presParOf" srcId="{30CC4FA8-945B-4AEE-8F9E-75A237D41813}" destId="{61097224-FF59-4136-8552-018F12E98847}" srcOrd="5" destOrd="0" presId="urn:microsoft.com/office/officeart/2005/8/layout/cycle2"/>
    <dgm:cxn modelId="{40C14D4A-0008-4864-B7AB-11280F6DDBE4}" type="presParOf" srcId="{61097224-FF59-4136-8552-018F12E98847}" destId="{C68DD3F6-83FD-4EB8-90A8-5CE91C3C94E7}" srcOrd="0" destOrd="0" presId="urn:microsoft.com/office/officeart/2005/8/layout/cycle2"/>
    <dgm:cxn modelId="{2482CBAC-1688-464A-AB3E-D7BA1B3E6B27}" type="presParOf" srcId="{30CC4FA8-945B-4AEE-8F9E-75A237D41813}" destId="{84005BDC-9CF8-4631-A01C-B1E2F071D3C9}" srcOrd="6" destOrd="0" presId="urn:microsoft.com/office/officeart/2005/8/layout/cycle2"/>
    <dgm:cxn modelId="{ADE7BC9D-5B9E-431D-8905-09541B3FE68D}" type="presParOf" srcId="{30CC4FA8-945B-4AEE-8F9E-75A237D41813}" destId="{7CDFAE97-1D8B-4322-B410-9AFE956161D7}" srcOrd="7" destOrd="0" presId="urn:microsoft.com/office/officeart/2005/8/layout/cycle2"/>
    <dgm:cxn modelId="{80BFE8DC-826B-4A28-A077-FD5E7379AD82}" type="presParOf" srcId="{7CDFAE97-1D8B-4322-B410-9AFE956161D7}" destId="{D738F3DB-F62F-47BA-97F7-CA87ED9C5D5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C4A21F-72EF-478E-95AF-6CB336F42B08}" type="doc">
      <dgm:prSet loTypeId="urn:microsoft.com/office/officeart/2005/8/layout/cycle2" loCatId="cycle" qsTypeId="urn:microsoft.com/office/officeart/2005/8/quickstyle/simple1" qsCatId="simple" csTypeId="urn:microsoft.com/office/officeart/2005/8/colors/colorful2" csCatId="colorful" phldr="1"/>
      <dgm:spPr/>
      <dgm:t>
        <a:bodyPr/>
        <a:lstStyle/>
        <a:p>
          <a:endParaRPr lang="en-US"/>
        </a:p>
      </dgm:t>
    </dgm:pt>
    <dgm:pt modelId="{F110105F-31A9-4F6A-AEEB-872AE8877A64}">
      <dgm:prSet phldrT="[Text]"/>
      <dgm:spPr/>
      <dgm:t>
        <a:bodyPr/>
        <a:lstStyle/>
        <a:p>
          <a:r>
            <a:rPr lang="en-US" dirty="0"/>
            <a:t>Fetch</a:t>
          </a:r>
        </a:p>
      </dgm:t>
    </dgm:pt>
    <dgm:pt modelId="{73C1A425-DF40-499C-B34A-3E3619BAC175}" type="parTrans" cxnId="{0947667C-1CF5-4CF6-B192-C5B26FBD6AC7}">
      <dgm:prSet/>
      <dgm:spPr/>
      <dgm:t>
        <a:bodyPr/>
        <a:lstStyle/>
        <a:p>
          <a:endParaRPr lang="en-US"/>
        </a:p>
      </dgm:t>
    </dgm:pt>
    <dgm:pt modelId="{B7D4A1C6-463F-44D9-8893-2135B6B8E61B}" type="sibTrans" cxnId="{0947667C-1CF5-4CF6-B192-C5B26FBD6AC7}">
      <dgm:prSet/>
      <dgm:spPr/>
      <dgm:t>
        <a:bodyPr/>
        <a:lstStyle/>
        <a:p>
          <a:endParaRPr lang="en-US"/>
        </a:p>
      </dgm:t>
    </dgm:pt>
    <dgm:pt modelId="{4218D442-9011-46A0-8640-93939FB654D5}">
      <dgm:prSet phldrT="[Text]"/>
      <dgm:spPr/>
      <dgm:t>
        <a:bodyPr/>
        <a:lstStyle/>
        <a:p>
          <a:r>
            <a:rPr lang="en-US" dirty="0"/>
            <a:t>Decode</a:t>
          </a:r>
        </a:p>
      </dgm:t>
    </dgm:pt>
    <dgm:pt modelId="{06A2905F-F263-4ECF-9158-36FCD07393A4}" type="parTrans" cxnId="{93FBF172-7E44-4C44-8C7D-24F21598D4AC}">
      <dgm:prSet/>
      <dgm:spPr/>
      <dgm:t>
        <a:bodyPr/>
        <a:lstStyle/>
        <a:p>
          <a:endParaRPr lang="en-US"/>
        </a:p>
      </dgm:t>
    </dgm:pt>
    <dgm:pt modelId="{695F82C5-499A-4E01-BECC-3BAE4C16E33F}" type="sibTrans" cxnId="{93FBF172-7E44-4C44-8C7D-24F21598D4AC}">
      <dgm:prSet/>
      <dgm:spPr/>
      <dgm:t>
        <a:bodyPr/>
        <a:lstStyle/>
        <a:p>
          <a:endParaRPr lang="en-US"/>
        </a:p>
      </dgm:t>
    </dgm:pt>
    <dgm:pt modelId="{5DB0BC7A-9484-4BD7-BEA3-410E3FB42D58}">
      <dgm:prSet phldrT="[Text]"/>
      <dgm:spPr/>
      <dgm:t>
        <a:bodyPr/>
        <a:lstStyle/>
        <a:p>
          <a:r>
            <a:rPr lang="en-US" dirty="0"/>
            <a:t>Execute</a:t>
          </a:r>
        </a:p>
      </dgm:t>
    </dgm:pt>
    <dgm:pt modelId="{3CB090F5-06C6-4CFF-88C9-714414A04613}" type="parTrans" cxnId="{6118DBD9-FBCB-43AA-9272-33FC234A816E}">
      <dgm:prSet/>
      <dgm:spPr/>
      <dgm:t>
        <a:bodyPr/>
        <a:lstStyle/>
        <a:p>
          <a:endParaRPr lang="en-US"/>
        </a:p>
      </dgm:t>
    </dgm:pt>
    <dgm:pt modelId="{77A1E74E-77A4-4427-BC86-C7DD42148AFC}" type="sibTrans" cxnId="{6118DBD9-FBCB-43AA-9272-33FC234A816E}">
      <dgm:prSet/>
      <dgm:spPr/>
      <dgm:t>
        <a:bodyPr/>
        <a:lstStyle/>
        <a:p>
          <a:endParaRPr lang="en-US"/>
        </a:p>
      </dgm:t>
    </dgm:pt>
    <dgm:pt modelId="{6F91CD70-1B81-42FB-936D-E81DFCA57B42}">
      <dgm:prSet phldrT="[Text]"/>
      <dgm:spPr/>
      <dgm:t>
        <a:bodyPr/>
        <a:lstStyle/>
        <a:p>
          <a:r>
            <a:rPr lang="en-US" dirty="0"/>
            <a:t>Update</a:t>
          </a:r>
        </a:p>
      </dgm:t>
    </dgm:pt>
    <dgm:pt modelId="{73DE0712-8894-4E55-B2DE-0A14EAB84BBF}" type="parTrans" cxnId="{287AC3CB-9989-418C-B95E-977FDFC261B2}">
      <dgm:prSet/>
      <dgm:spPr/>
      <dgm:t>
        <a:bodyPr/>
        <a:lstStyle/>
        <a:p>
          <a:endParaRPr lang="en-US"/>
        </a:p>
      </dgm:t>
    </dgm:pt>
    <dgm:pt modelId="{5E2698C5-4E2D-4F6A-AC99-B2E8EE990BD0}" type="sibTrans" cxnId="{287AC3CB-9989-418C-B95E-977FDFC261B2}">
      <dgm:prSet/>
      <dgm:spPr/>
      <dgm:t>
        <a:bodyPr/>
        <a:lstStyle/>
        <a:p>
          <a:endParaRPr lang="en-US"/>
        </a:p>
      </dgm:t>
    </dgm:pt>
    <dgm:pt modelId="{30CC4FA8-945B-4AEE-8F9E-75A237D41813}" type="pres">
      <dgm:prSet presAssocID="{2BC4A21F-72EF-478E-95AF-6CB336F42B08}" presName="cycle" presStyleCnt="0">
        <dgm:presLayoutVars>
          <dgm:dir/>
          <dgm:resizeHandles val="exact"/>
        </dgm:presLayoutVars>
      </dgm:prSet>
      <dgm:spPr/>
    </dgm:pt>
    <dgm:pt modelId="{970B5152-15EA-4CF4-9249-8CD1FF40DD88}" type="pres">
      <dgm:prSet presAssocID="{F110105F-31A9-4F6A-AEEB-872AE8877A64}" presName="node" presStyleLbl="node1" presStyleIdx="0" presStyleCnt="4">
        <dgm:presLayoutVars>
          <dgm:bulletEnabled val="1"/>
        </dgm:presLayoutVars>
      </dgm:prSet>
      <dgm:spPr/>
    </dgm:pt>
    <dgm:pt modelId="{42A57427-E942-4B4D-8F7F-359F2B80A9EB}" type="pres">
      <dgm:prSet presAssocID="{B7D4A1C6-463F-44D9-8893-2135B6B8E61B}" presName="sibTrans" presStyleLbl="sibTrans2D1" presStyleIdx="0" presStyleCnt="4"/>
      <dgm:spPr/>
    </dgm:pt>
    <dgm:pt modelId="{8E49B596-9EC3-4FA7-B0D4-2654BD40EAD7}" type="pres">
      <dgm:prSet presAssocID="{B7D4A1C6-463F-44D9-8893-2135B6B8E61B}" presName="connectorText" presStyleLbl="sibTrans2D1" presStyleIdx="0" presStyleCnt="4"/>
      <dgm:spPr/>
    </dgm:pt>
    <dgm:pt modelId="{36C55424-0E64-4641-843A-32FF5184CD45}" type="pres">
      <dgm:prSet presAssocID="{4218D442-9011-46A0-8640-93939FB654D5}" presName="node" presStyleLbl="node1" presStyleIdx="1" presStyleCnt="4">
        <dgm:presLayoutVars>
          <dgm:bulletEnabled val="1"/>
        </dgm:presLayoutVars>
      </dgm:prSet>
      <dgm:spPr/>
    </dgm:pt>
    <dgm:pt modelId="{95C5E2F3-6B79-48C3-A570-C0CDEB58B35D}" type="pres">
      <dgm:prSet presAssocID="{695F82C5-499A-4E01-BECC-3BAE4C16E33F}" presName="sibTrans" presStyleLbl="sibTrans2D1" presStyleIdx="1" presStyleCnt="4"/>
      <dgm:spPr/>
    </dgm:pt>
    <dgm:pt modelId="{4262609B-A8D9-445A-A5F3-88F11216DA20}" type="pres">
      <dgm:prSet presAssocID="{695F82C5-499A-4E01-BECC-3BAE4C16E33F}" presName="connectorText" presStyleLbl="sibTrans2D1" presStyleIdx="1" presStyleCnt="4"/>
      <dgm:spPr/>
    </dgm:pt>
    <dgm:pt modelId="{3011C153-81D7-43A1-AECF-06F943EE5C97}" type="pres">
      <dgm:prSet presAssocID="{5DB0BC7A-9484-4BD7-BEA3-410E3FB42D58}" presName="node" presStyleLbl="node1" presStyleIdx="2" presStyleCnt="4">
        <dgm:presLayoutVars>
          <dgm:bulletEnabled val="1"/>
        </dgm:presLayoutVars>
      </dgm:prSet>
      <dgm:spPr/>
    </dgm:pt>
    <dgm:pt modelId="{61097224-FF59-4136-8552-018F12E98847}" type="pres">
      <dgm:prSet presAssocID="{77A1E74E-77A4-4427-BC86-C7DD42148AFC}" presName="sibTrans" presStyleLbl="sibTrans2D1" presStyleIdx="2" presStyleCnt="4"/>
      <dgm:spPr/>
    </dgm:pt>
    <dgm:pt modelId="{C68DD3F6-83FD-4EB8-90A8-5CE91C3C94E7}" type="pres">
      <dgm:prSet presAssocID="{77A1E74E-77A4-4427-BC86-C7DD42148AFC}" presName="connectorText" presStyleLbl="sibTrans2D1" presStyleIdx="2" presStyleCnt="4"/>
      <dgm:spPr/>
    </dgm:pt>
    <dgm:pt modelId="{84005BDC-9CF8-4631-A01C-B1E2F071D3C9}" type="pres">
      <dgm:prSet presAssocID="{6F91CD70-1B81-42FB-936D-E81DFCA57B42}" presName="node" presStyleLbl="node1" presStyleIdx="3" presStyleCnt="4">
        <dgm:presLayoutVars>
          <dgm:bulletEnabled val="1"/>
        </dgm:presLayoutVars>
      </dgm:prSet>
      <dgm:spPr/>
    </dgm:pt>
    <dgm:pt modelId="{7CDFAE97-1D8B-4322-B410-9AFE956161D7}" type="pres">
      <dgm:prSet presAssocID="{5E2698C5-4E2D-4F6A-AC99-B2E8EE990BD0}" presName="sibTrans" presStyleLbl="sibTrans2D1" presStyleIdx="3" presStyleCnt="4"/>
      <dgm:spPr/>
    </dgm:pt>
    <dgm:pt modelId="{D738F3DB-F62F-47BA-97F7-CA87ED9C5D5A}" type="pres">
      <dgm:prSet presAssocID="{5E2698C5-4E2D-4F6A-AC99-B2E8EE990BD0}" presName="connectorText" presStyleLbl="sibTrans2D1" presStyleIdx="3" presStyleCnt="4"/>
      <dgm:spPr/>
    </dgm:pt>
  </dgm:ptLst>
  <dgm:cxnLst>
    <dgm:cxn modelId="{CADD090C-2E73-45B1-83EA-DA7EC5A249DB}" type="presOf" srcId="{6F91CD70-1B81-42FB-936D-E81DFCA57B42}" destId="{84005BDC-9CF8-4631-A01C-B1E2F071D3C9}" srcOrd="0" destOrd="0" presId="urn:microsoft.com/office/officeart/2005/8/layout/cycle2"/>
    <dgm:cxn modelId="{C46EDA0C-A6F3-4B85-A80D-2580FC95BC88}" type="presOf" srcId="{2BC4A21F-72EF-478E-95AF-6CB336F42B08}" destId="{30CC4FA8-945B-4AEE-8F9E-75A237D41813}" srcOrd="0" destOrd="0" presId="urn:microsoft.com/office/officeart/2005/8/layout/cycle2"/>
    <dgm:cxn modelId="{4A71F30F-4D22-465A-B0F0-79B9876F27BD}" type="presOf" srcId="{4218D442-9011-46A0-8640-93939FB654D5}" destId="{36C55424-0E64-4641-843A-32FF5184CD45}" srcOrd="0" destOrd="0" presId="urn:microsoft.com/office/officeart/2005/8/layout/cycle2"/>
    <dgm:cxn modelId="{39346620-2B62-4015-B981-5ABE5D1C6AA1}" type="presOf" srcId="{695F82C5-499A-4E01-BECC-3BAE4C16E33F}" destId="{4262609B-A8D9-445A-A5F3-88F11216DA20}" srcOrd="1" destOrd="0" presId="urn:microsoft.com/office/officeart/2005/8/layout/cycle2"/>
    <dgm:cxn modelId="{D3ABCD3B-A9F2-4A02-9139-649B34177786}" type="presOf" srcId="{B7D4A1C6-463F-44D9-8893-2135B6B8E61B}" destId="{8E49B596-9EC3-4FA7-B0D4-2654BD40EAD7}" srcOrd="1" destOrd="0" presId="urn:microsoft.com/office/officeart/2005/8/layout/cycle2"/>
    <dgm:cxn modelId="{93FBF172-7E44-4C44-8C7D-24F21598D4AC}" srcId="{2BC4A21F-72EF-478E-95AF-6CB336F42B08}" destId="{4218D442-9011-46A0-8640-93939FB654D5}" srcOrd="1" destOrd="0" parTransId="{06A2905F-F263-4ECF-9158-36FCD07393A4}" sibTransId="{695F82C5-499A-4E01-BECC-3BAE4C16E33F}"/>
    <dgm:cxn modelId="{F2309554-683C-4F3D-A5B9-B175C4AC49C5}" type="presOf" srcId="{77A1E74E-77A4-4427-BC86-C7DD42148AFC}" destId="{61097224-FF59-4136-8552-018F12E98847}" srcOrd="0" destOrd="0" presId="urn:microsoft.com/office/officeart/2005/8/layout/cycle2"/>
    <dgm:cxn modelId="{0947667C-1CF5-4CF6-B192-C5B26FBD6AC7}" srcId="{2BC4A21F-72EF-478E-95AF-6CB336F42B08}" destId="{F110105F-31A9-4F6A-AEEB-872AE8877A64}" srcOrd="0" destOrd="0" parTransId="{73C1A425-DF40-499C-B34A-3E3619BAC175}" sibTransId="{B7D4A1C6-463F-44D9-8893-2135B6B8E61B}"/>
    <dgm:cxn modelId="{578C9381-577C-4775-BFD0-83C7E6BDFA09}" type="presOf" srcId="{F110105F-31A9-4F6A-AEEB-872AE8877A64}" destId="{970B5152-15EA-4CF4-9249-8CD1FF40DD88}" srcOrd="0" destOrd="0" presId="urn:microsoft.com/office/officeart/2005/8/layout/cycle2"/>
    <dgm:cxn modelId="{0FD5F591-630A-4ADE-82F7-E8A987CBF4EB}" type="presOf" srcId="{5DB0BC7A-9484-4BD7-BEA3-410E3FB42D58}" destId="{3011C153-81D7-43A1-AECF-06F943EE5C97}" srcOrd="0" destOrd="0" presId="urn:microsoft.com/office/officeart/2005/8/layout/cycle2"/>
    <dgm:cxn modelId="{F10F7C93-033A-4B42-B71D-5C174A50FAFC}" type="presOf" srcId="{B7D4A1C6-463F-44D9-8893-2135B6B8E61B}" destId="{42A57427-E942-4B4D-8F7F-359F2B80A9EB}" srcOrd="0" destOrd="0" presId="urn:microsoft.com/office/officeart/2005/8/layout/cycle2"/>
    <dgm:cxn modelId="{7F897C95-BB89-4BE0-A78F-DB01CD99229C}" type="presOf" srcId="{5E2698C5-4E2D-4F6A-AC99-B2E8EE990BD0}" destId="{7CDFAE97-1D8B-4322-B410-9AFE956161D7}" srcOrd="0" destOrd="0" presId="urn:microsoft.com/office/officeart/2005/8/layout/cycle2"/>
    <dgm:cxn modelId="{88A0459E-D4C5-48A9-8B1D-C3C9900EF4DD}" type="presOf" srcId="{5E2698C5-4E2D-4F6A-AC99-B2E8EE990BD0}" destId="{D738F3DB-F62F-47BA-97F7-CA87ED9C5D5A}" srcOrd="1" destOrd="0" presId="urn:microsoft.com/office/officeart/2005/8/layout/cycle2"/>
    <dgm:cxn modelId="{ABA3D7A1-E888-4F6F-8CAB-2897021AD21E}" type="presOf" srcId="{695F82C5-499A-4E01-BECC-3BAE4C16E33F}" destId="{95C5E2F3-6B79-48C3-A570-C0CDEB58B35D}" srcOrd="0" destOrd="0" presId="urn:microsoft.com/office/officeart/2005/8/layout/cycle2"/>
    <dgm:cxn modelId="{287AC3CB-9989-418C-B95E-977FDFC261B2}" srcId="{2BC4A21F-72EF-478E-95AF-6CB336F42B08}" destId="{6F91CD70-1B81-42FB-936D-E81DFCA57B42}" srcOrd="3" destOrd="0" parTransId="{73DE0712-8894-4E55-B2DE-0A14EAB84BBF}" sibTransId="{5E2698C5-4E2D-4F6A-AC99-B2E8EE990BD0}"/>
    <dgm:cxn modelId="{6118DBD9-FBCB-43AA-9272-33FC234A816E}" srcId="{2BC4A21F-72EF-478E-95AF-6CB336F42B08}" destId="{5DB0BC7A-9484-4BD7-BEA3-410E3FB42D58}" srcOrd="2" destOrd="0" parTransId="{3CB090F5-06C6-4CFF-88C9-714414A04613}" sibTransId="{77A1E74E-77A4-4427-BC86-C7DD42148AFC}"/>
    <dgm:cxn modelId="{48F1B4E6-055C-4554-998C-8AAD9F6BB4AF}" type="presOf" srcId="{77A1E74E-77A4-4427-BC86-C7DD42148AFC}" destId="{C68DD3F6-83FD-4EB8-90A8-5CE91C3C94E7}" srcOrd="1" destOrd="0" presId="urn:microsoft.com/office/officeart/2005/8/layout/cycle2"/>
    <dgm:cxn modelId="{9613469B-8E1C-44EB-9ADE-9F5BD679D940}" type="presParOf" srcId="{30CC4FA8-945B-4AEE-8F9E-75A237D41813}" destId="{970B5152-15EA-4CF4-9249-8CD1FF40DD88}" srcOrd="0" destOrd="0" presId="urn:microsoft.com/office/officeart/2005/8/layout/cycle2"/>
    <dgm:cxn modelId="{83E509A8-908E-444F-894A-9C7E8DAC3BC4}" type="presParOf" srcId="{30CC4FA8-945B-4AEE-8F9E-75A237D41813}" destId="{42A57427-E942-4B4D-8F7F-359F2B80A9EB}" srcOrd="1" destOrd="0" presId="urn:microsoft.com/office/officeart/2005/8/layout/cycle2"/>
    <dgm:cxn modelId="{EEDAF583-E517-49CC-AB5F-34EE10F0A7BB}" type="presParOf" srcId="{42A57427-E942-4B4D-8F7F-359F2B80A9EB}" destId="{8E49B596-9EC3-4FA7-B0D4-2654BD40EAD7}" srcOrd="0" destOrd="0" presId="urn:microsoft.com/office/officeart/2005/8/layout/cycle2"/>
    <dgm:cxn modelId="{AB243A03-9CB0-403C-A0CF-AE9B1455F54D}" type="presParOf" srcId="{30CC4FA8-945B-4AEE-8F9E-75A237D41813}" destId="{36C55424-0E64-4641-843A-32FF5184CD45}" srcOrd="2" destOrd="0" presId="urn:microsoft.com/office/officeart/2005/8/layout/cycle2"/>
    <dgm:cxn modelId="{4D977B30-33E5-465E-8CE8-1321EC237D50}" type="presParOf" srcId="{30CC4FA8-945B-4AEE-8F9E-75A237D41813}" destId="{95C5E2F3-6B79-48C3-A570-C0CDEB58B35D}" srcOrd="3" destOrd="0" presId="urn:microsoft.com/office/officeart/2005/8/layout/cycle2"/>
    <dgm:cxn modelId="{1D72E13D-02F4-4213-98CB-540C6C8E80D7}" type="presParOf" srcId="{95C5E2F3-6B79-48C3-A570-C0CDEB58B35D}" destId="{4262609B-A8D9-445A-A5F3-88F11216DA20}" srcOrd="0" destOrd="0" presId="urn:microsoft.com/office/officeart/2005/8/layout/cycle2"/>
    <dgm:cxn modelId="{0C9E2E35-4941-4B69-AD16-F8D631B392E1}" type="presParOf" srcId="{30CC4FA8-945B-4AEE-8F9E-75A237D41813}" destId="{3011C153-81D7-43A1-AECF-06F943EE5C97}" srcOrd="4" destOrd="0" presId="urn:microsoft.com/office/officeart/2005/8/layout/cycle2"/>
    <dgm:cxn modelId="{36C4D553-8F8F-4224-814B-85B4FB8C3ACD}" type="presParOf" srcId="{30CC4FA8-945B-4AEE-8F9E-75A237D41813}" destId="{61097224-FF59-4136-8552-018F12E98847}" srcOrd="5" destOrd="0" presId="urn:microsoft.com/office/officeart/2005/8/layout/cycle2"/>
    <dgm:cxn modelId="{40C14D4A-0008-4864-B7AB-11280F6DDBE4}" type="presParOf" srcId="{61097224-FF59-4136-8552-018F12E98847}" destId="{C68DD3F6-83FD-4EB8-90A8-5CE91C3C94E7}" srcOrd="0" destOrd="0" presId="urn:microsoft.com/office/officeart/2005/8/layout/cycle2"/>
    <dgm:cxn modelId="{2482CBAC-1688-464A-AB3E-D7BA1B3E6B27}" type="presParOf" srcId="{30CC4FA8-945B-4AEE-8F9E-75A237D41813}" destId="{84005BDC-9CF8-4631-A01C-B1E2F071D3C9}" srcOrd="6" destOrd="0" presId="urn:microsoft.com/office/officeart/2005/8/layout/cycle2"/>
    <dgm:cxn modelId="{ADE7BC9D-5B9E-431D-8905-09541B3FE68D}" type="presParOf" srcId="{30CC4FA8-945B-4AEE-8F9E-75A237D41813}" destId="{7CDFAE97-1D8B-4322-B410-9AFE956161D7}" srcOrd="7" destOrd="0" presId="urn:microsoft.com/office/officeart/2005/8/layout/cycle2"/>
    <dgm:cxn modelId="{80BFE8DC-826B-4A28-A077-FD5E7379AD82}" type="presParOf" srcId="{7CDFAE97-1D8B-4322-B410-9AFE956161D7}" destId="{D738F3DB-F62F-47BA-97F7-CA87ED9C5D5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C4A21F-72EF-478E-95AF-6CB336F42B08}" type="doc">
      <dgm:prSet loTypeId="urn:microsoft.com/office/officeart/2005/8/layout/cycle2" loCatId="cycle" qsTypeId="urn:microsoft.com/office/officeart/2005/8/quickstyle/simple1" qsCatId="simple" csTypeId="urn:microsoft.com/office/officeart/2005/8/colors/colorful2" csCatId="colorful" phldr="1"/>
      <dgm:spPr/>
      <dgm:t>
        <a:bodyPr/>
        <a:lstStyle/>
        <a:p>
          <a:endParaRPr lang="en-US"/>
        </a:p>
      </dgm:t>
    </dgm:pt>
    <dgm:pt modelId="{F110105F-31A9-4F6A-AEEB-872AE8877A64}">
      <dgm:prSet phldrT="[Text]"/>
      <dgm:spPr/>
      <dgm:t>
        <a:bodyPr/>
        <a:lstStyle/>
        <a:p>
          <a:r>
            <a:rPr lang="en-US" dirty="0"/>
            <a:t>Fetch</a:t>
          </a:r>
        </a:p>
      </dgm:t>
    </dgm:pt>
    <dgm:pt modelId="{73C1A425-DF40-499C-B34A-3E3619BAC175}" type="parTrans" cxnId="{0947667C-1CF5-4CF6-B192-C5B26FBD6AC7}">
      <dgm:prSet/>
      <dgm:spPr/>
      <dgm:t>
        <a:bodyPr/>
        <a:lstStyle/>
        <a:p>
          <a:endParaRPr lang="en-US"/>
        </a:p>
      </dgm:t>
    </dgm:pt>
    <dgm:pt modelId="{B7D4A1C6-463F-44D9-8893-2135B6B8E61B}" type="sibTrans" cxnId="{0947667C-1CF5-4CF6-B192-C5B26FBD6AC7}">
      <dgm:prSet/>
      <dgm:spPr/>
      <dgm:t>
        <a:bodyPr/>
        <a:lstStyle/>
        <a:p>
          <a:endParaRPr lang="en-US"/>
        </a:p>
      </dgm:t>
    </dgm:pt>
    <dgm:pt modelId="{4218D442-9011-46A0-8640-93939FB654D5}">
      <dgm:prSet phldrT="[Text]"/>
      <dgm:spPr/>
      <dgm:t>
        <a:bodyPr/>
        <a:lstStyle/>
        <a:p>
          <a:r>
            <a:rPr lang="en-US" dirty="0"/>
            <a:t>Decode</a:t>
          </a:r>
        </a:p>
      </dgm:t>
    </dgm:pt>
    <dgm:pt modelId="{06A2905F-F263-4ECF-9158-36FCD07393A4}" type="parTrans" cxnId="{93FBF172-7E44-4C44-8C7D-24F21598D4AC}">
      <dgm:prSet/>
      <dgm:spPr/>
      <dgm:t>
        <a:bodyPr/>
        <a:lstStyle/>
        <a:p>
          <a:endParaRPr lang="en-US"/>
        </a:p>
      </dgm:t>
    </dgm:pt>
    <dgm:pt modelId="{695F82C5-499A-4E01-BECC-3BAE4C16E33F}" type="sibTrans" cxnId="{93FBF172-7E44-4C44-8C7D-24F21598D4AC}">
      <dgm:prSet/>
      <dgm:spPr/>
      <dgm:t>
        <a:bodyPr/>
        <a:lstStyle/>
        <a:p>
          <a:endParaRPr lang="en-US"/>
        </a:p>
      </dgm:t>
    </dgm:pt>
    <dgm:pt modelId="{5DB0BC7A-9484-4BD7-BEA3-410E3FB42D58}">
      <dgm:prSet phldrT="[Text]"/>
      <dgm:spPr/>
      <dgm:t>
        <a:bodyPr/>
        <a:lstStyle/>
        <a:p>
          <a:r>
            <a:rPr lang="en-US" dirty="0"/>
            <a:t>Execute</a:t>
          </a:r>
        </a:p>
      </dgm:t>
    </dgm:pt>
    <dgm:pt modelId="{3CB090F5-06C6-4CFF-88C9-714414A04613}" type="parTrans" cxnId="{6118DBD9-FBCB-43AA-9272-33FC234A816E}">
      <dgm:prSet/>
      <dgm:spPr/>
      <dgm:t>
        <a:bodyPr/>
        <a:lstStyle/>
        <a:p>
          <a:endParaRPr lang="en-US"/>
        </a:p>
      </dgm:t>
    </dgm:pt>
    <dgm:pt modelId="{77A1E74E-77A4-4427-BC86-C7DD42148AFC}" type="sibTrans" cxnId="{6118DBD9-FBCB-43AA-9272-33FC234A816E}">
      <dgm:prSet/>
      <dgm:spPr/>
      <dgm:t>
        <a:bodyPr/>
        <a:lstStyle/>
        <a:p>
          <a:endParaRPr lang="en-US"/>
        </a:p>
      </dgm:t>
    </dgm:pt>
    <dgm:pt modelId="{6F91CD70-1B81-42FB-936D-E81DFCA57B42}">
      <dgm:prSet phldrT="[Text]"/>
      <dgm:spPr/>
      <dgm:t>
        <a:bodyPr/>
        <a:lstStyle/>
        <a:p>
          <a:r>
            <a:rPr lang="en-US" dirty="0"/>
            <a:t>Update</a:t>
          </a:r>
        </a:p>
      </dgm:t>
    </dgm:pt>
    <dgm:pt modelId="{73DE0712-8894-4E55-B2DE-0A14EAB84BBF}" type="parTrans" cxnId="{287AC3CB-9989-418C-B95E-977FDFC261B2}">
      <dgm:prSet/>
      <dgm:spPr/>
      <dgm:t>
        <a:bodyPr/>
        <a:lstStyle/>
        <a:p>
          <a:endParaRPr lang="en-US"/>
        </a:p>
      </dgm:t>
    </dgm:pt>
    <dgm:pt modelId="{5E2698C5-4E2D-4F6A-AC99-B2E8EE990BD0}" type="sibTrans" cxnId="{287AC3CB-9989-418C-B95E-977FDFC261B2}">
      <dgm:prSet/>
      <dgm:spPr/>
      <dgm:t>
        <a:bodyPr/>
        <a:lstStyle/>
        <a:p>
          <a:endParaRPr lang="en-US"/>
        </a:p>
      </dgm:t>
    </dgm:pt>
    <dgm:pt modelId="{30CC4FA8-945B-4AEE-8F9E-75A237D41813}" type="pres">
      <dgm:prSet presAssocID="{2BC4A21F-72EF-478E-95AF-6CB336F42B08}" presName="cycle" presStyleCnt="0">
        <dgm:presLayoutVars>
          <dgm:dir/>
          <dgm:resizeHandles val="exact"/>
        </dgm:presLayoutVars>
      </dgm:prSet>
      <dgm:spPr/>
    </dgm:pt>
    <dgm:pt modelId="{970B5152-15EA-4CF4-9249-8CD1FF40DD88}" type="pres">
      <dgm:prSet presAssocID="{F110105F-31A9-4F6A-AEEB-872AE8877A64}" presName="node" presStyleLbl="node1" presStyleIdx="0" presStyleCnt="4">
        <dgm:presLayoutVars>
          <dgm:bulletEnabled val="1"/>
        </dgm:presLayoutVars>
      </dgm:prSet>
      <dgm:spPr/>
    </dgm:pt>
    <dgm:pt modelId="{42A57427-E942-4B4D-8F7F-359F2B80A9EB}" type="pres">
      <dgm:prSet presAssocID="{B7D4A1C6-463F-44D9-8893-2135B6B8E61B}" presName="sibTrans" presStyleLbl="sibTrans2D1" presStyleIdx="0" presStyleCnt="4"/>
      <dgm:spPr/>
    </dgm:pt>
    <dgm:pt modelId="{8E49B596-9EC3-4FA7-B0D4-2654BD40EAD7}" type="pres">
      <dgm:prSet presAssocID="{B7D4A1C6-463F-44D9-8893-2135B6B8E61B}" presName="connectorText" presStyleLbl="sibTrans2D1" presStyleIdx="0" presStyleCnt="4"/>
      <dgm:spPr/>
    </dgm:pt>
    <dgm:pt modelId="{36C55424-0E64-4641-843A-32FF5184CD45}" type="pres">
      <dgm:prSet presAssocID="{4218D442-9011-46A0-8640-93939FB654D5}" presName="node" presStyleLbl="node1" presStyleIdx="1" presStyleCnt="4">
        <dgm:presLayoutVars>
          <dgm:bulletEnabled val="1"/>
        </dgm:presLayoutVars>
      </dgm:prSet>
      <dgm:spPr/>
    </dgm:pt>
    <dgm:pt modelId="{95C5E2F3-6B79-48C3-A570-C0CDEB58B35D}" type="pres">
      <dgm:prSet presAssocID="{695F82C5-499A-4E01-BECC-3BAE4C16E33F}" presName="sibTrans" presStyleLbl="sibTrans2D1" presStyleIdx="1" presStyleCnt="4"/>
      <dgm:spPr/>
    </dgm:pt>
    <dgm:pt modelId="{4262609B-A8D9-445A-A5F3-88F11216DA20}" type="pres">
      <dgm:prSet presAssocID="{695F82C5-499A-4E01-BECC-3BAE4C16E33F}" presName="connectorText" presStyleLbl="sibTrans2D1" presStyleIdx="1" presStyleCnt="4"/>
      <dgm:spPr/>
    </dgm:pt>
    <dgm:pt modelId="{3011C153-81D7-43A1-AECF-06F943EE5C97}" type="pres">
      <dgm:prSet presAssocID="{5DB0BC7A-9484-4BD7-BEA3-410E3FB42D58}" presName="node" presStyleLbl="node1" presStyleIdx="2" presStyleCnt="4">
        <dgm:presLayoutVars>
          <dgm:bulletEnabled val="1"/>
        </dgm:presLayoutVars>
      </dgm:prSet>
      <dgm:spPr/>
    </dgm:pt>
    <dgm:pt modelId="{61097224-FF59-4136-8552-018F12E98847}" type="pres">
      <dgm:prSet presAssocID="{77A1E74E-77A4-4427-BC86-C7DD42148AFC}" presName="sibTrans" presStyleLbl="sibTrans2D1" presStyleIdx="2" presStyleCnt="4"/>
      <dgm:spPr/>
    </dgm:pt>
    <dgm:pt modelId="{C68DD3F6-83FD-4EB8-90A8-5CE91C3C94E7}" type="pres">
      <dgm:prSet presAssocID="{77A1E74E-77A4-4427-BC86-C7DD42148AFC}" presName="connectorText" presStyleLbl="sibTrans2D1" presStyleIdx="2" presStyleCnt="4"/>
      <dgm:spPr/>
    </dgm:pt>
    <dgm:pt modelId="{84005BDC-9CF8-4631-A01C-B1E2F071D3C9}" type="pres">
      <dgm:prSet presAssocID="{6F91CD70-1B81-42FB-936D-E81DFCA57B42}" presName="node" presStyleLbl="node1" presStyleIdx="3" presStyleCnt="4">
        <dgm:presLayoutVars>
          <dgm:bulletEnabled val="1"/>
        </dgm:presLayoutVars>
      </dgm:prSet>
      <dgm:spPr/>
    </dgm:pt>
    <dgm:pt modelId="{7CDFAE97-1D8B-4322-B410-9AFE956161D7}" type="pres">
      <dgm:prSet presAssocID="{5E2698C5-4E2D-4F6A-AC99-B2E8EE990BD0}" presName="sibTrans" presStyleLbl="sibTrans2D1" presStyleIdx="3" presStyleCnt="4"/>
      <dgm:spPr/>
    </dgm:pt>
    <dgm:pt modelId="{D738F3DB-F62F-47BA-97F7-CA87ED9C5D5A}" type="pres">
      <dgm:prSet presAssocID="{5E2698C5-4E2D-4F6A-AC99-B2E8EE990BD0}" presName="connectorText" presStyleLbl="sibTrans2D1" presStyleIdx="3" presStyleCnt="4"/>
      <dgm:spPr/>
    </dgm:pt>
  </dgm:ptLst>
  <dgm:cxnLst>
    <dgm:cxn modelId="{CADD090C-2E73-45B1-83EA-DA7EC5A249DB}" type="presOf" srcId="{6F91CD70-1B81-42FB-936D-E81DFCA57B42}" destId="{84005BDC-9CF8-4631-A01C-B1E2F071D3C9}" srcOrd="0" destOrd="0" presId="urn:microsoft.com/office/officeart/2005/8/layout/cycle2"/>
    <dgm:cxn modelId="{C46EDA0C-A6F3-4B85-A80D-2580FC95BC88}" type="presOf" srcId="{2BC4A21F-72EF-478E-95AF-6CB336F42B08}" destId="{30CC4FA8-945B-4AEE-8F9E-75A237D41813}" srcOrd="0" destOrd="0" presId="urn:microsoft.com/office/officeart/2005/8/layout/cycle2"/>
    <dgm:cxn modelId="{4A71F30F-4D22-465A-B0F0-79B9876F27BD}" type="presOf" srcId="{4218D442-9011-46A0-8640-93939FB654D5}" destId="{36C55424-0E64-4641-843A-32FF5184CD45}" srcOrd="0" destOrd="0" presId="urn:microsoft.com/office/officeart/2005/8/layout/cycle2"/>
    <dgm:cxn modelId="{39346620-2B62-4015-B981-5ABE5D1C6AA1}" type="presOf" srcId="{695F82C5-499A-4E01-BECC-3BAE4C16E33F}" destId="{4262609B-A8D9-445A-A5F3-88F11216DA20}" srcOrd="1" destOrd="0" presId="urn:microsoft.com/office/officeart/2005/8/layout/cycle2"/>
    <dgm:cxn modelId="{D3ABCD3B-A9F2-4A02-9139-649B34177786}" type="presOf" srcId="{B7D4A1C6-463F-44D9-8893-2135B6B8E61B}" destId="{8E49B596-9EC3-4FA7-B0D4-2654BD40EAD7}" srcOrd="1" destOrd="0" presId="urn:microsoft.com/office/officeart/2005/8/layout/cycle2"/>
    <dgm:cxn modelId="{93FBF172-7E44-4C44-8C7D-24F21598D4AC}" srcId="{2BC4A21F-72EF-478E-95AF-6CB336F42B08}" destId="{4218D442-9011-46A0-8640-93939FB654D5}" srcOrd="1" destOrd="0" parTransId="{06A2905F-F263-4ECF-9158-36FCD07393A4}" sibTransId="{695F82C5-499A-4E01-BECC-3BAE4C16E33F}"/>
    <dgm:cxn modelId="{F2309554-683C-4F3D-A5B9-B175C4AC49C5}" type="presOf" srcId="{77A1E74E-77A4-4427-BC86-C7DD42148AFC}" destId="{61097224-FF59-4136-8552-018F12E98847}" srcOrd="0" destOrd="0" presId="urn:microsoft.com/office/officeart/2005/8/layout/cycle2"/>
    <dgm:cxn modelId="{0947667C-1CF5-4CF6-B192-C5B26FBD6AC7}" srcId="{2BC4A21F-72EF-478E-95AF-6CB336F42B08}" destId="{F110105F-31A9-4F6A-AEEB-872AE8877A64}" srcOrd="0" destOrd="0" parTransId="{73C1A425-DF40-499C-B34A-3E3619BAC175}" sibTransId="{B7D4A1C6-463F-44D9-8893-2135B6B8E61B}"/>
    <dgm:cxn modelId="{578C9381-577C-4775-BFD0-83C7E6BDFA09}" type="presOf" srcId="{F110105F-31A9-4F6A-AEEB-872AE8877A64}" destId="{970B5152-15EA-4CF4-9249-8CD1FF40DD88}" srcOrd="0" destOrd="0" presId="urn:microsoft.com/office/officeart/2005/8/layout/cycle2"/>
    <dgm:cxn modelId="{0FD5F591-630A-4ADE-82F7-E8A987CBF4EB}" type="presOf" srcId="{5DB0BC7A-9484-4BD7-BEA3-410E3FB42D58}" destId="{3011C153-81D7-43A1-AECF-06F943EE5C97}" srcOrd="0" destOrd="0" presId="urn:microsoft.com/office/officeart/2005/8/layout/cycle2"/>
    <dgm:cxn modelId="{F10F7C93-033A-4B42-B71D-5C174A50FAFC}" type="presOf" srcId="{B7D4A1C6-463F-44D9-8893-2135B6B8E61B}" destId="{42A57427-E942-4B4D-8F7F-359F2B80A9EB}" srcOrd="0" destOrd="0" presId="urn:microsoft.com/office/officeart/2005/8/layout/cycle2"/>
    <dgm:cxn modelId="{7F897C95-BB89-4BE0-A78F-DB01CD99229C}" type="presOf" srcId="{5E2698C5-4E2D-4F6A-AC99-B2E8EE990BD0}" destId="{7CDFAE97-1D8B-4322-B410-9AFE956161D7}" srcOrd="0" destOrd="0" presId="urn:microsoft.com/office/officeart/2005/8/layout/cycle2"/>
    <dgm:cxn modelId="{88A0459E-D4C5-48A9-8B1D-C3C9900EF4DD}" type="presOf" srcId="{5E2698C5-4E2D-4F6A-AC99-B2E8EE990BD0}" destId="{D738F3DB-F62F-47BA-97F7-CA87ED9C5D5A}" srcOrd="1" destOrd="0" presId="urn:microsoft.com/office/officeart/2005/8/layout/cycle2"/>
    <dgm:cxn modelId="{ABA3D7A1-E888-4F6F-8CAB-2897021AD21E}" type="presOf" srcId="{695F82C5-499A-4E01-BECC-3BAE4C16E33F}" destId="{95C5E2F3-6B79-48C3-A570-C0CDEB58B35D}" srcOrd="0" destOrd="0" presId="urn:microsoft.com/office/officeart/2005/8/layout/cycle2"/>
    <dgm:cxn modelId="{287AC3CB-9989-418C-B95E-977FDFC261B2}" srcId="{2BC4A21F-72EF-478E-95AF-6CB336F42B08}" destId="{6F91CD70-1B81-42FB-936D-E81DFCA57B42}" srcOrd="3" destOrd="0" parTransId="{73DE0712-8894-4E55-B2DE-0A14EAB84BBF}" sibTransId="{5E2698C5-4E2D-4F6A-AC99-B2E8EE990BD0}"/>
    <dgm:cxn modelId="{6118DBD9-FBCB-43AA-9272-33FC234A816E}" srcId="{2BC4A21F-72EF-478E-95AF-6CB336F42B08}" destId="{5DB0BC7A-9484-4BD7-BEA3-410E3FB42D58}" srcOrd="2" destOrd="0" parTransId="{3CB090F5-06C6-4CFF-88C9-714414A04613}" sibTransId="{77A1E74E-77A4-4427-BC86-C7DD42148AFC}"/>
    <dgm:cxn modelId="{48F1B4E6-055C-4554-998C-8AAD9F6BB4AF}" type="presOf" srcId="{77A1E74E-77A4-4427-BC86-C7DD42148AFC}" destId="{C68DD3F6-83FD-4EB8-90A8-5CE91C3C94E7}" srcOrd="1" destOrd="0" presId="urn:microsoft.com/office/officeart/2005/8/layout/cycle2"/>
    <dgm:cxn modelId="{9613469B-8E1C-44EB-9ADE-9F5BD679D940}" type="presParOf" srcId="{30CC4FA8-945B-4AEE-8F9E-75A237D41813}" destId="{970B5152-15EA-4CF4-9249-8CD1FF40DD88}" srcOrd="0" destOrd="0" presId="urn:microsoft.com/office/officeart/2005/8/layout/cycle2"/>
    <dgm:cxn modelId="{83E509A8-908E-444F-894A-9C7E8DAC3BC4}" type="presParOf" srcId="{30CC4FA8-945B-4AEE-8F9E-75A237D41813}" destId="{42A57427-E942-4B4D-8F7F-359F2B80A9EB}" srcOrd="1" destOrd="0" presId="urn:microsoft.com/office/officeart/2005/8/layout/cycle2"/>
    <dgm:cxn modelId="{EEDAF583-E517-49CC-AB5F-34EE10F0A7BB}" type="presParOf" srcId="{42A57427-E942-4B4D-8F7F-359F2B80A9EB}" destId="{8E49B596-9EC3-4FA7-B0D4-2654BD40EAD7}" srcOrd="0" destOrd="0" presId="urn:microsoft.com/office/officeart/2005/8/layout/cycle2"/>
    <dgm:cxn modelId="{AB243A03-9CB0-403C-A0CF-AE9B1455F54D}" type="presParOf" srcId="{30CC4FA8-945B-4AEE-8F9E-75A237D41813}" destId="{36C55424-0E64-4641-843A-32FF5184CD45}" srcOrd="2" destOrd="0" presId="urn:microsoft.com/office/officeart/2005/8/layout/cycle2"/>
    <dgm:cxn modelId="{4D977B30-33E5-465E-8CE8-1321EC237D50}" type="presParOf" srcId="{30CC4FA8-945B-4AEE-8F9E-75A237D41813}" destId="{95C5E2F3-6B79-48C3-A570-C0CDEB58B35D}" srcOrd="3" destOrd="0" presId="urn:microsoft.com/office/officeart/2005/8/layout/cycle2"/>
    <dgm:cxn modelId="{1D72E13D-02F4-4213-98CB-540C6C8E80D7}" type="presParOf" srcId="{95C5E2F3-6B79-48C3-A570-C0CDEB58B35D}" destId="{4262609B-A8D9-445A-A5F3-88F11216DA20}" srcOrd="0" destOrd="0" presId="urn:microsoft.com/office/officeart/2005/8/layout/cycle2"/>
    <dgm:cxn modelId="{0C9E2E35-4941-4B69-AD16-F8D631B392E1}" type="presParOf" srcId="{30CC4FA8-945B-4AEE-8F9E-75A237D41813}" destId="{3011C153-81D7-43A1-AECF-06F943EE5C97}" srcOrd="4" destOrd="0" presId="urn:microsoft.com/office/officeart/2005/8/layout/cycle2"/>
    <dgm:cxn modelId="{36C4D553-8F8F-4224-814B-85B4FB8C3ACD}" type="presParOf" srcId="{30CC4FA8-945B-4AEE-8F9E-75A237D41813}" destId="{61097224-FF59-4136-8552-018F12E98847}" srcOrd="5" destOrd="0" presId="urn:microsoft.com/office/officeart/2005/8/layout/cycle2"/>
    <dgm:cxn modelId="{40C14D4A-0008-4864-B7AB-11280F6DDBE4}" type="presParOf" srcId="{61097224-FF59-4136-8552-018F12E98847}" destId="{C68DD3F6-83FD-4EB8-90A8-5CE91C3C94E7}" srcOrd="0" destOrd="0" presId="urn:microsoft.com/office/officeart/2005/8/layout/cycle2"/>
    <dgm:cxn modelId="{2482CBAC-1688-464A-AB3E-D7BA1B3E6B27}" type="presParOf" srcId="{30CC4FA8-945B-4AEE-8F9E-75A237D41813}" destId="{84005BDC-9CF8-4631-A01C-B1E2F071D3C9}" srcOrd="6" destOrd="0" presId="urn:microsoft.com/office/officeart/2005/8/layout/cycle2"/>
    <dgm:cxn modelId="{ADE7BC9D-5B9E-431D-8905-09541B3FE68D}" type="presParOf" srcId="{30CC4FA8-945B-4AEE-8F9E-75A237D41813}" destId="{7CDFAE97-1D8B-4322-B410-9AFE956161D7}" srcOrd="7" destOrd="0" presId="urn:microsoft.com/office/officeart/2005/8/layout/cycle2"/>
    <dgm:cxn modelId="{80BFE8DC-826B-4A28-A077-FD5E7379AD82}" type="presParOf" srcId="{7CDFAE97-1D8B-4322-B410-9AFE956161D7}" destId="{D738F3DB-F62F-47BA-97F7-CA87ED9C5D5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C4A21F-72EF-478E-95AF-6CB336F42B08}" type="doc">
      <dgm:prSet loTypeId="urn:microsoft.com/office/officeart/2005/8/layout/cycle2" loCatId="cycle" qsTypeId="urn:microsoft.com/office/officeart/2005/8/quickstyle/simple1" qsCatId="simple" csTypeId="urn:microsoft.com/office/officeart/2005/8/colors/colorful2" csCatId="colorful" phldr="1"/>
      <dgm:spPr/>
      <dgm:t>
        <a:bodyPr/>
        <a:lstStyle/>
        <a:p>
          <a:endParaRPr lang="en-US"/>
        </a:p>
      </dgm:t>
    </dgm:pt>
    <dgm:pt modelId="{F110105F-31A9-4F6A-AEEB-872AE8877A64}">
      <dgm:prSet phldrT="[Text]"/>
      <dgm:spPr/>
      <dgm:t>
        <a:bodyPr/>
        <a:lstStyle/>
        <a:p>
          <a:r>
            <a:rPr lang="en-US" dirty="0"/>
            <a:t>Fetch</a:t>
          </a:r>
        </a:p>
      </dgm:t>
    </dgm:pt>
    <dgm:pt modelId="{73C1A425-DF40-499C-B34A-3E3619BAC175}" type="parTrans" cxnId="{0947667C-1CF5-4CF6-B192-C5B26FBD6AC7}">
      <dgm:prSet/>
      <dgm:spPr/>
      <dgm:t>
        <a:bodyPr/>
        <a:lstStyle/>
        <a:p>
          <a:endParaRPr lang="en-US"/>
        </a:p>
      </dgm:t>
    </dgm:pt>
    <dgm:pt modelId="{B7D4A1C6-463F-44D9-8893-2135B6B8E61B}" type="sibTrans" cxnId="{0947667C-1CF5-4CF6-B192-C5B26FBD6AC7}">
      <dgm:prSet/>
      <dgm:spPr/>
      <dgm:t>
        <a:bodyPr/>
        <a:lstStyle/>
        <a:p>
          <a:endParaRPr lang="en-US"/>
        </a:p>
      </dgm:t>
    </dgm:pt>
    <dgm:pt modelId="{4218D442-9011-46A0-8640-93939FB654D5}">
      <dgm:prSet phldrT="[Text]"/>
      <dgm:spPr/>
      <dgm:t>
        <a:bodyPr/>
        <a:lstStyle/>
        <a:p>
          <a:r>
            <a:rPr lang="en-US" dirty="0"/>
            <a:t>Decode</a:t>
          </a:r>
        </a:p>
      </dgm:t>
    </dgm:pt>
    <dgm:pt modelId="{06A2905F-F263-4ECF-9158-36FCD07393A4}" type="parTrans" cxnId="{93FBF172-7E44-4C44-8C7D-24F21598D4AC}">
      <dgm:prSet/>
      <dgm:spPr/>
      <dgm:t>
        <a:bodyPr/>
        <a:lstStyle/>
        <a:p>
          <a:endParaRPr lang="en-US"/>
        </a:p>
      </dgm:t>
    </dgm:pt>
    <dgm:pt modelId="{695F82C5-499A-4E01-BECC-3BAE4C16E33F}" type="sibTrans" cxnId="{93FBF172-7E44-4C44-8C7D-24F21598D4AC}">
      <dgm:prSet/>
      <dgm:spPr/>
      <dgm:t>
        <a:bodyPr/>
        <a:lstStyle/>
        <a:p>
          <a:endParaRPr lang="en-US"/>
        </a:p>
      </dgm:t>
    </dgm:pt>
    <dgm:pt modelId="{5DB0BC7A-9484-4BD7-BEA3-410E3FB42D58}">
      <dgm:prSet phldrT="[Text]"/>
      <dgm:spPr/>
      <dgm:t>
        <a:bodyPr/>
        <a:lstStyle/>
        <a:p>
          <a:r>
            <a:rPr lang="en-US" dirty="0"/>
            <a:t>Execute</a:t>
          </a:r>
        </a:p>
      </dgm:t>
    </dgm:pt>
    <dgm:pt modelId="{3CB090F5-06C6-4CFF-88C9-714414A04613}" type="parTrans" cxnId="{6118DBD9-FBCB-43AA-9272-33FC234A816E}">
      <dgm:prSet/>
      <dgm:spPr/>
      <dgm:t>
        <a:bodyPr/>
        <a:lstStyle/>
        <a:p>
          <a:endParaRPr lang="en-US"/>
        </a:p>
      </dgm:t>
    </dgm:pt>
    <dgm:pt modelId="{77A1E74E-77A4-4427-BC86-C7DD42148AFC}" type="sibTrans" cxnId="{6118DBD9-FBCB-43AA-9272-33FC234A816E}">
      <dgm:prSet/>
      <dgm:spPr/>
      <dgm:t>
        <a:bodyPr/>
        <a:lstStyle/>
        <a:p>
          <a:endParaRPr lang="en-US"/>
        </a:p>
      </dgm:t>
    </dgm:pt>
    <dgm:pt modelId="{6F91CD70-1B81-42FB-936D-E81DFCA57B42}">
      <dgm:prSet phldrT="[Text]"/>
      <dgm:spPr/>
      <dgm:t>
        <a:bodyPr/>
        <a:lstStyle/>
        <a:p>
          <a:r>
            <a:rPr lang="en-US" dirty="0"/>
            <a:t>Update</a:t>
          </a:r>
        </a:p>
      </dgm:t>
    </dgm:pt>
    <dgm:pt modelId="{73DE0712-8894-4E55-B2DE-0A14EAB84BBF}" type="parTrans" cxnId="{287AC3CB-9989-418C-B95E-977FDFC261B2}">
      <dgm:prSet/>
      <dgm:spPr/>
      <dgm:t>
        <a:bodyPr/>
        <a:lstStyle/>
        <a:p>
          <a:endParaRPr lang="en-US"/>
        </a:p>
      </dgm:t>
    </dgm:pt>
    <dgm:pt modelId="{5E2698C5-4E2D-4F6A-AC99-B2E8EE990BD0}" type="sibTrans" cxnId="{287AC3CB-9989-418C-B95E-977FDFC261B2}">
      <dgm:prSet/>
      <dgm:spPr/>
      <dgm:t>
        <a:bodyPr/>
        <a:lstStyle/>
        <a:p>
          <a:endParaRPr lang="en-US"/>
        </a:p>
      </dgm:t>
    </dgm:pt>
    <dgm:pt modelId="{30CC4FA8-945B-4AEE-8F9E-75A237D41813}" type="pres">
      <dgm:prSet presAssocID="{2BC4A21F-72EF-478E-95AF-6CB336F42B08}" presName="cycle" presStyleCnt="0">
        <dgm:presLayoutVars>
          <dgm:dir/>
          <dgm:resizeHandles val="exact"/>
        </dgm:presLayoutVars>
      </dgm:prSet>
      <dgm:spPr/>
    </dgm:pt>
    <dgm:pt modelId="{970B5152-15EA-4CF4-9249-8CD1FF40DD88}" type="pres">
      <dgm:prSet presAssocID="{F110105F-31A9-4F6A-AEEB-872AE8877A64}" presName="node" presStyleLbl="node1" presStyleIdx="0" presStyleCnt="4">
        <dgm:presLayoutVars>
          <dgm:bulletEnabled val="1"/>
        </dgm:presLayoutVars>
      </dgm:prSet>
      <dgm:spPr/>
    </dgm:pt>
    <dgm:pt modelId="{42A57427-E942-4B4D-8F7F-359F2B80A9EB}" type="pres">
      <dgm:prSet presAssocID="{B7D4A1C6-463F-44D9-8893-2135B6B8E61B}" presName="sibTrans" presStyleLbl="sibTrans2D1" presStyleIdx="0" presStyleCnt="4"/>
      <dgm:spPr/>
    </dgm:pt>
    <dgm:pt modelId="{8E49B596-9EC3-4FA7-B0D4-2654BD40EAD7}" type="pres">
      <dgm:prSet presAssocID="{B7D4A1C6-463F-44D9-8893-2135B6B8E61B}" presName="connectorText" presStyleLbl="sibTrans2D1" presStyleIdx="0" presStyleCnt="4"/>
      <dgm:spPr/>
    </dgm:pt>
    <dgm:pt modelId="{36C55424-0E64-4641-843A-32FF5184CD45}" type="pres">
      <dgm:prSet presAssocID="{4218D442-9011-46A0-8640-93939FB654D5}" presName="node" presStyleLbl="node1" presStyleIdx="1" presStyleCnt="4">
        <dgm:presLayoutVars>
          <dgm:bulletEnabled val="1"/>
        </dgm:presLayoutVars>
      </dgm:prSet>
      <dgm:spPr/>
    </dgm:pt>
    <dgm:pt modelId="{95C5E2F3-6B79-48C3-A570-C0CDEB58B35D}" type="pres">
      <dgm:prSet presAssocID="{695F82C5-499A-4E01-BECC-3BAE4C16E33F}" presName="sibTrans" presStyleLbl="sibTrans2D1" presStyleIdx="1" presStyleCnt="4"/>
      <dgm:spPr/>
    </dgm:pt>
    <dgm:pt modelId="{4262609B-A8D9-445A-A5F3-88F11216DA20}" type="pres">
      <dgm:prSet presAssocID="{695F82C5-499A-4E01-BECC-3BAE4C16E33F}" presName="connectorText" presStyleLbl="sibTrans2D1" presStyleIdx="1" presStyleCnt="4"/>
      <dgm:spPr/>
    </dgm:pt>
    <dgm:pt modelId="{3011C153-81D7-43A1-AECF-06F943EE5C97}" type="pres">
      <dgm:prSet presAssocID="{5DB0BC7A-9484-4BD7-BEA3-410E3FB42D58}" presName="node" presStyleLbl="node1" presStyleIdx="2" presStyleCnt="4">
        <dgm:presLayoutVars>
          <dgm:bulletEnabled val="1"/>
        </dgm:presLayoutVars>
      </dgm:prSet>
      <dgm:spPr/>
    </dgm:pt>
    <dgm:pt modelId="{61097224-FF59-4136-8552-018F12E98847}" type="pres">
      <dgm:prSet presAssocID="{77A1E74E-77A4-4427-BC86-C7DD42148AFC}" presName="sibTrans" presStyleLbl="sibTrans2D1" presStyleIdx="2" presStyleCnt="4"/>
      <dgm:spPr/>
    </dgm:pt>
    <dgm:pt modelId="{C68DD3F6-83FD-4EB8-90A8-5CE91C3C94E7}" type="pres">
      <dgm:prSet presAssocID="{77A1E74E-77A4-4427-BC86-C7DD42148AFC}" presName="connectorText" presStyleLbl="sibTrans2D1" presStyleIdx="2" presStyleCnt="4"/>
      <dgm:spPr/>
    </dgm:pt>
    <dgm:pt modelId="{84005BDC-9CF8-4631-A01C-B1E2F071D3C9}" type="pres">
      <dgm:prSet presAssocID="{6F91CD70-1B81-42FB-936D-E81DFCA57B42}" presName="node" presStyleLbl="node1" presStyleIdx="3" presStyleCnt="4">
        <dgm:presLayoutVars>
          <dgm:bulletEnabled val="1"/>
        </dgm:presLayoutVars>
      </dgm:prSet>
      <dgm:spPr/>
    </dgm:pt>
    <dgm:pt modelId="{7CDFAE97-1D8B-4322-B410-9AFE956161D7}" type="pres">
      <dgm:prSet presAssocID="{5E2698C5-4E2D-4F6A-AC99-B2E8EE990BD0}" presName="sibTrans" presStyleLbl="sibTrans2D1" presStyleIdx="3" presStyleCnt="4"/>
      <dgm:spPr/>
    </dgm:pt>
    <dgm:pt modelId="{D738F3DB-F62F-47BA-97F7-CA87ED9C5D5A}" type="pres">
      <dgm:prSet presAssocID="{5E2698C5-4E2D-4F6A-AC99-B2E8EE990BD0}" presName="connectorText" presStyleLbl="sibTrans2D1" presStyleIdx="3" presStyleCnt="4"/>
      <dgm:spPr/>
    </dgm:pt>
  </dgm:ptLst>
  <dgm:cxnLst>
    <dgm:cxn modelId="{CADD090C-2E73-45B1-83EA-DA7EC5A249DB}" type="presOf" srcId="{6F91CD70-1B81-42FB-936D-E81DFCA57B42}" destId="{84005BDC-9CF8-4631-A01C-B1E2F071D3C9}" srcOrd="0" destOrd="0" presId="urn:microsoft.com/office/officeart/2005/8/layout/cycle2"/>
    <dgm:cxn modelId="{C46EDA0C-A6F3-4B85-A80D-2580FC95BC88}" type="presOf" srcId="{2BC4A21F-72EF-478E-95AF-6CB336F42B08}" destId="{30CC4FA8-945B-4AEE-8F9E-75A237D41813}" srcOrd="0" destOrd="0" presId="urn:microsoft.com/office/officeart/2005/8/layout/cycle2"/>
    <dgm:cxn modelId="{4A71F30F-4D22-465A-B0F0-79B9876F27BD}" type="presOf" srcId="{4218D442-9011-46A0-8640-93939FB654D5}" destId="{36C55424-0E64-4641-843A-32FF5184CD45}" srcOrd="0" destOrd="0" presId="urn:microsoft.com/office/officeart/2005/8/layout/cycle2"/>
    <dgm:cxn modelId="{39346620-2B62-4015-B981-5ABE5D1C6AA1}" type="presOf" srcId="{695F82C5-499A-4E01-BECC-3BAE4C16E33F}" destId="{4262609B-A8D9-445A-A5F3-88F11216DA20}" srcOrd="1" destOrd="0" presId="urn:microsoft.com/office/officeart/2005/8/layout/cycle2"/>
    <dgm:cxn modelId="{D3ABCD3B-A9F2-4A02-9139-649B34177786}" type="presOf" srcId="{B7D4A1C6-463F-44D9-8893-2135B6B8E61B}" destId="{8E49B596-9EC3-4FA7-B0D4-2654BD40EAD7}" srcOrd="1" destOrd="0" presId="urn:microsoft.com/office/officeart/2005/8/layout/cycle2"/>
    <dgm:cxn modelId="{93FBF172-7E44-4C44-8C7D-24F21598D4AC}" srcId="{2BC4A21F-72EF-478E-95AF-6CB336F42B08}" destId="{4218D442-9011-46A0-8640-93939FB654D5}" srcOrd="1" destOrd="0" parTransId="{06A2905F-F263-4ECF-9158-36FCD07393A4}" sibTransId="{695F82C5-499A-4E01-BECC-3BAE4C16E33F}"/>
    <dgm:cxn modelId="{F2309554-683C-4F3D-A5B9-B175C4AC49C5}" type="presOf" srcId="{77A1E74E-77A4-4427-BC86-C7DD42148AFC}" destId="{61097224-FF59-4136-8552-018F12E98847}" srcOrd="0" destOrd="0" presId="urn:microsoft.com/office/officeart/2005/8/layout/cycle2"/>
    <dgm:cxn modelId="{0947667C-1CF5-4CF6-B192-C5B26FBD6AC7}" srcId="{2BC4A21F-72EF-478E-95AF-6CB336F42B08}" destId="{F110105F-31A9-4F6A-AEEB-872AE8877A64}" srcOrd="0" destOrd="0" parTransId="{73C1A425-DF40-499C-B34A-3E3619BAC175}" sibTransId="{B7D4A1C6-463F-44D9-8893-2135B6B8E61B}"/>
    <dgm:cxn modelId="{578C9381-577C-4775-BFD0-83C7E6BDFA09}" type="presOf" srcId="{F110105F-31A9-4F6A-AEEB-872AE8877A64}" destId="{970B5152-15EA-4CF4-9249-8CD1FF40DD88}" srcOrd="0" destOrd="0" presId="urn:microsoft.com/office/officeart/2005/8/layout/cycle2"/>
    <dgm:cxn modelId="{0FD5F591-630A-4ADE-82F7-E8A987CBF4EB}" type="presOf" srcId="{5DB0BC7A-9484-4BD7-BEA3-410E3FB42D58}" destId="{3011C153-81D7-43A1-AECF-06F943EE5C97}" srcOrd="0" destOrd="0" presId="urn:microsoft.com/office/officeart/2005/8/layout/cycle2"/>
    <dgm:cxn modelId="{F10F7C93-033A-4B42-B71D-5C174A50FAFC}" type="presOf" srcId="{B7D4A1C6-463F-44D9-8893-2135B6B8E61B}" destId="{42A57427-E942-4B4D-8F7F-359F2B80A9EB}" srcOrd="0" destOrd="0" presId="urn:microsoft.com/office/officeart/2005/8/layout/cycle2"/>
    <dgm:cxn modelId="{7F897C95-BB89-4BE0-A78F-DB01CD99229C}" type="presOf" srcId="{5E2698C5-4E2D-4F6A-AC99-B2E8EE990BD0}" destId="{7CDFAE97-1D8B-4322-B410-9AFE956161D7}" srcOrd="0" destOrd="0" presId="urn:microsoft.com/office/officeart/2005/8/layout/cycle2"/>
    <dgm:cxn modelId="{88A0459E-D4C5-48A9-8B1D-C3C9900EF4DD}" type="presOf" srcId="{5E2698C5-4E2D-4F6A-AC99-B2E8EE990BD0}" destId="{D738F3DB-F62F-47BA-97F7-CA87ED9C5D5A}" srcOrd="1" destOrd="0" presId="urn:microsoft.com/office/officeart/2005/8/layout/cycle2"/>
    <dgm:cxn modelId="{ABA3D7A1-E888-4F6F-8CAB-2897021AD21E}" type="presOf" srcId="{695F82C5-499A-4E01-BECC-3BAE4C16E33F}" destId="{95C5E2F3-6B79-48C3-A570-C0CDEB58B35D}" srcOrd="0" destOrd="0" presId="urn:microsoft.com/office/officeart/2005/8/layout/cycle2"/>
    <dgm:cxn modelId="{287AC3CB-9989-418C-B95E-977FDFC261B2}" srcId="{2BC4A21F-72EF-478E-95AF-6CB336F42B08}" destId="{6F91CD70-1B81-42FB-936D-E81DFCA57B42}" srcOrd="3" destOrd="0" parTransId="{73DE0712-8894-4E55-B2DE-0A14EAB84BBF}" sibTransId="{5E2698C5-4E2D-4F6A-AC99-B2E8EE990BD0}"/>
    <dgm:cxn modelId="{6118DBD9-FBCB-43AA-9272-33FC234A816E}" srcId="{2BC4A21F-72EF-478E-95AF-6CB336F42B08}" destId="{5DB0BC7A-9484-4BD7-BEA3-410E3FB42D58}" srcOrd="2" destOrd="0" parTransId="{3CB090F5-06C6-4CFF-88C9-714414A04613}" sibTransId="{77A1E74E-77A4-4427-BC86-C7DD42148AFC}"/>
    <dgm:cxn modelId="{48F1B4E6-055C-4554-998C-8AAD9F6BB4AF}" type="presOf" srcId="{77A1E74E-77A4-4427-BC86-C7DD42148AFC}" destId="{C68DD3F6-83FD-4EB8-90A8-5CE91C3C94E7}" srcOrd="1" destOrd="0" presId="urn:microsoft.com/office/officeart/2005/8/layout/cycle2"/>
    <dgm:cxn modelId="{9613469B-8E1C-44EB-9ADE-9F5BD679D940}" type="presParOf" srcId="{30CC4FA8-945B-4AEE-8F9E-75A237D41813}" destId="{970B5152-15EA-4CF4-9249-8CD1FF40DD88}" srcOrd="0" destOrd="0" presId="urn:microsoft.com/office/officeart/2005/8/layout/cycle2"/>
    <dgm:cxn modelId="{83E509A8-908E-444F-894A-9C7E8DAC3BC4}" type="presParOf" srcId="{30CC4FA8-945B-4AEE-8F9E-75A237D41813}" destId="{42A57427-E942-4B4D-8F7F-359F2B80A9EB}" srcOrd="1" destOrd="0" presId="urn:microsoft.com/office/officeart/2005/8/layout/cycle2"/>
    <dgm:cxn modelId="{EEDAF583-E517-49CC-AB5F-34EE10F0A7BB}" type="presParOf" srcId="{42A57427-E942-4B4D-8F7F-359F2B80A9EB}" destId="{8E49B596-9EC3-4FA7-B0D4-2654BD40EAD7}" srcOrd="0" destOrd="0" presId="urn:microsoft.com/office/officeart/2005/8/layout/cycle2"/>
    <dgm:cxn modelId="{AB243A03-9CB0-403C-A0CF-AE9B1455F54D}" type="presParOf" srcId="{30CC4FA8-945B-4AEE-8F9E-75A237D41813}" destId="{36C55424-0E64-4641-843A-32FF5184CD45}" srcOrd="2" destOrd="0" presId="urn:microsoft.com/office/officeart/2005/8/layout/cycle2"/>
    <dgm:cxn modelId="{4D977B30-33E5-465E-8CE8-1321EC237D50}" type="presParOf" srcId="{30CC4FA8-945B-4AEE-8F9E-75A237D41813}" destId="{95C5E2F3-6B79-48C3-A570-C0CDEB58B35D}" srcOrd="3" destOrd="0" presId="urn:microsoft.com/office/officeart/2005/8/layout/cycle2"/>
    <dgm:cxn modelId="{1D72E13D-02F4-4213-98CB-540C6C8E80D7}" type="presParOf" srcId="{95C5E2F3-6B79-48C3-A570-C0CDEB58B35D}" destId="{4262609B-A8D9-445A-A5F3-88F11216DA20}" srcOrd="0" destOrd="0" presId="urn:microsoft.com/office/officeart/2005/8/layout/cycle2"/>
    <dgm:cxn modelId="{0C9E2E35-4941-4B69-AD16-F8D631B392E1}" type="presParOf" srcId="{30CC4FA8-945B-4AEE-8F9E-75A237D41813}" destId="{3011C153-81D7-43A1-AECF-06F943EE5C97}" srcOrd="4" destOrd="0" presId="urn:microsoft.com/office/officeart/2005/8/layout/cycle2"/>
    <dgm:cxn modelId="{36C4D553-8F8F-4224-814B-85B4FB8C3ACD}" type="presParOf" srcId="{30CC4FA8-945B-4AEE-8F9E-75A237D41813}" destId="{61097224-FF59-4136-8552-018F12E98847}" srcOrd="5" destOrd="0" presId="urn:microsoft.com/office/officeart/2005/8/layout/cycle2"/>
    <dgm:cxn modelId="{40C14D4A-0008-4864-B7AB-11280F6DDBE4}" type="presParOf" srcId="{61097224-FF59-4136-8552-018F12E98847}" destId="{C68DD3F6-83FD-4EB8-90A8-5CE91C3C94E7}" srcOrd="0" destOrd="0" presId="urn:microsoft.com/office/officeart/2005/8/layout/cycle2"/>
    <dgm:cxn modelId="{2482CBAC-1688-464A-AB3E-D7BA1B3E6B27}" type="presParOf" srcId="{30CC4FA8-945B-4AEE-8F9E-75A237D41813}" destId="{84005BDC-9CF8-4631-A01C-B1E2F071D3C9}" srcOrd="6" destOrd="0" presId="urn:microsoft.com/office/officeart/2005/8/layout/cycle2"/>
    <dgm:cxn modelId="{ADE7BC9D-5B9E-431D-8905-09541B3FE68D}" type="presParOf" srcId="{30CC4FA8-945B-4AEE-8F9E-75A237D41813}" destId="{7CDFAE97-1D8B-4322-B410-9AFE956161D7}" srcOrd="7" destOrd="0" presId="urn:microsoft.com/office/officeart/2005/8/layout/cycle2"/>
    <dgm:cxn modelId="{80BFE8DC-826B-4A28-A077-FD5E7379AD82}" type="presParOf" srcId="{7CDFAE97-1D8B-4322-B410-9AFE956161D7}" destId="{D738F3DB-F62F-47BA-97F7-CA87ED9C5D5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C4A21F-72EF-478E-95AF-6CB336F42B08}" type="doc">
      <dgm:prSet loTypeId="urn:microsoft.com/office/officeart/2005/8/layout/cycle2" loCatId="cycle" qsTypeId="urn:microsoft.com/office/officeart/2005/8/quickstyle/simple1" qsCatId="simple" csTypeId="urn:microsoft.com/office/officeart/2005/8/colors/colorful2" csCatId="colorful" phldr="1"/>
      <dgm:spPr/>
      <dgm:t>
        <a:bodyPr/>
        <a:lstStyle/>
        <a:p>
          <a:endParaRPr lang="en-US"/>
        </a:p>
      </dgm:t>
    </dgm:pt>
    <dgm:pt modelId="{F110105F-31A9-4F6A-AEEB-872AE8877A64}">
      <dgm:prSet phldrT="[Text]"/>
      <dgm:spPr/>
      <dgm:t>
        <a:bodyPr/>
        <a:lstStyle/>
        <a:p>
          <a:r>
            <a:rPr lang="en-US" dirty="0"/>
            <a:t>Fetch</a:t>
          </a:r>
        </a:p>
      </dgm:t>
    </dgm:pt>
    <dgm:pt modelId="{73C1A425-DF40-499C-B34A-3E3619BAC175}" type="parTrans" cxnId="{0947667C-1CF5-4CF6-B192-C5B26FBD6AC7}">
      <dgm:prSet/>
      <dgm:spPr/>
      <dgm:t>
        <a:bodyPr/>
        <a:lstStyle/>
        <a:p>
          <a:endParaRPr lang="en-US"/>
        </a:p>
      </dgm:t>
    </dgm:pt>
    <dgm:pt modelId="{B7D4A1C6-463F-44D9-8893-2135B6B8E61B}" type="sibTrans" cxnId="{0947667C-1CF5-4CF6-B192-C5B26FBD6AC7}">
      <dgm:prSet/>
      <dgm:spPr/>
      <dgm:t>
        <a:bodyPr/>
        <a:lstStyle/>
        <a:p>
          <a:endParaRPr lang="en-US"/>
        </a:p>
      </dgm:t>
    </dgm:pt>
    <dgm:pt modelId="{4218D442-9011-46A0-8640-93939FB654D5}">
      <dgm:prSet phldrT="[Text]"/>
      <dgm:spPr/>
      <dgm:t>
        <a:bodyPr/>
        <a:lstStyle/>
        <a:p>
          <a:r>
            <a:rPr lang="en-US" dirty="0"/>
            <a:t>Decode</a:t>
          </a:r>
        </a:p>
      </dgm:t>
    </dgm:pt>
    <dgm:pt modelId="{06A2905F-F263-4ECF-9158-36FCD07393A4}" type="parTrans" cxnId="{93FBF172-7E44-4C44-8C7D-24F21598D4AC}">
      <dgm:prSet/>
      <dgm:spPr/>
      <dgm:t>
        <a:bodyPr/>
        <a:lstStyle/>
        <a:p>
          <a:endParaRPr lang="en-US"/>
        </a:p>
      </dgm:t>
    </dgm:pt>
    <dgm:pt modelId="{695F82C5-499A-4E01-BECC-3BAE4C16E33F}" type="sibTrans" cxnId="{93FBF172-7E44-4C44-8C7D-24F21598D4AC}">
      <dgm:prSet/>
      <dgm:spPr/>
      <dgm:t>
        <a:bodyPr/>
        <a:lstStyle/>
        <a:p>
          <a:endParaRPr lang="en-US"/>
        </a:p>
      </dgm:t>
    </dgm:pt>
    <dgm:pt modelId="{5DB0BC7A-9484-4BD7-BEA3-410E3FB42D58}">
      <dgm:prSet phldrT="[Text]"/>
      <dgm:spPr/>
      <dgm:t>
        <a:bodyPr/>
        <a:lstStyle/>
        <a:p>
          <a:r>
            <a:rPr lang="en-US" dirty="0"/>
            <a:t>Execute</a:t>
          </a:r>
        </a:p>
      </dgm:t>
    </dgm:pt>
    <dgm:pt modelId="{3CB090F5-06C6-4CFF-88C9-714414A04613}" type="parTrans" cxnId="{6118DBD9-FBCB-43AA-9272-33FC234A816E}">
      <dgm:prSet/>
      <dgm:spPr/>
      <dgm:t>
        <a:bodyPr/>
        <a:lstStyle/>
        <a:p>
          <a:endParaRPr lang="en-US"/>
        </a:p>
      </dgm:t>
    </dgm:pt>
    <dgm:pt modelId="{77A1E74E-77A4-4427-BC86-C7DD42148AFC}" type="sibTrans" cxnId="{6118DBD9-FBCB-43AA-9272-33FC234A816E}">
      <dgm:prSet/>
      <dgm:spPr/>
      <dgm:t>
        <a:bodyPr/>
        <a:lstStyle/>
        <a:p>
          <a:endParaRPr lang="en-US"/>
        </a:p>
      </dgm:t>
    </dgm:pt>
    <dgm:pt modelId="{6F91CD70-1B81-42FB-936D-E81DFCA57B42}">
      <dgm:prSet phldrT="[Text]"/>
      <dgm:spPr/>
      <dgm:t>
        <a:bodyPr/>
        <a:lstStyle/>
        <a:p>
          <a:r>
            <a:rPr lang="en-US" dirty="0"/>
            <a:t>Update</a:t>
          </a:r>
        </a:p>
      </dgm:t>
    </dgm:pt>
    <dgm:pt modelId="{73DE0712-8894-4E55-B2DE-0A14EAB84BBF}" type="parTrans" cxnId="{287AC3CB-9989-418C-B95E-977FDFC261B2}">
      <dgm:prSet/>
      <dgm:spPr/>
      <dgm:t>
        <a:bodyPr/>
        <a:lstStyle/>
        <a:p>
          <a:endParaRPr lang="en-US"/>
        </a:p>
      </dgm:t>
    </dgm:pt>
    <dgm:pt modelId="{5E2698C5-4E2D-4F6A-AC99-B2E8EE990BD0}" type="sibTrans" cxnId="{287AC3CB-9989-418C-B95E-977FDFC261B2}">
      <dgm:prSet/>
      <dgm:spPr/>
      <dgm:t>
        <a:bodyPr/>
        <a:lstStyle/>
        <a:p>
          <a:endParaRPr lang="en-US"/>
        </a:p>
      </dgm:t>
    </dgm:pt>
    <dgm:pt modelId="{30CC4FA8-945B-4AEE-8F9E-75A237D41813}" type="pres">
      <dgm:prSet presAssocID="{2BC4A21F-72EF-478E-95AF-6CB336F42B08}" presName="cycle" presStyleCnt="0">
        <dgm:presLayoutVars>
          <dgm:dir/>
          <dgm:resizeHandles val="exact"/>
        </dgm:presLayoutVars>
      </dgm:prSet>
      <dgm:spPr/>
    </dgm:pt>
    <dgm:pt modelId="{970B5152-15EA-4CF4-9249-8CD1FF40DD88}" type="pres">
      <dgm:prSet presAssocID="{F110105F-31A9-4F6A-AEEB-872AE8877A64}" presName="node" presStyleLbl="node1" presStyleIdx="0" presStyleCnt="4">
        <dgm:presLayoutVars>
          <dgm:bulletEnabled val="1"/>
        </dgm:presLayoutVars>
      </dgm:prSet>
      <dgm:spPr/>
    </dgm:pt>
    <dgm:pt modelId="{42A57427-E942-4B4D-8F7F-359F2B80A9EB}" type="pres">
      <dgm:prSet presAssocID="{B7D4A1C6-463F-44D9-8893-2135B6B8E61B}" presName="sibTrans" presStyleLbl="sibTrans2D1" presStyleIdx="0" presStyleCnt="4"/>
      <dgm:spPr/>
    </dgm:pt>
    <dgm:pt modelId="{8E49B596-9EC3-4FA7-B0D4-2654BD40EAD7}" type="pres">
      <dgm:prSet presAssocID="{B7D4A1C6-463F-44D9-8893-2135B6B8E61B}" presName="connectorText" presStyleLbl="sibTrans2D1" presStyleIdx="0" presStyleCnt="4"/>
      <dgm:spPr/>
    </dgm:pt>
    <dgm:pt modelId="{36C55424-0E64-4641-843A-32FF5184CD45}" type="pres">
      <dgm:prSet presAssocID="{4218D442-9011-46A0-8640-93939FB654D5}" presName="node" presStyleLbl="node1" presStyleIdx="1" presStyleCnt="4">
        <dgm:presLayoutVars>
          <dgm:bulletEnabled val="1"/>
        </dgm:presLayoutVars>
      </dgm:prSet>
      <dgm:spPr/>
    </dgm:pt>
    <dgm:pt modelId="{95C5E2F3-6B79-48C3-A570-C0CDEB58B35D}" type="pres">
      <dgm:prSet presAssocID="{695F82C5-499A-4E01-BECC-3BAE4C16E33F}" presName="sibTrans" presStyleLbl="sibTrans2D1" presStyleIdx="1" presStyleCnt="4"/>
      <dgm:spPr/>
    </dgm:pt>
    <dgm:pt modelId="{4262609B-A8D9-445A-A5F3-88F11216DA20}" type="pres">
      <dgm:prSet presAssocID="{695F82C5-499A-4E01-BECC-3BAE4C16E33F}" presName="connectorText" presStyleLbl="sibTrans2D1" presStyleIdx="1" presStyleCnt="4"/>
      <dgm:spPr/>
    </dgm:pt>
    <dgm:pt modelId="{3011C153-81D7-43A1-AECF-06F943EE5C97}" type="pres">
      <dgm:prSet presAssocID="{5DB0BC7A-9484-4BD7-BEA3-410E3FB42D58}" presName="node" presStyleLbl="node1" presStyleIdx="2" presStyleCnt="4">
        <dgm:presLayoutVars>
          <dgm:bulletEnabled val="1"/>
        </dgm:presLayoutVars>
      </dgm:prSet>
      <dgm:spPr/>
    </dgm:pt>
    <dgm:pt modelId="{61097224-FF59-4136-8552-018F12E98847}" type="pres">
      <dgm:prSet presAssocID="{77A1E74E-77A4-4427-BC86-C7DD42148AFC}" presName="sibTrans" presStyleLbl="sibTrans2D1" presStyleIdx="2" presStyleCnt="4"/>
      <dgm:spPr/>
    </dgm:pt>
    <dgm:pt modelId="{C68DD3F6-83FD-4EB8-90A8-5CE91C3C94E7}" type="pres">
      <dgm:prSet presAssocID="{77A1E74E-77A4-4427-BC86-C7DD42148AFC}" presName="connectorText" presStyleLbl="sibTrans2D1" presStyleIdx="2" presStyleCnt="4"/>
      <dgm:spPr/>
    </dgm:pt>
    <dgm:pt modelId="{84005BDC-9CF8-4631-A01C-B1E2F071D3C9}" type="pres">
      <dgm:prSet presAssocID="{6F91CD70-1B81-42FB-936D-E81DFCA57B42}" presName="node" presStyleLbl="node1" presStyleIdx="3" presStyleCnt="4">
        <dgm:presLayoutVars>
          <dgm:bulletEnabled val="1"/>
        </dgm:presLayoutVars>
      </dgm:prSet>
      <dgm:spPr/>
    </dgm:pt>
    <dgm:pt modelId="{7CDFAE97-1D8B-4322-B410-9AFE956161D7}" type="pres">
      <dgm:prSet presAssocID="{5E2698C5-4E2D-4F6A-AC99-B2E8EE990BD0}" presName="sibTrans" presStyleLbl="sibTrans2D1" presStyleIdx="3" presStyleCnt="4"/>
      <dgm:spPr/>
    </dgm:pt>
    <dgm:pt modelId="{D738F3DB-F62F-47BA-97F7-CA87ED9C5D5A}" type="pres">
      <dgm:prSet presAssocID="{5E2698C5-4E2D-4F6A-AC99-B2E8EE990BD0}" presName="connectorText" presStyleLbl="sibTrans2D1" presStyleIdx="3" presStyleCnt="4"/>
      <dgm:spPr/>
    </dgm:pt>
  </dgm:ptLst>
  <dgm:cxnLst>
    <dgm:cxn modelId="{CADD090C-2E73-45B1-83EA-DA7EC5A249DB}" type="presOf" srcId="{6F91CD70-1B81-42FB-936D-E81DFCA57B42}" destId="{84005BDC-9CF8-4631-A01C-B1E2F071D3C9}" srcOrd="0" destOrd="0" presId="urn:microsoft.com/office/officeart/2005/8/layout/cycle2"/>
    <dgm:cxn modelId="{C46EDA0C-A6F3-4B85-A80D-2580FC95BC88}" type="presOf" srcId="{2BC4A21F-72EF-478E-95AF-6CB336F42B08}" destId="{30CC4FA8-945B-4AEE-8F9E-75A237D41813}" srcOrd="0" destOrd="0" presId="urn:microsoft.com/office/officeart/2005/8/layout/cycle2"/>
    <dgm:cxn modelId="{4A71F30F-4D22-465A-B0F0-79B9876F27BD}" type="presOf" srcId="{4218D442-9011-46A0-8640-93939FB654D5}" destId="{36C55424-0E64-4641-843A-32FF5184CD45}" srcOrd="0" destOrd="0" presId="urn:microsoft.com/office/officeart/2005/8/layout/cycle2"/>
    <dgm:cxn modelId="{39346620-2B62-4015-B981-5ABE5D1C6AA1}" type="presOf" srcId="{695F82C5-499A-4E01-BECC-3BAE4C16E33F}" destId="{4262609B-A8D9-445A-A5F3-88F11216DA20}" srcOrd="1" destOrd="0" presId="urn:microsoft.com/office/officeart/2005/8/layout/cycle2"/>
    <dgm:cxn modelId="{D3ABCD3B-A9F2-4A02-9139-649B34177786}" type="presOf" srcId="{B7D4A1C6-463F-44D9-8893-2135B6B8E61B}" destId="{8E49B596-9EC3-4FA7-B0D4-2654BD40EAD7}" srcOrd="1" destOrd="0" presId="urn:microsoft.com/office/officeart/2005/8/layout/cycle2"/>
    <dgm:cxn modelId="{93FBF172-7E44-4C44-8C7D-24F21598D4AC}" srcId="{2BC4A21F-72EF-478E-95AF-6CB336F42B08}" destId="{4218D442-9011-46A0-8640-93939FB654D5}" srcOrd="1" destOrd="0" parTransId="{06A2905F-F263-4ECF-9158-36FCD07393A4}" sibTransId="{695F82C5-499A-4E01-BECC-3BAE4C16E33F}"/>
    <dgm:cxn modelId="{F2309554-683C-4F3D-A5B9-B175C4AC49C5}" type="presOf" srcId="{77A1E74E-77A4-4427-BC86-C7DD42148AFC}" destId="{61097224-FF59-4136-8552-018F12E98847}" srcOrd="0" destOrd="0" presId="urn:microsoft.com/office/officeart/2005/8/layout/cycle2"/>
    <dgm:cxn modelId="{0947667C-1CF5-4CF6-B192-C5B26FBD6AC7}" srcId="{2BC4A21F-72EF-478E-95AF-6CB336F42B08}" destId="{F110105F-31A9-4F6A-AEEB-872AE8877A64}" srcOrd="0" destOrd="0" parTransId="{73C1A425-DF40-499C-B34A-3E3619BAC175}" sibTransId="{B7D4A1C6-463F-44D9-8893-2135B6B8E61B}"/>
    <dgm:cxn modelId="{578C9381-577C-4775-BFD0-83C7E6BDFA09}" type="presOf" srcId="{F110105F-31A9-4F6A-AEEB-872AE8877A64}" destId="{970B5152-15EA-4CF4-9249-8CD1FF40DD88}" srcOrd="0" destOrd="0" presId="urn:microsoft.com/office/officeart/2005/8/layout/cycle2"/>
    <dgm:cxn modelId="{0FD5F591-630A-4ADE-82F7-E8A987CBF4EB}" type="presOf" srcId="{5DB0BC7A-9484-4BD7-BEA3-410E3FB42D58}" destId="{3011C153-81D7-43A1-AECF-06F943EE5C97}" srcOrd="0" destOrd="0" presId="urn:microsoft.com/office/officeart/2005/8/layout/cycle2"/>
    <dgm:cxn modelId="{F10F7C93-033A-4B42-B71D-5C174A50FAFC}" type="presOf" srcId="{B7D4A1C6-463F-44D9-8893-2135B6B8E61B}" destId="{42A57427-E942-4B4D-8F7F-359F2B80A9EB}" srcOrd="0" destOrd="0" presId="urn:microsoft.com/office/officeart/2005/8/layout/cycle2"/>
    <dgm:cxn modelId="{7F897C95-BB89-4BE0-A78F-DB01CD99229C}" type="presOf" srcId="{5E2698C5-4E2D-4F6A-AC99-B2E8EE990BD0}" destId="{7CDFAE97-1D8B-4322-B410-9AFE956161D7}" srcOrd="0" destOrd="0" presId="urn:microsoft.com/office/officeart/2005/8/layout/cycle2"/>
    <dgm:cxn modelId="{88A0459E-D4C5-48A9-8B1D-C3C9900EF4DD}" type="presOf" srcId="{5E2698C5-4E2D-4F6A-AC99-B2E8EE990BD0}" destId="{D738F3DB-F62F-47BA-97F7-CA87ED9C5D5A}" srcOrd="1" destOrd="0" presId="urn:microsoft.com/office/officeart/2005/8/layout/cycle2"/>
    <dgm:cxn modelId="{ABA3D7A1-E888-4F6F-8CAB-2897021AD21E}" type="presOf" srcId="{695F82C5-499A-4E01-BECC-3BAE4C16E33F}" destId="{95C5E2F3-6B79-48C3-A570-C0CDEB58B35D}" srcOrd="0" destOrd="0" presId="urn:microsoft.com/office/officeart/2005/8/layout/cycle2"/>
    <dgm:cxn modelId="{287AC3CB-9989-418C-B95E-977FDFC261B2}" srcId="{2BC4A21F-72EF-478E-95AF-6CB336F42B08}" destId="{6F91CD70-1B81-42FB-936D-E81DFCA57B42}" srcOrd="3" destOrd="0" parTransId="{73DE0712-8894-4E55-B2DE-0A14EAB84BBF}" sibTransId="{5E2698C5-4E2D-4F6A-AC99-B2E8EE990BD0}"/>
    <dgm:cxn modelId="{6118DBD9-FBCB-43AA-9272-33FC234A816E}" srcId="{2BC4A21F-72EF-478E-95AF-6CB336F42B08}" destId="{5DB0BC7A-9484-4BD7-BEA3-410E3FB42D58}" srcOrd="2" destOrd="0" parTransId="{3CB090F5-06C6-4CFF-88C9-714414A04613}" sibTransId="{77A1E74E-77A4-4427-BC86-C7DD42148AFC}"/>
    <dgm:cxn modelId="{48F1B4E6-055C-4554-998C-8AAD9F6BB4AF}" type="presOf" srcId="{77A1E74E-77A4-4427-BC86-C7DD42148AFC}" destId="{C68DD3F6-83FD-4EB8-90A8-5CE91C3C94E7}" srcOrd="1" destOrd="0" presId="urn:microsoft.com/office/officeart/2005/8/layout/cycle2"/>
    <dgm:cxn modelId="{9613469B-8E1C-44EB-9ADE-9F5BD679D940}" type="presParOf" srcId="{30CC4FA8-945B-4AEE-8F9E-75A237D41813}" destId="{970B5152-15EA-4CF4-9249-8CD1FF40DD88}" srcOrd="0" destOrd="0" presId="urn:microsoft.com/office/officeart/2005/8/layout/cycle2"/>
    <dgm:cxn modelId="{83E509A8-908E-444F-894A-9C7E8DAC3BC4}" type="presParOf" srcId="{30CC4FA8-945B-4AEE-8F9E-75A237D41813}" destId="{42A57427-E942-4B4D-8F7F-359F2B80A9EB}" srcOrd="1" destOrd="0" presId="urn:microsoft.com/office/officeart/2005/8/layout/cycle2"/>
    <dgm:cxn modelId="{EEDAF583-E517-49CC-AB5F-34EE10F0A7BB}" type="presParOf" srcId="{42A57427-E942-4B4D-8F7F-359F2B80A9EB}" destId="{8E49B596-9EC3-4FA7-B0D4-2654BD40EAD7}" srcOrd="0" destOrd="0" presId="urn:microsoft.com/office/officeart/2005/8/layout/cycle2"/>
    <dgm:cxn modelId="{AB243A03-9CB0-403C-A0CF-AE9B1455F54D}" type="presParOf" srcId="{30CC4FA8-945B-4AEE-8F9E-75A237D41813}" destId="{36C55424-0E64-4641-843A-32FF5184CD45}" srcOrd="2" destOrd="0" presId="urn:microsoft.com/office/officeart/2005/8/layout/cycle2"/>
    <dgm:cxn modelId="{4D977B30-33E5-465E-8CE8-1321EC237D50}" type="presParOf" srcId="{30CC4FA8-945B-4AEE-8F9E-75A237D41813}" destId="{95C5E2F3-6B79-48C3-A570-C0CDEB58B35D}" srcOrd="3" destOrd="0" presId="urn:microsoft.com/office/officeart/2005/8/layout/cycle2"/>
    <dgm:cxn modelId="{1D72E13D-02F4-4213-98CB-540C6C8E80D7}" type="presParOf" srcId="{95C5E2F3-6B79-48C3-A570-C0CDEB58B35D}" destId="{4262609B-A8D9-445A-A5F3-88F11216DA20}" srcOrd="0" destOrd="0" presId="urn:microsoft.com/office/officeart/2005/8/layout/cycle2"/>
    <dgm:cxn modelId="{0C9E2E35-4941-4B69-AD16-F8D631B392E1}" type="presParOf" srcId="{30CC4FA8-945B-4AEE-8F9E-75A237D41813}" destId="{3011C153-81D7-43A1-AECF-06F943EE5C97}" srcOrd="4" destOrd="0" presId="urn:microsoft.com/office/officeart/2005/8/layout/cycle2"/>
    <dgm:cxn modelId="{36C4D553-8F8F-4224-814B-85B4FB8C3ACD}" type="presParOf" srcId="{30CC4FA8-945B-4AEE-8F9E-75A237D41813}" destId="{61097224-FF59-4136-8552-018F12E98847}" srcOrd="5" destOrd="0" presId="urn:microsoft.com/office/officeart/2005/8/layout/cycle2"/>
    <dgm:cxn modelId="{40C14D4A-0008-4864-B7AB-11280F6DDBE4}" type="presParOf" srcId="{61097224-FF59-4136-8552-018F12E98847}" destId="{C68DD3F6-83FD-4EB8-90A8-5CE91C3C94E7}" srcOrd="0" destOrd="0" presId="urn:microsoft.com/office/officeart/2005/8/layout/cycle2"/>
    <dgm:cxn modelId="{2482CBAC-1688-464A-AB3E-D7BA1B3E6B27}" type="presParOf" srcId="{30CC4FA8-945B-4AEE-8F9E-75A237D41813}" destId="{84005BDC-9CF8-4631-A01C-B1E2F071D3C9}" srcOrd="6" destOrd="0" presId="urn:microsoft.com/office/officeart/2005/8/layout/cycle2"/>
    <dgm:cxn modelId="{ADE7BC9D-5B9E-431D-8905-09541B3FE68D}" type="presParOf" srcId="{30CC4FA8-945B-4AEE-8F9E-75A237D41813}" destId="{7CDFAE97-1D8B-4322-B410-9AFE956161D7}" srcOrd="7" destOrd="0" presId="urn:microsoft.com/office/officeart/2005/8/layout/cycle2"/>
    <dgm:cxn modelId="{80BFE8DC-826B-4A28-A077-FD5E7379AD82}" type="presParOf" srcId="{7CDFAE97-1D8B-4322-B410-9AFE956161D7}" destId="{D738F3DB-F62F-47BA-97F7-CA87ED9C5D5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B5152-15EA-4CF4-9249-8CD1FF40DD88}">
      <dsp:nvSpPr>
        <dsp:cNvPr id="0" name=""/>
        <dsp:cNvSpPr/>
      </dsp:nvSpPr>
      <dsp:spPr>
        <a:xfrm>
          <a:off x="1337363" y="151"/>
          <a:ext cx="893898" cy="89389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Fetch</a:t>
          </a:r>
        </a:p>
      </dsp:txBody>
      <dsp:txXfrm>
        <a:off x="1468271" y="131059"/>
        <a:ext cx="632082" cy="632082"/>
      </dsp:txXfrm>
    </dsp:sp>
    <dsp:sp modelId="{42A57427-E942-4B4D-8F7F-359F2B80A9EB}">
      <dsp:nvSpPr>
        <dsp:cNvPr id="0" name=""/>
        <dsp:cNvSpPr/>
      </dsp:nvSpPr>
      <dsp:spPr>
        <a:xfrm rot="2700000">
          <a:off x="2135408" y="766528"/>
          <a:ext cx="238354" cy="30169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145880" y="801585"/>
        <a:ext cx="166848" cy="181014"/>
      </dsp:txXfrm>
    </dsp:sp>
    <dsp:sp modelId="{36C55424-0E64-4641-843A-32FF5184CD45}">
      <dsp:nvSpPr>
        <dsp:cNvPr id="0" name=""/>
        <dsp:cNvSpPr/>
      </dsp:nvSpPr>
      <dsp:spPr>
        <a:xfrm>
          <a:off x="2287449" y="950237"/>
          <a:ext cx="893898" cy="893898"/>
        </a:xfrm>
        <a:prstGeom prst="ellipse">
          <a:avLst/>
        </a:prstGeom>
        <a:solidFill>
          <a:schemeClr val="accent2">
            <a:hueOff val="4246132"/>
            <a:satOff val="18055"/>
            <a:lumOff val="122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Decode</a:t>
          </a:r>
        </a:p>
      </dsp:txBody>
      <dsp:txXfrm>
        <a:off x="2418357" y="1081145"/>
        <a:ext cx="632082" cy="632082"/>
      </dsp:txXfrm>
    </dsp:sp>
    <dsp:sp modelId="{95C5E2F3-6B79-48C3-A570-C0CDEB58B35D}">
      <dsp:nvSpPr>
        <dsp:cNvPr id="0" name=""/>
        <dsp:cNvSpPr/>
      </dsp:nvSpPr>
      <dsp:spPr>
        <a:xfrm rot="8100000">
          <a:off x="2144948" y="1716614"/>
          <a:ext cx="238354" cy="301690"/>
        </a:xfrm>
        <a:prstGeom prst="rightArrow">
          <a:avLst>
            <a:gd name="adj1" fmla="val 60000"/>
            <a:gd name="adj2" fmla="val 50000"/>
          </a:avLst>
        </a:prstGeom>
        <a:solidFill>
          <a:schemeClr val="accent2">
            <a:hueOff val="4246132"/>
            <a:satOff val="18055"/>
            <a:lumOff val="1228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205982" y="1751671"/>
        <a:ext cx="166848" cy="181014"/>
      </dsp:txXfrm>
    </dsp:sp>
    <dsp:sp modelId="{3011C153-81D7-43A1-AECF-06F943EE5C97}">
      <dsp:nvSpPr>
        <dsp:cNvPr id="0" name=""/>
        <dsp:cNvSpPr/>
      </dsp:nvSpPr>
      <dsp:spPr>
        <a:xfrm>
          <a:off x="1337363" y="1900323"/>
          <a:ext cx="893898" cy="893898"/>
        </a:xfrm>
        <a:prstGeom prst="ellipse">
          <a:avLst/>
        </a:prstGeom>
        <a:solidFill>
          <a:schemeClr val="accent2">
            <a:hueOff val="8492263"/>
            <a:satOff val="36111"/>
            <a:lumOff val="245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Execute</a:t>
          </a:r>
        </a:p>
      </dsp:txBody>
      <dsp:txXfrm>
        <a:off x="1468271" y="2031231"/>
        <a:ext cx="632082" cy="632082"/>
      </dsp:txXfrm>
    </dsp:sp>
    <dsp:sp modelId="{61097224-FF59-4136-8552-018F12E98847}">
      <dsp:nvSpPr>
        <dsp:cNvPr id="0" name=""/>
        <dsp:cNvSpPr/>
      </dsp:nvSpPr>
      <dsp:spPr>
        <a:xfrm rot="13500000">
          <a:off x="1194862" y="1726154"/>
          <a:ext cx="238354" cy="301690"/>
        </a:xfrm>
        <a:prstGeom prst="rightArrow">
          <a:avLst>
            <a:gd name="adj1" fmla="val 60000"/>
            <a:gd name="adj2" fmla="val 50000"/>
          </a:avLst>
        </a:prstGeom>
        <a:solidFill>
          <a:schemeClr val="accent2">
            <a:hueOff val="8492263"/>
            <a:satOff val="36111"/>
            <a:lumOff val="2457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1255896" y="1811773"/>
        <a:ext cx="166848" cy="181014"/>
      </dsp:txXfrm>
    </dsp:sp>
    <dsp:sp modelId="{84005BDC-9CF8-4631-A01C-B1E2F071D3C9}">
      <dsp:nvSpPr>
        <dsp:cNvPr id="0" name=""/>
        <dsp:cNvSpPr/>
      </dsp:nvSpPr>
      <dsp:spPr>
        <a:xfrm>
          <a:off x="387277" y="950237"/>
          <a:ext cx="893898" cy="893898"/>
        </a:xfrm>
        <a:prstGeom prst="ellipse">
          <a:avLst/>
        </a:prstGeom>
        <a:solidFill>
          <a:schemeClr val="accent2">
            <a:hueOff val="12738394"/>
            <a:satOff val="54166"/>
            <a:lumOff val="36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Update</a:t>
          </a:r>
        </a:p>
      </dsp:txBody>
      <dsp:txXfrm>
        <a:off x="518185" y="1081145"/>
        <a:ext cx="632082" cy="632082"/>
      </dsp:txXfrm>
    </dsp:sp>
    <dsp:sp modelId="{7CDFAE97-1D8B-4322-B410-9AFE956161D7}">
      <dsp:nvSpPr>
        <dsp:cNvPr id="0" name=""/>
        <dsp:cNvSpPr/>
      </dsp:nvSpPr>
      <dsp:spPr>
        <a:xfrm rot="18900000">
          <a:off x="1185322" y="776068"/>
          <a:ext cx="238354" cy="301690"/>
        </a:xfrm>
        <a:prstGeom prst="rightArrow">
          <a:avLst>
            <a:gd name="adj1" fmla="val 60000"/>
            <a:gd name="adj2" fmla="val 50000"/>
          </a:avLst>
        </a:prstGeom>
        <a:solidFill>
          <a:schemeClr val="accent2">
            <a:hueOff val="12738394"/>
            <a:satOff val="54166"/>
            <a:lumOff val="3686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195794" y="861687"/>
        <a:ext cx="166848" cy="1810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B5152-15EA-4CF4-9249-8CD1FF40DD88}">
      <dsp:nvSpPr>
        <dsp:cNvPr id="0" name=""/>
        <dsp:cNvSpPr/>
      </dsp:nvSpPr>
      <dsp:spPr>
        <a:xfrm>
          <a:off x="1337363" y="151"/>
          <a:ext cx="893898" cy="89389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Fetch</a:t>
          </a:r>
        </a:p>
      </dsp:txBody>
      <dsp:txXfrm>
        <a:off x="1468271" y="131059"/>
        <a:ext cx="632082" cy="632082"/>
      </dsp:txXfrm>
    </dsp:sp>
    <dsp:sp modelId="{42A57427-E942-4B4D-8F7F-359F2B80A9EB}">
      <dsp:nvSpPr>
        <dsp:cNvPr id="0" name=""/>
        <dsp:cNvSpPr/>
      </dsp:nvSpPr>
      <dsp:spPr>
        <a:xfrm rot="2700000">
          <a:off x="2135408" y="766528"/>
          <a:ext cx="238354" cy="30169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145880" y="801585"/>
        <a:ext cx="166848" cy="181014"/>
      </dsp:txXfrm>
    </dsp:sp>
    <dsp:sp modelId="{36C55424-0E64-4641-843A-32FF5184CD45}">
      <dsp:nvSpPr>
        <dsp:cNvPr id="0" name=""/>
        <dsp:cNvSpPr/>
      </dsp:nvSpPr>
      <dsp:spPr>
        <a:xfrm>
          <a:off x="2287449" y="950237"/>
          <a:ext cx="893898" cy="893898"/>
        </a:xfrm>
        <a:prstGeom prst="ellipse">
          <a:avLst/>
        </a:prstGeom>
        <a:solidFill>
          <a:schemeClr val="accent2">
            <a:hueOff val="4246132"/>
            <a:satOff val="18055"/>
            <a:lumOff val="122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Decode</a:t>
          </a:r>
        </a:p>
      </dsp:txBody>
      <dsp:txXfrm>
        <a:off x="2418357" y="1081145"/>
        <a:ext cx="632082" cy="632082"/>
      </dsp:txXfrm>
    </dsp:sp>
    <dsp:sp modelId="{95C5E2F3-6B79-48C3-A570-C0CDEB58B35D}">
      <dsp:nvSpPr>
        <dsp:cNvPr id="0" name=""/>
        <dsp:cNvSpPr/>
      </dsp:nvSpPr>
      <dsp:spPr>
        <a:xfrm rot="8100000">
          <a:off x="2144948" y="1716614"/>
          <a:ext cx="238354" cy="301690"/>
        </a:xfrm>
        <a:prstGeom prst="rightArrow">
          <a:avLst>
            <a:gd name="adj1" fmla="val 60000"/>
            <a:gd name="adj2" fmla="val 50000"/>
          </a:avLst>
        </a:prstGeom>
        <a:solidFill>
          <a:schemeClr val="accent2">
            <a:hueOff val="4246132"/>
            <a:satOff val="18055"/>
            <a:lumOff val="1228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205982" y="1751671"/>
        <a:ext cx="166848" cy="181014"/>
      </dsp:txXfrm>
    </dsp:sp>
    <dsp:sp modelId="{3011C153-81D7-43A1-AECF-06F943EE5C97}">
      <dsp:nvSpPr>
        <dsp:cNvPr id="0" name=""/>
        <dsp:cNvSpPr/>
      </dsp:nvSpPr>
      <dsp:spPr>
        <a:xfrm>
          <a:off x="1337363" y="1900323"/>
          <a:ext cx="893898" cy="893898"/>
        </a:xfrm>
        <a:prstGeom prst="ellipse">
          <a:avLst/>
        </a:prstGeom>
        <a:solidFill>
          <a:schemeClr val="accent2">
            <a:hueOff val="8492263"/>
            <a:satOff val="36111"/>
            <a:lumOff val="245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Execute</a:t>
          </a:r>
        </a:p>
      </dsp:txBody>
      <dsp:txXfrm>
        <a:off x="1468271" y="2031231"/>
        <a:ext cx="632082" cy="632082"/>
      </dsp:txXfrm>
    </dsp:sp>
    <dsp:sp modelId="{61097224-FF59-4136-8552-018F12E98847}">
      <dsp:nvSpPr>
        <dsp:cNvPr id="0" name=""/>
        <dsp:cNvSpPr/>
      </dsp:nvSpPr>
      <dsp:spPr>
        <a:xfrm rot="13500000">
          <a:off x="1194862" y="1726154"/>
          <a:ext cx="238354" cy="301690"/>
        </a:xfrm>
        <a:prstGeom prst="rightArrow">
          <a:avLst>
            <a:gd name="adj1" fmla="val 60000"/>
            <a:gd name="adj2" fmla="val 50000"/>
          </a:avLst>
        </a:prstGeom>
        <a:solidFill>
          <a:schemeClr val="accent2">
            <a:hueOff val="8492263"/>
            <a:satOff val="36111"/>
            <a:lumOff val="2457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1255896" y="1811773"/>
        <a:ext cx="166848" cy="181014"/>
      </dsp:txXfrm>
    </dsp:sp>
    <dsp:sp modelId="{84005BDC-9CF8-4631-A01C-B1E2F071D3C9}">
      <dsp:nvSpPr>
        <dsp:cNvPr id="0" name=""/>
        <dsp:cNvSpPr/>
      </dsp:nvSpPr>
      <dsp:spPr>
        <a:xfrm>
          <a:off x="387277" y="950237"/>
          <a:ext cx="893898" cy="893898"/>
        </a:xfrm>
        <a:prstGeom prst="ellipse">
          <a:avLst/>
        </a:prstGeom>
        <a:solidFill>
          <a:schemeClr val="accent2">
            <a:hueOff val="12738394"/>
            <a:satOff val="54166"/>
            <a:lumOff val="36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Update</a:t>
          </a:r>
        </a:p>
      </dsp:txBody>
      <dsp:txXfrm>
        <a:off x="518185" y="1081145"/>
        <a:ext cx="632082" cy="632082"/>
      </dsp:txXfrm>
    </dsp:sp>
    <dsp:sp modelId="{7CDFAE97-1D8B-4322-B410-9AFE956161D7}">
      <dsp:nvSpPr>
        <dsp:cNvPr id="0" name=""/>
        <dsp:cNvSpPr/>
      </dsp:nvSpPr>
      <dsp:spPr>
        <a:xfrm rot="18900000">
          <a:off x="1185322" y="776068"/>
          <a:ext cx="238354" cy="301690"/>
        </a:xfrm>
        <a:prstGeom prst="rightArrow">
          <a:avLst>
            <a:gd name="adj1" fmla="val 60000"/>
            <a:gd name="adj2" fmla="val 50000"/>
          </a:avLst>
        </a:prstGeom>
        <a:solidFill>
          <a:schemeClr val="accent2">
            <a:hueOff val="12738394"/>
            <a:satOff val="54166"/>
            <a:lumOff val="3686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195794" y="861687"/>
        <a:ext cx="166848" cy="1810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B5152-15EA-4CF4-9249-8CD1FF40DD88}">
      <dsp:nvSpPr>
        <dsp:cNvPr id="0" name=""/>
        <dsp:cNvSpPr/>
      </dsp:nvSpPr>
      <dsp:spPr>
        <a:xfrm>
          <a:off x="1337363" y="151"/>
          <a:ext cx="893898" cy="89389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Fetch</a:t>
          </a:r>
        </a:p>
      </dsp:txBody>
      <dsp:txXfrm>
        <a:off x="1468271" y="131059"/>
        <a:ext cx="632082" cy="632082"/>
      </dsp:txXfrm>
    </dsp:sp>
    <dsp:sp modelId="{42A57427-E942-4B4D-8F7F-359F2B80A9EB}">
      <dsp:nvSpPr>
        <dsp:cNvPr id="0" name=""/>
        <dsp:cNvSpPr/>
      </dsp:nvSpPr>
      <dsp:spPr>
        <a:xfrm rot="2700000">
          <a:off x="2135408" y="766528"/>
          <a:ext cx="238354" cy="30169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145880" y="801585"/>
        <a:ext cx="166848" cy="181014"/>
      </dsp:txXfrm>
    </dsp:sp>
    <dsp:sp modelId="{36C55424-0E64-4641-843A-32FF5184CD45}">
      <dsp:nvSpPr>
        <dsp:cNvPr id="0" name=""/>
        <dsp:cNvSpPr/>
      </dsp:nvSpPr>
      <dsp:spPr>
        <a:xfrm>
          <a:off x="2287449" y="950237"/>
          <a:ext cx="893898" cy="893898"/>
        </a:xfrm>
        <a:prstGeom prst="ellipse">
          <a:avLst/>
        </a:prstGeom>
        <a:solidFill>
          <a:schemeClr val="accent2">
            <a:hueOff val="4246132"/>
            <a:satOff val="18055"/>
            <a:lumOff val="122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Decode</a:t>
          </a:r>
        </a:p>
      </dsp:txBody>
      <dsp:txXfrm>
        <a:off x="2418357" y="1081145"/>
        <a:ext cx="632082" cy="632082"/>
      </dsp:txXfrm>
    </dsp:sp>
    <dsp:sp modelId="{95C5E2F3-6B79-48C3-A570-C0CDEB58B35D}">
      <dsp:nvSpPr>
        <dsp:cNvPr id="0" name=""/>
        <dsp:cNvSpPr/>
      </dsp:nvSpPr>
      <dsp:spPr>
        <a:xfrm rot="8100000">
          <a:off x="2144948" y="1716614"/>
          <a:ext cx="238354" cy="301690"/>
        </a:xfrm>
        <a:prstGeom prst="rightArrow">
          <a:avLst>
            <a:gd name="adj1" fmla="val 60000"/>
            <a:gd name="adj2" fmla="val 50000"/>
          </a:avLst>
        </a:prstGeom>
        <a:solidFill>
          <a:schemeClr val="accent2">
            <a:hueOff val="4246132"/>
            <a:satOff val="18055"/>
            <a:lumOff val="1228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205982" y="1751671"/>
        <a:ext cx="166848" cy="181014"/>
      </dsp:txXfrm>
    </dsp:sp>
    <dsp:sp modelId="{3011C153-81D7-43A1-AECF-06F943EE5C97}">
      <dsp:nvSpPr>
        <dsp:cNvPr id="0" name=""/>
        <dsp:cNvSpPr/>
      </dsp:nvSpPr>
      <dsp:spPr>
        <a:xfrm>
          <a:off x="1337363" y="1900323"/>
          <a:ext cx="893898" cy="893898"/>
        </a:xfrm>
        <a:prstGeom prst="ellipse">
          <a:avLst/>
        </a:prstGeom>
        <a:solidFill>
          <a:schemeClr val="accent2">
            <a:hueOff val="8492263"/>
            <a:satOff val="36111"/>
            <a:lumOff val="245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Execute</a:t>
          </a:r>
        </a:p>
      </dsp:txBody>
      <dsp:txXfrm>
        <a:off x="1468271" y="2031231"/>
        <a:ext cx="632082" cy="632082"/>
      </dsp:txXfrm>
    </dsp:sp>
    <dsp:sp modelId="{61097224-FF59-4136-8552-018F12E98847}">
      <dsp:nvSpPr>
        <dsp:cNvPr id="0" name=""/>
        <dsp:cNvSpPr/>
      </dsp:nvSpPr>
      <dsp:spPr>
        <a:xfrm rot="13500000">
          <a:off x="1194862" y="1726154"/>
          <a:ext cx="238354" cy="301690"/>
        </a:xfrm>
        <a:prstGeom prst="rightArrow">
          <a:avLst>
            <a:gd name="adj1" fmla="val 60000"/>
            <a:gd name="adj2" fmla="val 50000"/>
          </a:avLst>
        </a:prstGeom>
        <a:solidFill>
          <a:schemeClr val="accent2">
            <a:hueOff val="8492263"/>
            <a:satOff val="36111"/>
            <a:lumOff val="2457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1255896" y="1811773"/>
        <a:ext cx="166848" cy="181014"/>
      </dsp:txXfrm>
    </dsp:sp>
    <dsp:sp modelId="{84005BDC-9CF8-4631-A01C-B1E2F071D3C9}">
      <dsp:nvSpPr>
        <dsp:cNvPr id="0" name=""/>
        <dsp:cNvSpPr/>
      </dsp:nvSpPr>
      <dsp:spPr>
        <a:xfrm>
          <a:off x="387277" y="950237"/>
          <a:ext cx="893898" cy="893898"/>
        </a:xfrm>
        <a:prstGeom prst="ellipse">
          <a:avLst/>
        </a:prstGeom>
        <a:solidFill>
          <a:schemeClr val="accent2">
            <a:hueOff val="12738394"/>
            <a:satOff val="54166"/>
            <a:lumOff val="36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Update</a:t>
          </a:r>
        </a:p>
      </dsp:txBody>
      <dsp:txXfrm>
        <a:off x="518185" y="1081145"/>
        <a:ext cx="632082" cy="632082"/>
      </dsp:txXfrm>
    </dsp:sp>
    <dsp:sp modelId="{7CDFAE97-1D8B-4322-B410-9AFE956161D7}">
      <dsp:nvSpPr>
        <dsp:cNvPr id="0" name=""/>
        <dsp:cNvSpPr/>
      </dsp:nvSpPr>
      <dsp:spPr>
        <a:xfrm rot="18900000">
          <a:off x="1185322" y="776068"/>
          <a:ext cx="238354" cy="301690"/>
        </a:xfrm>
        <a:prstGeom prst="rightArrow">
          <a:avLst>
            <a:gd name="adj1" fmla="val 60000"/>
            <a:gd name="adj2" fmla="val 50000"/>
          </a:avLst>
        </a:prstGeom>
        <a:solidFill>
          <a:schemeClr val="accent2">
            <a:hueOff val="12738394"/>
            <a:satOff val="54166"/>
            <a:lumOff val="3686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195794" y="861687"/>
        <a:ext cx="166848" cy="1810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B5152-15EA-4CF4-9249-8CD1FF40DD88}">
      <dsp:nvSpPr>
        <dsp:cNvPr id="0" name=""/>
        <dsp:cNvSpPr/>
      </dsp:nvSpPr>
      <dsp:spPr>
        <a:xfrm>
          <a:off x="1337363" y="151"/>
          <a:ext cx="893898" cy="89389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Fetch</a:t>
          </a:r>
        </a:p>
      </dsp:txBody>
      <dsp:txXfrm>
        <a:off x="1468271" y="131059"/>
        <a:ext cx="632082" cy="632082"/>
      </dsp:txXfrm>
    </dsp:sp>
    <dsp:sp modelId="{42A57427-E942-4B4D-8F7F-359F2B80A9EB}">
      <dsp:nvSpPr>
        <dsp:cNvPr id="0" name=""/>
        <dsp:cNvSpPr/>
      </dsp:nvSpPr>
      <dsp:spPr>
        <a:xfrm rot="2700000">
          <a:off x="2135408" y="766528"/>
          <a:ext cx="238354" cy="30169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145880" y="801585"/>
        <a:ext cx="166848" cy="181014"/>
      </dsp:txXfrm>
    </dsp:sp>
    <dsp:sp modelId="{36C55424-0E64-4641-843A-32FF5184CD45}">
      <dsp:nvSpPr>
        <dsp:cNvPr id="0" name=""/>
        <dsp:cNvSpPr/>
      </dsp:nvSpPr>
      <dsp:spPr>
        <a:xfrm>
          <a:off x="2287449" y="950237"/>
          <a:ext cx="893898" cy="893898"/>
        </a:xfrm>
        <a:prstGeom prst="ellipse">
          <a:avLst/>
        </a:prstGeom>
        <a:solidFill>
          <a:schemeClr val="accent2">
            <a:hueOff val="4246132"/>
            <a:satOff val="18055"/>
            <a:lumOff val="122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Decode</a:t>
          </a:r>
        </a:p>
      </dsp:txBody>
      <dsp:txXfrm>
        <a:off x="2418357" y="1081145"/>
        <a:ext cx="632082" cy="632082"/>
      </dsp:txXfrm>
    </dsp:sp>
    <dsp:sp modelId="{95C5E2F3-6B79-48C3-A570-C0CDEB58B35D}">
      <dsp:nvSpPr>
        <dsp:cNvPr id="0" name=""/>
        <dsp:cNvSpPr/>
      </dsp:nvSpPr>
      <dsp:spPr>
        <a:xfrm rot="8100000">
          <a:off x="2144948" y="1716614"/>
          <a:ext cx="238354" cy="301690"/>
        </a:xfrm>
        <a:prstGeom prst="rightArrow">
          <a:avLst>
            <a:gd name="adj1" fmla="val 60000"/>
            <a:gd name="adj2" fmla="val 50000"/>
          </a:avLst>
        </a:prstGeom>
        <a:solidFill>
          <a:schemeClr val="accent2">
            <a:hueOff val="4246132"/>
            <a:satOff val="18055"/>
            <a:lumOff val="1228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205982" y="1751671"/>
        <a:ext cx="166848" cy="181014"/>
      </dsp:txXfrm>
    </dsp:sp>
    <dsp:sp modelId="{3011C153-81D7-43A1-AECF-06F943EE5C97}">
      <dsp:nvSpPr>
        <dsp:cNvPr id="0" name=""/>
        <dsp:cNvSpPr/>
      </dsp:nvSpPr>
      <dsp:spPr>
        <a:xfrm>
          <a:off x="1337363" y="1900323"/>
          <a:ext cx="893898" cy="893898"/>
        </a:xfrm>
        <a:prstGeom prst="ellipse">
          <a:avLst/>
        </a:prstGeom>
        <a:solidFill>
          <a:schemeClr val="accent2">
            <a:hueOff val="8492263"/>
            <a:satOff val="36111"/>
            <a:lumOff val="245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Execute</a:t>
          </a:r>
        </a:p>
      </dsp:txBody>
      <dsp:txXfrm>
        <a:off x="1468271" y="2031231"/>
        <a:ext cx="632082" cy="632082"/>
      </dsp:txXfrm>
    </dsp:sp>
    <dsp:sp modelId="{61097224-FF59-4136-8552-018F12E98847}">
      <dsp:nvSpPr>
        <dsp:cNvPr id="0" name=""/>
        <dsp:cNvSpPr/>
      </dsp:nvSpPr>
      <dsp:spPr>
        <a:xfrm rot="13500000">
          <a:off x="1194862" y="1726154"/>
          <a:ext cx="238354" cy="301690"/>
        </a:xfrm>
        <a:prstGeom prst="rightArrow">
          <a:avLst>
            <a:gd name="adj1" fmla="val 60000"/>
            <a:gd name="adj2" fmla="val 50000"/>
          </a:avLst>
        </a:prstGeom>
        <a:solidFill>
          <a:schemeClr val="accent2">
            <a:hueOff val="8492263"/>
            <a:satOff val="36111"/>
            <a:lumOff val="2457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1255896" y="1811773"/>
        <a:ext cx="166848" cy="181014"/>
      </dsp:txXfrm>
    </dsp:sp>
    <dsp:sp modelId="{84005BDC-9CF8-4631-A01C-B1E2F071D3C9}">
      <dsp:nvSpPr>
        <dsp:cNvPr id="0" name=""/>
        <dsp:cNvSpPr/>
      </dsp:nvSpPr>
      <dsp:spPr>
        <a:xfrm>
          <a:off x="387277" y="950237"/>
          <a:ext cx="893898" cy="893898"/>
        </a:xfrm>
        <a:prstGeom prst="ellipse">
          <a:avLst/>
        </a:prstGeom>
        <a:solidFill>
          <a:schemeClr val="accent2">
            <a:hueOff val="12738394"/>
            <a:satOff val="54166"/>
            <a:lumOff val="36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Update</a:t>
          </a:r>
        </a:p>
      </dsp:txBody>
      <dsp:txXfrm>
        <a:off x="518185" y="1081145"/>
        <a:ext cx="632082" cy="632082"/>
      </dsp:txXfrm>
    </dsp:sp>
    <dsp:sp modelId="{7CDFAE97-1D8B-4322-B410-9AFE956161D7}">
      <dsp:nvSpPr>
        <dsp:cNvPr id="0" name=""/>
        <dsp:cNvSpPr/>
      </dsp:nvSpPr>
      <dsp:spPr>
        <a:xfrm rot="18900000">
          <a:off x="1185322" y="776068"/>
          <a:ext cx="238354" cy="301690"/>
        </a:xfrm>
        <a:prstGeom prst="rightArrow">
          <a:avLst>
            <a:gd name="adj1" fmla="val 60000"/>
            <a:gd name="adj2" fmla="val 50000"/>
          </a:avLst>
        </a:prstGeom>
        <a:solidFill>
          <a:schemeClr val="accent2">
            <a:hueOff val="12738394"/>
            <a:satOff val="54166"/>
            <a:lumOff val="3686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195794" y="861687"/>
        <a:ext cx="166848" cy="1810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B5152-15EA-4CF4-9249-8CD1FF40DD88}">
      <dsp:nvSpPr>
        <dsp:cNvPr id="0" name=""/>
        <dsp:cNvSpPr/>
      </dsp:nvSpPr>
      <dsp:spPr>
        <a:xfrm>
          <a:off x="1337363" y="151"/>
          <a:ext cx="893898" cy="89389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Fetch</a:t>
          </a:r>
        </a:p>
      </dsp:txBody>
      <dsp:txXfrm>
        <a:off x="1468271" y="131059"/>
        <a:ext cx="632082" cy="632082"/>
      </dsp:txXfrm>
    </dsp:sp>
    <dsp:sp modelId="{42A57427-E942-4B4D-8F7F-359F2B80A9EB}">
      <dsp:nvSpPr>
        <dsp:cNvPr id="0" name=""/>
        <dsp:cNvSpPr/>
      </dsp:nvSpPr>
      <dsp:spPr>
        <a:xfrm rot="2700000">
          <a:off x="2135408" y="766528"/>
          <a:ext cx="238354" cy="30169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145880" y="801585"/>
        <a:ext cx="166848" cy="181014"/>
      </dsp:txXfrm>
    </dsp:sp>
    <dsp:sp modelId="{36C55424-0E64-4641-843A-32FF5184CD45}">
      <dsp:nvSpPr>
        <dsp:cNvPr id="0" name=""/>
        <dsp:cNvSpPr/>
      </dsp:nvSpPr>
      <dsp:spPr>
        <a:xfrm>
          <a:off x="2287449" y="950237"/>
          <a:ext cx="893898" cy="893898"/>
        </a:xfrm>
        <a:prstGeom prst="ellipse">
          <a:avLst/>
        </a:prstGeom>
        <a:solidFill>
          <a:schemeClr val="accent2">
            <a:hueOff val="4246132"/>
            <a:satOff val="18055"/>
            <a:lumOff val="122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Decode</a:t>
          </a:r>
        </a:p>
      </dsp:txBody>
      <dsp:txXfrm>
        <a:off x="2418357" y="1081145"/>
        <a:ext cx="632082" cy="632082"/>
      </dsp:txXfrm>
    </dsp:sp>
    <dsp:sp modelId="{95C5E2F3-6B79-48C3-A570-C0CDEB58B35D}">
      <dsp:nvSpPr>
        <dsp:cNvPr id="0" name=""/>
        <dsp:cNvSpPr/>
      </dsp:nvSpPr>
      <dsp:spPr>
        <a:xfrm rot="8100000">
          <a:off x="2144948" y="1716614"/>
          <a:ext cx="238354" cy="301690"/>
        </a:xfrm>
        <a:prstGeom prst="rightArrow">
          <a:avLst>
            <a:gd name="adj1" fmla="val 60000"/>
            <a:gd name="adj2" fmla="val 50000"/>
          </a:avLst>
        </a:prstGeom>
        <a:solidFill>
          <a:schemeClr val="accent2">
            <a:hueOff val="4246132"/>
            <a:satOff val="18055"/>
            <a:lumOff val="1228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205982" y="1751671"/>
        <a:ext cx="166848" cy="181014"/>
      </dsp:txXfrm>
    </dsp:sp>
    <dsp:sp modelId="{3011C153-81D7-43A1-AECF-06F943EE5C97}">
      <dsp:nvSpPr>
        <dsp:cNvPr id="0" name=""/>
        <dsp:cNvSpPr/>
      </dsp:nvSpPr>
      <dsp:spPr>
        <a:xfrm>
          <a:off x="1337363" y="1900323"/>
          <a:ext cx="893898" cy="893898"/>
        </a:xfrm>
        <a:prstGeom prst="ellipse">
          <a:avLst/>
        </a:prstGeom>
        <a:solidFill>
          <a:schemeClr val="accent2">
            <a:hueOff val="8492263"/>
            <a:satOff val="36111"/>
            <a:lumOff val="245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Execute</a:t>
          </a:r>
        </a:p>
      </dsp:txBody>
      <dsp:txXfrm>
        <a:off x="1468271" y="2031231"/>
        <a:ext cx="632082" cy="632082"/>
      </dsp:txXfrm>
    </dsp:sp>
    <dsp:sp modelId="{61097224-FF59-4136-8552-018F12E98847}">
      <dsp:nvSpPr>
        <dsp:cNvPr id="0" name=""/>
        <dsp:cNvSpPr/>
      </dsp:nvSpPr>
      <dsp:spPr>
        <a:xfrm rot="13500000">
          <a:off x="1194862" y="1726154"/>
          <a:ext cx="238354" cy="301690"/>
        </a:xfrm>
        <a:prstGeom prst="rightArrow">
          <a:avLst>
            <a:gd name="adj1" fmla="val 60000"/>
            <a:gd name="adj2" fmla="val 50000"/>
          </a:avLst>
        </a:prstGeom>
        <a:solidFill>
          <a:schemeClr val="accent2">
            <a:hueOff val="8492263"/>
            <a:satOff val="36111"/>
            <a:lumOff val="2457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1255896" y="1811773"/>
        <a:ext cx="166848" cy="181014"/>
      </dsp:txXfrm>
    </dsp:sp>
    <dsp:sp modelId="{84005BDC-9CF8-4631-A01C-B1E2F071D3C9}">
      <dsp:nvSpPr>
        <dsp:cNvPr id="0" name=""/>
        <dsp:cNvSpPr/>
      </dsp:nvSpPr>
      <dsp:spPr>
        <a:xfrm>
          <a:off x="387277" y="950237"/>
          <a:ext cx="893898" cy="893898"/>
        </a:xfrm>
        <a:prstGeom prst="ellipse">
          <a:avLst/>
        </a:prstGeom>
        <a:solidFill>
          <a:schemeClr val="accent2">
            <a:hueOff val="12738394"/>
            <a:satOff val="54166"/>
            <a:lumOff val="36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Update</a:t>
          </a:r>
        </a:p>
      </dsp:txBody>
      <dsp:txXfrm>
        <a:off x="518185" y="1081145"/>
        <a:ext cx="632082" cy="632082"/>
      </dsp:txXfrm>
    </dsp:sp>
    <dsp:sp modelId="{7CDFAE97-1D8B-4322-B410-9AFE956161D7}">
      <dsp:nvSpPr>
        <dsp:cNvPr id="0" name=""/>
        <dsp:cNvSpPr/>
      </dsp:nvSpPr>
      <dsp:spPr>
        <a:xfrm rot="18900000">
          <a:off x="1185322" y="776068"/>
          <a:ext cx="238354" cy="301690"/>
        </a:xfrm>
        <a:prstGeom prst="rightArrow">
          <a:avLst>
            <a:gd name="adj1" fmla="val 60000"/>
            <a:gd name="adj2" fmla="val 50000"/>
          </a:avLst>
        </a:prstGeom>
        <a:solidFill>
          <a:schemeClr val="accent2">
            <a:hueOff val="12738394"/>
            <a:satOff val="54166"/>
            <a:lumOff val="3686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195794" y="861687"/>
        <a:ext cx="166848" cy="18101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FE8772-A332-C74F-AD00-23D5DB85E6B5}"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B3CDA7-AE1F-B443-9CC8-18CAE676597E}" type="datetimeFigureOut">
              <a:rPr lang="en-US" smtClean="0"/>
              <a:t>1/17/2024</a:t>
            </a:fld>
            <a:endParaRPr lang="en-US"/>
          </a:p>
        </p:txBody>
      </p:sp>
    </p:spTree>
    <p:extLst>
      <p:ext uri="{BB962C8B-B14F-4D97-AF65-F5344CB8AC3E}">
        <p14:creationId xmlns:p14="http://schemas.microsoft.com/office/powerpoint/2010/main" val="2129902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A5E37-3A67-EE46-AE6F-745A0EEF17F3}" type="datetimeFigureOut">
              <a:rPr lang="en-US" smtClean="0"/>
              <a:t>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D2381-FA7F-3B4F-861F-D0662239D2ED}" type="slidenum">
              <a:rPr lang="en-US" smtClean="0"/>
              <a:t>‹#›</a:t>
            </a:fld>
            <a:endParaRPr lang="en-US"/>
          </a:p>
        </p:txBody>
      </p:sp>
    </p:spTree>
    <p:extLst>
      <p:ext uri="{BB962C8B-B14F-4D97-AF65-F5344CB8AC3E}">
        <p14:creationId xmlns:p14="http://schemas.microsoft.com/office/powerpoint/2010/main" val="19964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Flip-flops are logic elements that store data </a:t>
            </a:r>
          </a:p>
        </p:txBody>
      </p:sp>
      <p:sp>
        <p:nvSpPr>
          <p:cNvPr id="4" name="Slide Number Placeholder 3"/>
          <p:cNvSpPr>
            <a:spLocks noGrp="1"/>
          </p:cNvSpPr>
          <p:nvPr>
            <p:ph type="sldNum" sz="quarter" idx="5"/>
          </p:nvPr>
        </p:nvSpPr>
        <p:spPr/>
        <p:txBody>
          <a:bodyPr/>
          <a:lstStyle/>
          <a:p>
            <a:fld id="{D82D2381-FA7F-3B4F-861F-D0662239D2ED}" type="slidenum">
              <a:rPr lang="en-US" smtClean="0"/>
              <a:t>3</a:t>
            </a:fld>
            <a:endParaRPr lang="en-US"/>
          </a:p>
        </p:txBody>
      </p:sp>
    </p:spTree>
    <p:extLst>
      <p:ext uri="{BB962C8B-B14F-4D97-AF65-F5344CB8AC3E}">
        <p14:creationId xmlns:p14="http://schemas.microsoft.com/office/powerpoint/2010/main" val="21204471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pener">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a:xfrm>
            <a:off x="7407534" y="4754880"/>
            <a:ext cx="941832" cy="365760"/>
          </a:xfrm>
          <a:prstGeom prst="rect">
            <a:avLst/>
          </a:prstGeom>
        </p:spPr>
        <p:txBody>
          <a:bodyPr/>
          <a:lstStyle/>
          <a:p>
            <a:fld id="{12331DAD-76C8-D143-940A-1249F810C751}" type="datetime4">
              <a:rPr lang="en-US" smtClean="0"/>
              <a:t>January 17, 2024</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5" name="Background">
            <a:extLst>
              <a:ext uri="{FF2B5EF4-FFF2-40B4-BE49-F238E27FC236}">
                <a16:creationId xmlns:a16="http://schemas.microsoft.com/office/drawing/2014/main" id="{4C1E4286-FD2F-814C-A4E5-B50094C0B6DB}"/>
              </a:ext>
            </a:extLst>
          </p:cNvPr>
          <p:cNvSpPr>
            <a:spLocks noChangeAspect="1"/>
          </p:cNvSpPr>
          <p:nvPr/>
        </p:nvSpPr>
        <p:spPr>
          <a:xfrm>
            <a:off x="0" y="0"/>
            <a:ext cx="9144000" cy="5151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26" name="Content Placeholder 22">
            <a:extLst>
              <a:ext uri="{FF2B5EF4-FFF2-40B4-BE49-F238E27FC236}">
                <a16:creationId xmlns:a16="http://schemas.microsoft.com/office/drawing/2014/main" id="{C424A90F-84FD-434F-AF04-DB8738AB4794}"/>
              </a:ext>
            </a:extLst>
          </p:cNvPr>
          <p:cNvSpPr>
            <a:spLocks noGrp="1"/>
          </p:cNvSpPr>
          <p:nvPr>
            <p:ph sz="quarter" idx="22" hasCustomPrompt="1"/>
          </p:nvPr>
        </p:nvSpPr>
        <p:spPr>
          <a:xfrm>
            <a:off x="640080" y="4663376"/>
            <a:ext cx="1726178"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Title, Department Name</a:t>
            </a:r>
          </a:p>
        </p:txBody>
      </p:sp>
      <p:sp>
        <p:nvSpPr>
          <p:cNvPr id="28" name="Content Placeholder 22">
            <a:extLst>
              <a:ext uri="{FF2B5EF4-FFF2-40B4-BE49-F238E27FC236}">
                <a16:creationId xmlns:a16="http://schemas.microsoft.com/office/drawing/2014/main" id="{6013CCDF-D30B-8B49-870C-487BC9166588}"/>
              </a:ext>
            </a:extLst>
          </p:cNvPr>
          <p:cNvSpPr>
            <a:spLocks noGrp="1"/>
          </p:cNvSpPr>
          <p:nvPr>
            <p:ph sz="quarter" idx="23" hasCustomPrompt="1"/>
          </p:nvPr>
        </p:nvSpPr>
        <p:spPr>
          <a:xfrm>
            <a:off x="640080" y="4480496"/>
            <a:ext cx="1188720"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Presenter Name</a:t>
            </a:r>
          </a:p>
        </p:txBody>
      </p:sp>
      <p:sp>
        <p:nvSpPr>
          <p:cNvPr id="15" name="Header rule">
            <a:extLst>
              <a:ext uri="{FF2B5EF4-FFF2-40B4-BE49-F238E27FC236}">
                <a16:creationId xmlns:a16="http://schemas.microsoft.com/office/drawing/2014/main" id="{9D6D4E19-3FBE-DF40-B8C1-98D35A8D9F51}"/>
              </a:ext>
            </a:extLst>
          </p:cNvPr>
          <p:cNvSpPr/>
          <p:nvPr/>
        </p:nvSpPr>
        <p:spPr>
          <a:xfrm>
            <a:off x="640080" y="301752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7" name="Header rule">
            <a:extLst>
              <a:ext uri="{FF2B5EF4-FFF2-40B4-BE49-F238E27FC236}">
                <a16:creationId xmlns:a16="http://schemas.microsoft.com/office/drawing/2014/main" id="{09B1960F-507A-E84C-8B64-1891B754A975}"/>
              </a:ext>
            </a:extLst>
          </p:cNvPr>
          <p:cNvSpPr/>
          <p:nvPr/>
        </p:nvSpPr>
        <p:spPr>
          <a:xfrm>
            <a:off x="640080" y="182880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pic>
        <p:nvPicPr>
          <p:cNvPr id="3" name="logo lockup" hidden="1">
            <a:extLst>
              <a:ext uri="{FF2B5EF4-FFF2-40B4-BE49-F238E27FC236}">
                <a16:creationId xmlns:a16="http://schemas.microsoft.com/office/drawing/2014/main" id="{A0682890-AF0C-4247-AD31-1CB6F62F7850}"/>
              </a:ext>
            </a:extLst>
          </p:cNvPr>
          <p:cNvPicPr>
            <a:picLocks noChangeAspect="1"/>
          </p:cNvPicPr>
          <p:nvPr/>
        </p:nvPicPr>
        <p:blipFill>
          <a:blip r:embed="rId2"/>
          <a:stretch>
            <a:fillRect/>
          </a:stretch>
        </p:blipFill>
        <p:spPr>
          <a:xfrm>
            <a:off x="640080" y="473625"/>
            <a:ext cx="3429000" cy="381000"/>
          </a:xfrm>
          <a:prstGeom prst="rect">
            <a:avLst/>
          </a:prstGeom>
        </p:spPr>
      </p:pic>
      <p:sp>
        <p:nvSpPr>
          <p:cNvPr id="13" name="Picture Placeholder 5">
            <a:extLst>
              <a:ext uri="{FF2B5EF4-FFF2-40B4-BE49-F238E27FC236}">
                <a16:creationId xmlns:a16="http://schemas.microsoft.com/office/drawing/2014/main" id="{4C1BE7FB-0098-1444-898A-9FEDB68EF2C5}"/>
              </a:ext>
            </a:extLst>
          </p:cNvPr>
          <p:cNvSpPr>
            <a:spLocks noGrp="1"/>
          </p:cNvSpPr>
          <p:nvPr>
            <p:ph type="pic" sz="quarter" idx="24" hasCustomPrompt="1"/>
          </p:nvPr>
        </p:nvSpPr>
        <p:spPr>
          <a:xfrm>
            <a:off x="647698" y="476251"/>
            <a:ext cx="5564638" cy="1031639"/>
          </a:xfrm>
          <a:prstGeom prst="rect">
            <a:avLst/>
          </a:prstGeom>
        </p:spPr>
        <p:txBody>
          <a:bodyPr wrap="square" lIns="0" tIns="0" rIns="0" anchor="t" anchorCtr="0">
            <a:noAutofit/>
          </a:bodyPr>
          <a:lstStyle>
            <a:lvl1pPr marL="0" indent="0" algn="l">
              <a:buNone/>
              <a:defRPr sz="1000" u="none"/>
            </a:lvl1pPr>
          </a:lstStyle>
          <a:p>
            <a:r>
              <a:rPr lang="en-US" dirty="0"/>
              <a:t>Click the icon to insert the </a:t>
            </a:r>
            <a:r>
              <a:rPr lang="en-US" dirty="0" err="1"/>
              <a:t>Bxd-blk</a:t>
            </a:r>
            <a:r>
              <a:rPr lang="en-US" dirty="0"/>
              <a:t> or Boxed-</a:t>
            </a:r>
            <a:r>
              <a:rPr lang="en-US" dirty="0" err="1"/>
              <a:t>BlackType</a:t>
            </a:r>
            <a:r>
              <a:rPr lang="en-US" dirty="0"/>
              <a:t>, </a:t>
            </a:r>
            <a:r>
              <a:rPr lang="en-US" dirty="0" err="1"/>
              <a:t>svg</a:t>
            </a:r>
            <a:r>
              <a:rPr lang="en-US" dirty="0"/>
              <a:t> or </a:t>
            </a:r>
            <a:r>
              <a:rPr lang="en-US" dirty="0" err="1"/>
              <a:t>png</a:t>
            </a:r>
            <a:r>
              <a:rPr lang="en-US" dirty="0"/>
              <a:t> format version of your department logo. Follow the pink instructions.</a:t>
            </a:r>
          </a:p>
        </p:txBody>
      </p:sp>
      <p:sp>
        <p:nvSpPr>
          <p:cNvPr id="12" name="TextBox 11" hidden="1">
            <a:extLst>
              <a:ext uri="{FF2B5EF4-FFF2-40B4-BE49-F238E27FC236}">
                <a16:creationId xmlns:a16="http://schemas.microsoft.com/office/drawing/2014/main" id="{992A067E-6CB9-C14C-9A18-33F98E6EF3A7}"/>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 name="TextBox 1">
            <a:extLst>
              <a:ext uri="{FF2B5EF4-FFF2-40B4-BE49-F238E27FC236}">
                <a16:creationId xmlns:a16="http://schemas.microsoft.com/office/drawing/2014/main" id="{E2AB141D-50D8-B545-AC99-DA856384CC5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
        <p:nvSpPr>
          <p:cNvPr id="8"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2808"/>
            <a:ext cx="7772400" cy="1102546"/>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dirty="0"/>
              <a:t>Presentation Opener Title</a:t>
            </a:r>
          </a:p>
          <a:p>
            <a:pPr lvl="0"/>
            <a:r>
              <a:rPr lang="en-US" dirty="0"/>
              <a:t>Goes Here</a:t>
            </a:r>
          </a:p>
        </p:txBody>
      </p:sp>
      <p:sp>
        <p:nvSpPr>
          <p:cNvPr id="19" name="TextBox 18" hidden="1">
            <a:extLst>
              <a:ext uri="{FF2B5EF4-FFF2-40B4-BE49-F238E27FC236}">
                <a16:creationId xmlns:a16="http://schemas.microsoft.com/office/drawing/2014/main" id="{DAEABCCE-008D-444A-9E36-5D3414A07090}"/>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0" name="TextBox 19">
            <a:extLst>
              <a:ext uri="{FF2B5EF4-FFF2-40B4-BE49-F238E27FC236}">
                <a16:creationId xmlns:a16="http://schemas.microsoft.com/office/drawing/2014/main" id="{7B98486D-C649-D848-B5F6-E86CD533633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167777195"/>
      </p:ext>
    </p:extLst>
  </p:cSld>
  <p:clrMapOvr>
    <a:masterClrMapping/>
  </p:clrMapOvr>
  <p:extLst>
    <p:ext uri="{DCECCB84-F9BA-43D5-87BE-67443E8EF086}">
      <p15:sldGuideLst xmlns:p15="http://schemas.microsoft.com/office/powerpoint/2012/main">
        <p15:guide id="5" orient="horz" pos="300">
          <p15:clr>
            <a:srgbClr val="FBAE40"/>
          </p15:clr>
        </p15:guide>
        <p15:guide id="6" orient="horz" pos="540">
          <p15:clr>
            <a:srgbClr val="FBAE40"/>
          </p15:clr>
        </p15:guide>
        <p15:guide id="7" pos="4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header w/two captioned images caption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a:xfrm>
            <a:off x="8686800" y="4754880"/>
            <a:ext cx="457200" cy="365760"/>
          </a:xfrm>
        </p:spPr>
        <p:txBody>
          <a:bodyPr/>
          <a:lstStyle/>
          <a:p>
            <a:fld id="{B6238B5B-F19C-E947-A0BC-87BD7983F871}" type="slidenum">
              <a:rPr lang="en-US" smtClean="0"/>
              <a:pPr/>
              <a:t>‹#›</a:t>
            </a:fld>
            <a:endParaRPr lang="en-US" dirty="0"/>
          </a:p>
        </p:txBody>
      </p:sp>
      <p:sp>
        <p:nvSpPr>
          <p:cNvPr id="2" name="Rectangle 1">
            <a:extLst>
              <a:ext uri="{FF2B5EF4-FFF2-40B4-BE49-F238E27FC236}">
                <a16:creationId xmlns:a16="http://schemas.microsoft.com/office/drawing/2014/main" id="{3735DA87-8D0D-5646-9263-BA8534F57B0F}"/>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CD6FC555-1AA9-E647-94A1-A53C5C1DD7CF}"/>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6" name="Header rule">
            <a:extLst>
              <a:ext uri="{FF2B5EF4-FFF2-40B4-BE49-F238E27FC236}">
                <a16:creationId xmlns:a16="http://schemas.microsoft.com/office/drawing/2014/main" id="{A64E2F76-6F70-6E41-8E67-76251B3CBB36}"/>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9" name="Text Placeholder 8">
            <a:extLst>
              <a:ext uri="{FF2B5EF4-FFF2-40B4-BE49-F238E27FC236}">
                <a16:creationId xmlns:a16="http://schemas.microsoft.com/office/drawing/2014/main" id="{8D21123F-3052-7448-8323-EBC781A2C598}"/>
              </a:ext>
            </a:extLst>
          </p:cNvPr>
          <p:cNvSpPr>
            <a:spLocks noGrp="1"/>
          </p:cNvSpPr>
          <p:nvPr>
            <p:ph type="body" sz="quarter" idx="24" hasCustomPrompt="1"/>
          </p:nvPr>
        </p:nvSpPr>
        <p:spPr>
          <a:xfrm>
            <a:off x="639950"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1" name="Rectangle 10">
            <a:extLst>
              <a:ext uri="{FF2B5EF4-FFF2-40B4-BE49-F238E27FC236}">
                <a16:creationId xmlns:a16="http://schemas.microsoft.com/office/drawing/2014/main" id="{15ECEDA9-F4E9-D546-AADD-9E9431B373F9}"/>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0B111C0-E62E-C246-80CF-91DB63D57A70}"/>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13" name="Header rule">
            <a:extLst>
              <a:ext uri="{FF2B5EF4-FFF2-40B4-BE49-F238E27FC236}">
                <a16:creationId xmlns:a16="http://schemas.microsoft.com/office/drawing/2014/main" id="{89329647-72E2-B74F-AFC5-F88F766072F0}"/>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10" name="Picture Placeholder 2">
            <a:extLst>
              <a:ext uri="{FF2B5EF4-FFF2-40B4-BE49-F238E27FC236}">
                <a16:creationId xmlns:a16="http://schemas.microsoft.com/office/drawing/2014/main" id="{3B0E2BCC-7E9A-8848-B8C5-2789C328FDF4}"/>
              </a:ext>
            </a:extLst>
          </p:cNvPr>
          <p:cNvSpPr>
            <a:spLocks noGrp="1"/>
          </p:cNvSpPr>
          <p:nvPr>
            <p:ph type="pic" sz="quarter" idx="23"/>
          </p:nvPr>
        </p:nvSpPr>
        <p:spPr>
          <a:xfrm>
            <a:off x="639951"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B9DA235E-5166-4A4E-85BC-FDE49E99E6E3}"/>
              </a:ext>
            </a:extLst>
          </p:cNvPr>
          <p:cNvSpPr>
            <a:spLocks noGrp="1"/>
          </p:cNvSpPr>
          <p:nvPr>
            <p:ph type="body" sz="quarter" idx="25" hasCustomPrompt="1"/>
          </p:nvPr>
        </p:nvSpPr>
        <p:spPr>
          <a:xfrm>
            <a:off x="4663439"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7" name="Picture Placeholder 2">
            <a:extLst>
              <a:ext uri="{FF2B5EF4-FFF2-40B4-BE49-F238E27FC236}">
                <a16:creationId xmlns:a16="http://schemas.microsoft.com/office/drawing/2014/main" id="{2298A9C0-48AD-FD43-A59A-12E1524D052B}"/>
              </a:ext>
            </a:extLst>
          </p:cNvPr>
          <p:cNvSpPr>
            <a:spLocks noGrp="1"/>
          </p:cNvSpPr>
          <p:nvPr>
            <p:ph type="pic" sz="quarter" idx="26"/>
          </p:nvPr>
        </p:nvSpPr>
        <p:spPr>
          <a:xfrm>
            <a:off x="4663440"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Tree>
    <p:extLst>
      <p:ext uri="{BB962C8B-B14F-4D97-AF65-F5344CB8AC3E}">
        <p14:creationId xmlns:p14="http://schemas.microsoft.com/office/powerpoint/2010/main" val="233576871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2468880"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594360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5943600"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329184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3291776"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9470934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3657600"/>
            <a:ext cx="7772400" cy="640080"/>
          </a:xfrm>
          <a:prstGeom prst="rect">
            <a:avLst/>
          </a:prstGeom>
        </p:spPr>
        <p:txBody>
          <a:bodyPr lIns="0" tIns="18288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40080" y="1188720"/>
            <a:ext cx="7772400" cy="242316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30796664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Header w/video">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1828800" y="1188720"/>
            <a:ext cx="5486400" cy="301752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62323931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669280" y="1554480"/>
            <a:ext cx="2743200" cy="1005840"/>
          </a:xfrm>
          <a:prstGeom prst="rect">
            <a:avLst/>
          </a:prstGeom>
        </p:spPr>
        <p:txBody>
          <a:bodyPr lIns="365760" r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669280" y="1188720"/>
            <a:ext cx="2743200" cy="215444"/>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640080" y="1188720"/>
            <a:ext cx="5029200" cy="28346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 and copy</a:t>
            </a:r>
          </a:p>
        </p:txBody>
      </p:sp>
    </p:spTree>
    <p:extLst>
      <p:ext uri="{BB962C8B-B14F-4D97-AF65-F5344CB8AC3E}">
        <p14:creationId xmlns:p14="http://schemas.microsoft.com/office/powerpoint/2010/main" val="174147452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atement w/white background">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1"/>
            <a:ext cx="9144000" cy="459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6" name="Title 3" hidden="1">
            <a:extLst>
              <a:ext uri="{FF2B5EF4-FFF2-40B4-BE49-F238E27FC236}">
                <a16:creationId xmlns:a16="http://schemas.microsoft.com/office/drawing/2014/main" id="{47BA5E82-2DE4-214E-A6B1-6C2A16953F79}"/>
              </a:ext>
            </a:extLst>
          </p:cNvPr>
          <p:cNvSpPr txBox="1">
            <a:spLocks/>
          </p:cNvSpPr>
          <p:nvPr/>
        </p:nvSpPr>
        <p:spPr>
          <a:xfrm>
            <a:off x="1371600" y="1371600"/>
            <a:ext cx="6400800" cy="1846659"/>
          </a:xfrm>
          <a:prstGeom prst="rect">
            <a:avLst/>
          </a:prstGeom>
          <a:solidFill>
            <a:schemeClr val="bg1"/>
          </a:solidFill>
        </p:spPr>
        <p:txBody>
          <a:bodyPr vert="horz" wrap="square" lIns="0" tIns="0" rIns="0" bIns="0" rtlCol="0" anchor="ctr" anchorCtr="1">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spcBef>
                <a:spcPts val="0"/>
              </a:spcBef>
            </a:pPr>
            <a:r>
              <a:rPr lang="en-US" sz="4000" b="0" i="0" dirty="0">
                <a:solidFill>
                  <a:srgbClr val="2774AE"/>
                </a:solidFill>
                <a:latin typeface="Helvetica Regular" pitchFamily="2" charset="0"/>
              </a:rPr>
              <a:t>Lorem ipsum dolor sit </a:t>
            </a:r>
            <a:r>
              <a:rPr lang="en-US" sz="4000" b="0" i="0" dirty="0" err="1">
                <a:solidFill>
                  <a:srgbClr val="2774AE"/>
                </a:solidFill>
                <a:latin typeface="Helvetica Regular" pitchFamily="2" charset="0"/>
              </a:rPr>
              <a:t>amet</a:t>
            </a:r>
            <a:r>
              <a:rPr lang="en-US" sz="4000" b="0" i="0" dirty="0">
                <a:solidFill>
                  <a:srgbClr val="2774AE"/>
                </a:solidFill>
                <a:latin typeface="Helvetica Regular" pitchFamily="2" charset="0"/>
              </a:rPr>
              <a:t> ex </a:t>
            </a:r>
            <a:r>
              <a:rPr lang="en-US" sz="4000" b="0" i="0" dirty="0" err="1">
                <a:solidFill>
                  <a:srgbClr val="2774AE"/>
                </a:solidFill>
                <a:latin typeface="Helvetica Regular" pitchFamily="2" charset="0"/>
              </a:rPr>
              <a:t>eum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reque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graece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nam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harum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vonsequat</a:t>
            </a:r>
            <a:endParaRPr lang="en-US" sz="4000" b="0" i="0" dirty="0">
              <a:solidFill>
                <a:srgbClr val="2774AE"/>
              </a:solidFill>
              <a:latin typeface="Helvetica Regular" pitchFamily="2" charset="0"/>
            </a:endParaRPr>
          </a:p>
        </p:txBody>
      </p:sp>
      <p:sp>
        <p:nvSpPr>
          <p:cNvPr id="4" name="Text Placeholder 3">
            <a:extLst>
              <a:ext uri="{FF2B5EF4-FFF2-40B4-BE49-F238E27FC236}">
                <a16:creationId xmlns:a16="http://schemas.microsoft.com/office/drawing/2014/main" id="{9D1F839A-7F1F-7444-AF82-48ECCE4F3858}"/>
              </a:ext>
            </a:extLst>
          </p:cNvPr>
          <p:cNvSpPr>
            <a:spLocks noGrp="1"/>
          </p:cNvSpPr>
          <p:nvPr>
            <p:ph type="body" sz="quarter" idx="21" hasCustomPrompt="1"/>
          </p:nvPr>
        </p:nvSpPr>
        <p:spPr>
          <a:xfrm>
            <a:off x="1371600" y="1371600"/>
            <a:ext cx="6400800" cy="1665071"/>
          </a:xfrm>
        </p:spPr>
        <p:txBody>
          <a:bodyPr anchor="ctr" anchorCtr="0"/>
          <a:lstStyle>
            <a:lvl1pPr marL="0" indent="0" algn="ctr">
              <a:buNone/>
              <a:defRPr sz="4000">
                <a:solidFill>
                  <a:srgbClr val="2774AE"/>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3417811289"/>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173671867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extBox 2">
            <a:extLst>
              <a:ext uri="{FF2B5EF4-FFF2-40B4-BE49-F238E27FC236}">
                <a16:creationId xmlns:a16="http://schemas.microsoft.com/office/drawing/2014/main" id="{5F64B9DE-6557-C54A-BF36-8E798604EA3F}"/>
              </a:ext>
            </a:extLst>
          </p:cNvPr>
          <p:cNvSpPr txBox="1"/>
          <p:nvPr/>
        </p:nvSpPr>
        <p:spPr>
          <a:xfrm>
            <a:off x="640080" y="1874520"/>
            <a:ext cx="7772400" cy="553998"/>
          </a:xfrm>
          <a:prstGeom prst="rect">
            <a:avLst/>
          </a:prstGeom>
          <a:noFill/>
        </p:spPr>
        <p:txBody>
          <a:bodyPr wrap="square" lIns="0" tIns="0" rIns="0" bIns="0" rtlCol="0" anchor="b" anchorCtr="0">
            <a:spAutoFit/>
          </a:bodyPr>
          <a:lstStyle/>
          <a:p>
            <a:pPr algn="ctr"/>
            <a:r>
              <a:rPr lang="en-US" sz="3600" b="1" i="0" baseline="0" dirty="0">
                <a:solidFill>
                  <a:srgbClr val="58595B"/>
                </a:solidFill>
                <a:latin typeface="Helvetica" pitchFamily="2" charset="0"/>
              </a:rPr>
              <a:t>Q&amp;A</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extLst>
              <p:ext uri="{D42A27DB-BD31-4B8C-83A1-F6EECF244321}">
                <p14:modId xmlns:p14="http://schemas.microsoft.com/office/powerpoint/2010/main" val="42495035"/>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extLst>
              <p:ext uri="{D42A27DB-BD31-4B8C-83A1-F6EECF244321}">
                <p14:modId xmlns:p14="http://schemas.microsoft.com/office/powerpoint/2010/main" val="239366619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Tree>
    <p:extLst>
      <p:ext uri="{BB962C8B-B14F-4D97-AF65-F5344CB8AC3E}">
        <p14:creationId xmlns:p14="http://schemas.microsoft.com/office/powerpoint/2010/main" val="36190825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2" name="Picture 1"/>
          <p:cNvPicPr>
            <a:picLocks noChangeAspect="1"/>
          </p:cNvPicPr>
          <p:nvPr userDrawn="1"/>
        </p:nvPicPr>
        <p:blipFill>
          <a:blip r:embed="rId2"/>
          <a:stretch>
            <a:fillRect/>
          </a:stretch>
        </p:blipFill>
        <p:spPr>
          <a:xfrm>
            <a:off x="2281646" y="2282017"/>
            <a:ext cx="4580708" cy="57946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tatement w/dark backgroun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7C5EC3F5-808B-184C-A89B-4B25F801B6AC}"/>
              </a:ext>
            </a:extLst>
          </p:cNvPr>
          <p:cNvSpPr>
            <a:spLocks noGrp="1"/>
          </p:cNvSpPr>
          <p:nvPr>
            <p:ph type="body" sz="quarter" idx="21" hasCustomPrompt="1"/>
          </p:nvPr>
        </p:nvSpPr>
        <p:spPr>
          <a:xfrm>
            <a:off x="1371600" y="1407743"/>
            <a:ext cx="6400800" cy="1665071"/>
          </a:xfrm>
          <a:prstGeom prst="rect">
            <a:avLst/>
          </a:prstGeom>
        </p:spPr>
        <p:txBody>
          <a:bodyPr lIns="0" tIns="0" rIns="0" bIns="0" anchor="ctr" anchorCtr="0">
            <a:spAutoFit/>
          </a:bodyPr>
          <a:lstStyle>
            <a:lvl1pPr marL="0" indent="0" algn="ctr">
              <a:buNone/>
              <a:defRPr sz="4000">
                <a:solidFill>
                  <a:schemeClr val="bg1"/>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28983776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311396038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DF2C5F55-93C0-9344-9E3D-94935F3D2760}"/>
              </a:ext>
            </a:extLst>
          </p:cNvPr>
          <p:cNvSpPr>
            <a:spLocks noGrp="1"/>
          </p:cNvSpPr>
          <p:nvPr>
            <p:ph type="body" sz="quarter" idx="20" hasCustomPrompt="1"/>
          </p:nvPr>
        </p:nvSpPr>
        <p:spPr>
          <a:xfrm>
            <a:off x="640079" y="2651760"/>
            <a:ext cx="7772400" cy="274320"/>
          </a:xfrm>
          <a:prstGeom prst="rect">
            <a:avLst/>
          </a:prstGeom>
        </p:spPr>
        <p:txBody>
          <a:bodyPr>
            <a:spAutoFit/>
          </a:bodyPr>
          <a:lstStyle>
            <a:lvl1pPr marL="0" indent="0">
              <a:buFontTx/>
              <a:buNone/>
              <a:defRPr sz="1600" b="1" i="0" cap="all" baseline="0">
                <a:latin typeface="Helvetica" pitchFamily="2" charset="0"/>
              </a:defRPr>
            </a:lvl1pPr>
            <a:lvl2pPr>
              <a:buFontTx/>
              <a:buNone/>
              <a:defRPr b="1"/>
            </a:lvl2pPr>
            <a:lvl3pPr marL="685800" indent="0">
              <a:buFontTx/>
              <a:buNone/>
              <a:defRPr b="1"/>
            </a:lvl3pPr>
            <a:lvl4pPr marL="1028700" indent="0">
              <a:buFontTx/>
              <a:buNone/>
              <a:defRPr b="1"/>
            </a:lvl4pPr>
            <a:lvl5pPr marL="1371600" indent="0">
              <a:buFontTx/>
              <a:buNone/>
              <a:defRPr b="1"/>
            </a:lvl5pPr>
          </a:lstStyle>
          <a:p>
            <a:pPr lvl="0"/>
            <a:r>
              <a:rPr lang="en-US" dirty="0"/>
              <a:t>ADDITIONAL TEXT GOES HERE </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9" name="Table 8" hidden="1">
            <a:extLst>
              <a:ext uri="{FF2B5EF4-FFF2-40B4-BE49-F238E27FC236}">
                <a16:creationId xmlns:a16="http://schemas.microsoft.com/office/drawing/2014/main" id="{D23CA481-98CA-0745-833B-EFD0DBCDDA4E}"/>
              </a:ext>
            </a:extLst>
          </p:cNvPr>
          <p:cNvGraphicFramePr>
            <a:graphicFrameLocks noGrp="1"/>
          </p:cNvGraphicFramePr>
          <p:nvPr>
            <p:extLst>
              <p:ext uri="{D42A27DB-BD31-4B8C-83A1-F6EECF244321}">
                <p14:modId xmlns:p14="http://schemas.microsoft.com/office/powerpoint/2010/main" val="3279498072"/>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2" name="Table 11" hidden="1">
            <a:extLst>
              <a:ext uri="{FF2B5EF4-FFF2-40B4-BE49-F238E27FC236}">
                <a16:creationId xmlns:a16="http://schemas.microsoft.com/office/drawing/2014/main" id="{EF7DC21F-99F8-4F48-9203-63793CFF7D9C}"/>
              </a:ext>
            </a:extLst>
          </p:cNvPr>
          <p:cNvGraphicFramePr>
            <a:graphicFrameLocks noGrp="1"/>
          </p:cNvGraphicFramePr>
          <p:nvPr>
            <p:extLst>
              <p:ext uri="{D42A27DB-BD31-4B8C-83A1-F6EECF244321}">
                <p14:modId xmlns:p14="http://schemas.microsoft.com/office/powerpoint/2010/main" val="408398643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4"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7130"/>
            <a:ext cx="7772400" cy="498598"/>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a:t>Section Divider</a:t>
            </a:r>
            <a:endParaRPr lang="en-US" dirty="0"/>
          </a:p>
        </p:txBody>
      </p:sp>
    </p:spTree>
    <p:extLst>
      <p:ext uri="{BB962C8B-B14F-4D97-AF65-F5344CB8AC3E}">
        <p14:creationId xmlns:p14="http://schemas.microsoft.com/office/powerpoint/2010/main" val="215678567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a:xfrm>
            <a:off x="640077" y="367401"/>
            <a:ext cx="7772400" cy="389979"/>
          </a:xfrm>
        </p:spPr>
        <p:txBody>
          <a:bodyPr anchor="b" anchorCtr="0"/>
          <a:lstStyle/>
          <a:p>
            <a:r>
              <a:rPr lang="en-US" dirty="0"/>
              <a:t>Header w/copy</a:t>
            </a:r>
          </a:p>
        </p:txBody>
      </p:sp>
    </p:spTree>
    <p:extLst>
      <p:ext uri="{BB962C8B-B14F-4D97-AF65-F5344CB8AC3E}">
        <p14:creationId xmlns:p14="http://schemas.microsoft.com/office/powerpoint/2010/main" val="4147832771"/>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FEB3799F-3DE7-0C45-B34C-091D879B69B2}"/>
              </a:ext>
            </a:extLst>
          </p:cNvPr>
          <p:cNvSpPr>
            <a:spLocks noGrp="1"/>
          </p:cNvSpPr>
          <p:nvPr>
            <p:ph type="body" sz="quarter" idx="21" hasCustomPrompt="1"/>
          </p:nvPr>
        </p:nvSpPr>
        <p:spPr>
          <a:xfrm>
            <a:off x="1097281" y="2286000"/>
            <a:ext cx="6858000" cy="388889"/>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31053518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02920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02920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802737949"/>
      </p:ext>
    </p:extLst>
  </p:cSld>
  <p:clrMapOvr>
    <a:masterClrMapping/>
  </p:clrMapOvr>
  <p:extLst>
    <p:ext uri="{DCECCB84-F9BA-43D5-87BE-67443E8EF086}">
      <p15:sldGuideLst xmlns:p15="http://schemas.microsoft.com/office/powerpoint/2012/main">
        <p15:guide id="1" pos="2880">
          <p15:clr>
            <a:srgbClr val="FBAE40"/>
          </p15:clr>
        </p15:guide>
        <p15:guide id="2" pos="309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097280" y="1188720"/>
            <a:ext cx="6400800" cy="3108960"/>
          </a:xfrm>
          <a:prstGeom prst="rect">
            <a:avLst/>
          </a:prstGeom>
          <a:solidFill>
            <a:srgbClr val="DBE7F5"/>
          </a:solidFill>
        </p:spPr>
        <p:txBody>
          <a:bodyPr anchor="t" anchorCtr="1"/>
          <a:lstStyle>
            <a:lvl1pPr marL="0" indent="0" algn="ctr">
              <a:buNone/>
              <a:defRPr>
                <a:solidFill>
                  <a:srgbClr val="898989"/>
                </a:solidFill>
              </a:defRPr>
            </a:lvl1pPr>
          </a:lstStyle>
          <a:p>
            <a:r>
              <a:rPr lang="en-US"/>
              <a:t>Click icon to add table</a:t>
            </a:r>
            <a:endParaRPr lang="en-US" dirty="0"/>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7739809" y="1188720"/>
            <a:ext cx="946991" cy="1354217"/>
          </a:xfrm>
          <a:prstGeom prst="rect">
            <a:avLst/>
          </a:prstGeom>
        </p:spPr>
        <p:txBody>
          <a:bodyPr wrap="square" lIns="0">
            <a:spAutoFit/>
          </a:bodyPr>
          <a:lstStyle>
            <a:lvl1pPr marL="0" indent="0" algn="l">
              <a:lnSpc>
                <a:spcPct val="100000"/>
              </a:lnSpc>
              <a:buNone/>
              <a:defRPr sz="800" b="0">
                <a:solidFill>
                  <a:srgbClr val="FC28FC"/>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dirty="0"/>
              <a:t>Input data using the custom table. If you’re not sure you’ll need this table, we recommend HIDING the slide temporarily instead of deleting it. Once deleted, the custom table can be recovered from the master source file. </a:t>
            </a:r>
          </a:p>
        </p:txBody>
      </p:sp>
    </p:spTree>
    <p:extLst>
      <p:ext uri="{BB962C8B-B14F-4D97-AF65-F5344CB8AC3E}">
        <p14:creationId xmlns:p14="http://schemas.microsoft.com/office/powerpoint/2010/main" val="25398422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4572000" y="1554480"/>
            <a:ext cx="3840478" cy="1205209"/>
          </a:xfrm>
          <a:prstGeom prst="rect">
            <a:avLst/>
          </a:prstGeom>
        </p:spPr>
        <p:txBody>
          <a:bodyPr l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4571999" y="1188720"/>
            <a:ext cx="3840479" cy="215444"/>
          </a:xfrm>
          <a:prstGeom prst="rect">
            <a:avLst/>
          </a:prstGeom>
        </p:spPr>
        <p:txBody>
          <a:bodyPr lIns="365760" rIns="0">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640080"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3822431351"/>
      </p:ext>
    </p:extLst>
  </p:cSld>
  <p:clrMapOvr>
    <a:masterClrMapping/>
  </p:clrMapOvr>
  <p:extLst>
    <p:ext uri="{DCECCB84-F9BA-43D5-87BE-67443E8EF086}">
      <p15:sldGuideLst xmlns:p15="http://schemas.microsoft.com/office/powerpoint/2012/main">
        <p15:guide id="1" pos="2880">
          <p15:clr>
            <a:srgbClr val="FBAE40"/>
          </p15:clr>
        </p15:guide>
        <p15:guide id="2" pos="31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79" y="1554480"/>
            <a:ext cx="3840480" cy="1205209"/>
          </a:xfrm>
          <a:prstGeom prst="rect">
            <a:avLst/>
          </a:prstGeom>
        </p:spPr>
        <p:txBody>
          <a:bodyPr lIns="0" r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40080" y="1188720"/>
            <a:ext cx="3840479" cy="219456"/>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4480559"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40724290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w/two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13" name="Picture Placeholder 2">
            <a:extLst>
              <a:ext uri="{FF2B5EF4-FFF2-40B4-BE49-F238E27FC236}">
                <a16:creationId xmlns:a16="http://schemas.microsoft.com/office/drawing/2014/main" id="{9C652879-E485-9847-B5DA-F17C66D89A13}"/>
              </a:ext>
            </a:extLst>
          </p:cNvPr>
          <p:cNvSpPr>
            <a:spLocks noGrp="1"/>
          </p:cNvSpPr>
          <p:nvPr>
            <p:ph type="pic" sz="quarter" idx="29"/>
          </p:nvPr>
        </p:nvSpPr>
        <p:spPr>
          <a:xfrm>
            <a:off x="4663440"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4" name="Text Placeholder 19">
            <a:extLst>
              <a:ext uri="{FF2B5EF4-FFF2-40B4-BE49-F238E27FC236}">
                <a16:creationId xmlns:a16="http://schemas.microsoft.com/office/drawing/2014/main" id="{3075D6A2-6D65-FC47-AC64-35561CC02CFD}"/>
              </a:ext>
            </a:extLst>
          </p:cNvPr>
          <p:cNvSpPr>
            <a:spLocks noGrp="1"/>
          </p:cNvSpPr>
          <p:nvPr>
            <p:ph type="body" sz="quarter" idx="30" hasCustomPrompt="1"/>
          </p:nvPr>
        </p:nvSpPr>
        <p:spPr>
          <a:xfrm>
            <a:off x="466344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188372541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Brand logo">
            <a:extLst>
              <a:ext uri="{FF2B5EF4-FFF2-40B4-BE49-F238E27FC236}">
                <a16:creationId xmlns:a16="http://schemas.microsoft.com/office/drawing/2014/main" id="{B905BEBE-FC81-0D47-9AF4-9E365522863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42900" y="4616606"/>
            <a:ext cx="1372689" cy="265966"/>
          </a:xfrm>
          <a:prstGeom prst="rect">
            <a:avLst/>
          </a:prstGeom>
        </p:spPr>
      </p:pic>
      <p:sp>
        <p:nvSpPr>
          <p:cNvPr id="17" name="Header rule">
            <a:extLst>
              <a:ext uri="{FF2B5EF4-FFF2-40B4-BE49-F238E27FC236}">
                <a16:creationId xmlns:a16="http://schemas.microsoft.com/office/drawing/2014/main" id="{98E6E0B5-9270-574F-A10E-09DA8982DB02}"/>
              </a:ext>
            </a:extLst>
          </p:cNvPr>
          <p:cNvSpPr/>
          <p:nvPr/>
        </p:nvSpPr>
        <p:spPr>
          <a:xfrm>
            <a:off x="640080" y="821642"/>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640079" y="367401"/>
            <a:ext cx="7772400" cy="389979"/>
          </a:xfrm>
          <a:prstGeom prst="rect">
            <a:avLst/>
          </a:prstGeom>
        </p:spPr>
        <p:txBody>
          <a:bodyPr vert="horz" wrap="square" lIns="0" tIns="0" rIns="0" bIns="0" rtlCol="0" anchor="b" anchorCtr="0">
            <a:spAutoFit/>
          </a:bodyPr>
          <a:lstStyle/>
          <a:p>
            <a:r>
              <a:rPr lang="en-US" dirty="0"/>
              <a:t>Click to edit Master title</a:t>
            </a:r>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8686800" y="4754880"/>
            <a:ext cx="457200" cy="365760"/>
          </a:xfrm>
          <a:prstGeom prst="rect">
            <a:avLst/>
          </a:prstGeom>
        </p:spPr>
        <p:txBody>
          <a:bodyPr vert="horz" wrap="square" lIns="0" tIns="0" rIns="0" bIns="256032" rtlCol="0" anchor="t" anchorCtr="0">
            <a:spAutoFit/>
          </a:bodyPr>
          <a:lstStyle>
            <a:lvl1pPr algn="l">
              <a:lnSpc>
                <a:spcPct val="100000"/>
              </a:lnSpc>
              <a:defRPr sz="800" b="0" i="0">
                <a:solidFill>
                  <a:srgbClr val="898989"/>
                </a:solidFill>
                <a:latin typeface="Helvetica Regular" pitchFamily="2" charset="0"/>
              </a:defRPr>
            </a:lvl1p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883B9C53-1485-764E-86F1-EF642FC86547}"/>
              </a:ext>
            </a:extLst>
          </p:cNvPr>
          <p:cNvSpPr>
            <a:spLocks noGrp="1"/>
          </p:cNvSpPr>
          <p:nvPr>
            <p:ph type="body" idx="1"/>
          </p:nvPr>
        </p:nvSpPr>
        <p:spPr>
          <a:xfrm>
            <a:off x="1097280" y="1188720"/>
            <a:ext cx="7315199" cy="1175771"/>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7186469"/>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8" r:id="rId13"/>
    <p:sldLayoutId id="2147483825" r:id="rId14"/>
    <p:sldLayoutId id="2147483826" r:id="rId15"/>
    <p:sldLayoutId id="2147483827" r:id="rId16"/>
    <p:sldLayoutId id="2147483829" r:id="rId17"/>
  </p:sldLayoutIdLst>
  <p:hf hdr="0" ftr="0"/>
  <p:txStyles>
    <p:title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7C7160C-D279-C84E-A714-5CF37C5CC49F}"/>
              </a:ext>
            </a:extLst>
          </p:cNvPr>
          <p:cNvSpPr/>
          <p:nvPr/>
        </p:nvSpPr>
        <p:spPr>
          <a:xfrm>
            <a:off x="0" y="0"/>
            <a:ext cx="9144000" cy="51365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Helvetica Regular" pitchFamily="2" charset="0"/>
            </a:endParaRPr>
          </a:p>
        </p:txBody>
      </p:sp>
      <p:graphicFrame>
        <p:nvGraphicFramePr>
          <p:cNvPr id="15" name="Table 14" hidden="1">
            <a:extLst>
              <a:ext uri="{FF2B5EF4-FFF2-40B4-BE49-F238E27FC236}">
                <a16:creationId xmlns:a16="http://schemas.microsoft.com/office/drawing/2014/main" id="{2684D85E-2681-5C44-AFBC-F0E79677A166}"/>
              </a:ext>
            </a:extLst>
          </p:cNvPr>
          <p:cNvGraphicFramePr>
            <a:graphicFrameLocks noGrp="1"/>
          </p:cNvGraphicFramePr>
          <p:nvPr>
            <p:extLst>
              <p:ext uri="{D42A27DB-BD31-4B8C-83A1-F6EECF244321}">
                <p14:modId xmlns:p14="http://schemas.microsoft.com/office/powerpoint/2010/main" val="1915787603"/>
              </p:ext>
            </p:extLst>
          </p:nvPr>
        </p:nvGraphicFramePr>
        <p:xfrm>
          <a:off x="685800" y="356673"/>
          <a:ext cx="7772400" cy="458139"/>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458139">
                <a:tc>
                  <a:txBody>
                    <a:bodyPr/>
                    <a:lstStyle/>
                    <a:p>
                      <a:pPr>
                        <a:lnSpc>
                          <a:spcPct val="100000"/>
                        </a:lnSpc>
                      </a:pPr>
                      <a:r>
                        <a:rPr lang="en-US" sz="2800" b="0" i="0" dirty="0">
                          <a:ln>
                            <a:noFill/>
                          </a:ln>
                          <a:solidFill>
                            <a:srgbClr val="58595B"/>
                          </a:solidFill>
                          <a:latin typeface="Helvetica Regular" pitchFamily="2" charset="0"/>
                          <a:cs typeface="Arial" panose="020B0604020202020204" pitchFamily="34" charset="0"/>
                        </a:rPr>
                        <a:t>Preferred Header Size</a:t>
                      </a:r>
                      <a:endParaRPr lang="en-US" sz="2800" b="0" i="0" dirty="0">
                        <a:ln>
                          <a:noFill/>
                        </a:ln>
                        <a:latin typeface="Helvetica Regular" pitchFamily="2" charset="0"/>
                      </a:endParaRPr>
                    </a:p>
                  </a:txBody>
                  <a:tcPr marL="0" marR="0" marT="0" marB="1828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9" name="brand logo-white">
            <a:extLst>
              <a:ext uri="{FF2B5EF4-FFF2-40B4-BE49-F238E27FC236}">
                <a16:creationId xmlns:a16="http://schemas.microsoft.com/office/drawing/2014/main" id="{51676347-45D6-CD47-AAC8-2B1B3581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4614411"/>
            <a:ext cx="1375528" cy="280937"/>
          </a:xfrm>
          <a:prstGeom prst="rect">
            <a:avLst/>
          </a:prstGeom>
        </p:spPr>
      </p:pic>
      <p:sp>
        <p:nvSpPr>
          <p:cNvPr id="11" name="Slide Number Placeholder">
            <a:extLst>
              <a:ext uri="{FF2B5EF4-FFF2-40B4-BE49-F238E27FC236}">
                <a16:creationId xmlns:a16="http://schemas.microsoft.com/office/drawing/2014/main" id="{DA79644A-3B18-374D-AEC4-AF294BA47711}"/>
              </a:ext>
            </a:extLst>
          </p:cNvPr>
          <p:cNvSpPr txBox="1">
            <a:spLocks/>
          </p:cNvSpPr>
          <p:nvPr/>
        </p:nvSpPr>
        <p:spPr>
          <a:xfrm>
            <a:off x="8686800" y="4754880"/>
            <a:ext cx="457200" cy="381643"/>
          </a:xfrm>
          <a:prstGeom prst="rect">
            <a:avLst/>
          </a:prstGeom>
        </p:spPr>
        <p:txBody>
          <a:bodyPr vert="horz" wrap="square" lIns="0" tIns="0" rIns="0" bIns="256032" rtlCol="0" anchor="t" anchorCtr="0">
            <a:spAutoFit/>
          </a:bodyPr>
          <a:lstStyle>
            <a:defPPr>
              <a:defRPr lang="en-US"/>
            </a:defPPr>
            <a:lvl1pPr marL="0" algn="l" defTabSz="685800" rtl="0" eaLnBrk="1" latinLnBrk="0" hangingPunct="1">
              <a:lnSpc>
                <a:spcPct val="100000"/>
              </a:lnSpc>
              <a:defRPr sz="800" b="0" i="0" kern="1200">
                <a:solidFill>
                  <a:srgbClr val="898989"/>
                </a:solidFill>
                <a:latin typeface="Helvetica Regular" pitchFamily="2"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B6238B5B-F19C-E947-A0BC-87BD7983F871}"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1216462480"/>
      </p:ext>
    </p:extLst>
  </p:cSld>
  <p:clrMap bg1="lt1" tx1="dk1" bg2="lt2" tx2="dk2" accent1="accent1" accent2="accent2" accent3="accent3" accent4="accent4" accent5="accent5" accent6="accent6" hlink="hlink" folHlink="folHlink"/>
  <p:sldLayoutIdLst>
    <p:sldLayoutId id="2147483811" r:id="rId1"/>
  </p:sldLayoutIdLst>
  <p:hf hdr="0" ftr="0"/>
  <p:txStyles>
    <p:titleStyle>
      <a:lvl1pPr algn="l" defTabSz="685800" rtl="0" eaLnBrk="1" latinLnBrk="0" hangingPunct="1">
        <a:lnSpc>
          <a:spcPct val="90000"/>
        </a:lnSpc>
        <a:spcBef>
          <a:spcPct val="0"/>
        </a:spcBef>
        <a:buNone/>
        <a:defRPr sz="2800" b="1" i="0" kern="120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kern="1200">
          <a:solidFill>
            <a:srgbClr val="58595B"/>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14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s://en.wikibooks.org/wiki/6502_Assembly"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7EE1D15-EA9A-FA4A-BE1F-2B9CAA596498}"/>
              </a:ext>
            </a:extLst>
          </p:cNvPr>
          <p:cNvSpPr>
            <a:spLocks noGrp="1"/>
          </p:cNvSpPr>
          <p:nvPr>
            <p:ph sz="quarter" idx="22"/>
          </p:nvPr>
        </p:nvSpPr>
        <p:spPr>
          <a:xfrm>
            <a:off x="640080" y="4664274"/>
            <a:ext cx="1714380" cy="166199"/>
          </a:xfrm>
        </p:spPr>
        <p:txBody>
          <a:bodyPr/>
          <a:lstStyle/>
          <a:p>
            <a:r>
              <a:rPr lang="en-US" dirty="0"/>
              <a:t>UCLA Computer Science</a:t>
            </a:r>
          </a:p>
        </p:txBody>
      </p:sp>
      <p:sp>
        <p:nvSpPr>
          <p:cNvPr id="11" name="Content Placeholder 10">
            <a:extLst>
              <a:ext uri="{FF2B5EF4-FFF2-40B4-BE49-F238E27FC236}">
                <a16:creationId xmlns:a16="http://schemas.microsoft.com/office/drawing/2014/main" id="{5B4A7A6C-6FF2-5644-AE82-53B6FDD0682B}"/>
              </a:ext>
            </a:extLst>
          </p:cNvPr>
          <p:cNvSpPr>
            <a:spLocks noGrp="1"/>
          </p:cNvSpPr>
          <p:nvPr>
            <p:ph sz="quarter" idx="23"/>
          </p:nvPr>
        </p:nvSpPr>
        <p:spPr>
          <a:xfrm>
            <a:off x="640080" y="4481394"/>
            <a:ext cx="758990" cy="166199"/>
          </a:xfrm>
        </p:spPr>
        <p:txBody>
          <a:bodyPr/>
          <a:lstStyle/>
          <a:p>
            <a:r>
              <a:rPr lang="en-US" dirty="0"/>
              <a:t>Blaise Tine</a:t>
            </a:r>
          </a:p>
        </p:txBody>
      </p:sp>
      <p:pic>
        <p:nvPicPr>
          <p:cNvPr id="2" name="Picture Placeholder 1"/>
          <p:cNvPicPr>
            <a:picLocks noGrp="1" noChangeAspect="1"/>
          </p:cNvPicPr>
          <p:nvPr>
            <p:ph type="pic" sz="quarter" idx="24"/>
          </p:nvPr>
        </p:nvPicPr>
        <p:blipFill>
          <a:blip r:embed="rId2">
            <a:extLst>
              <a:ext uri="{28A0092B-C50C-407E-A947-70E740481C1C}">
                <a14:useLocalDpi xmlns:a14="http://schemas.microsoft.com/office/drawing/2010/main" val="0"/>
              </a:ext>
            </a:extLst>
          </a:blip>
          <a:stretch>
            <a:fillRect/>
          </a:stretch>
        </p:blipFill>
        <p:spPr>
          <a:xfrm>
            <a:off x="647700" y="481154"/>
            <a:ext cx="1992372" cy="386035"/>
          </a:xfrm>
        </p:spPr>
      </p:pic>
      <p:sp>
        <p:nvSpPr>
          <p:cNvPr id="10" name="Text Placeholder 9">
            <a:extLst>
              <a:ext uri="{FF2B5EF4-FFF2-40B4-BE49-F238E27FC236}">
                <a16:creationId xmlns:a16="http://schemas.microsoft.com/office/drawing/2014/main" id="{BBEAB19E-9D7C-FF4A-8C05-58A45714A95F}"/>
              </a:ext>
            </a:extLst>
          </p:cNvPr>
          <p:cNvSpPr>
            <a:spLocks noGrp="1"/>
          </p:cNvSpPr>
          <p:nvPr>
            <p:ph type="body" sz="quarter" idx="31"/>
          </p:nvPr>
        </p:nvSpPr>
        <p:spPr>
          <a:xfrm>
            <a:off x="640080" y="1894187"/>
            <a:ext cx="7772400" cy="1099788"/>
          </a:xfrm>
        </p:spPr>
        <p:txBody>
          <a:bodyPr/>
          <a:lstStyle/>
          <a:p>
            <a:pPr algn="ctr"/>
            <a:r>
              <a:rPr lang="en-US" dirty="0"/>
              <a:t>CS-M151B</a:t>
            </a:r>
          </a:p>
          <a:p>
            <a:pPr algn="ctr"/>
            <a:r>
              <a:rPr lang="en-US" dirty="0"/>
              <a:t> Computer Systems Architecture</a:t>
            </a:r>
          </a:p>
        </p:txBody>
      </p:sp>
    </p:spTree>
    <p:extLst>
      <p:ext uri="{BB962C8B-B14F-4D97-AF65-F5344CB8AC3E}">
        <p14:creationId xmlns:p14="http://schemas.microsoft.com/office/powerpoint/2010/main" val="922789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3" y="1208312"/>
            <a:ext cx="5647168" cy="1686616"/>
          </a:xfrm>
        </p:spPr>
        <p:txBody>
          <a:bodyPr/>
          <a:lstStyle/>
          <a:p>
            <a:pPr marL="285750" indent="-285750">
              <a:buFont typeface="Arial" panose="020B0604020202020204" pitchFamily="34" charset="0"/>
              <a:buChar char="•"/>
            </a:pPr>
            <a:r>
              <a:rPr lang="en-US" sz="1600" b="1" dirty="0"/>
              <a:t>Data types</a:t>
            </a:r>
          </a:p>
          <a:p>
            <a:pPr marL="733806" lvl="1" indent="-285750"/>
            <a:r>
              <a:rPr lang="en-US" sz="1600" b="1" dirty="0"/>
              <a:t>Types of data that CPU can directly process</a:t>
            </a:r>
          </a:p>
          <a:p>
            <a:pPr marL="733806" lvl="1" indent="-285750"/>
            <a:r>
              <a:rPr lang="en-US" sz="1600" b="1" dirty="0"/>
              <a:t>Size information as well (32-bit or 64-bit)</a:t>
            </a:r>
          </a:p>
          <a:p>
            <a:pPr marL="285750" indent="-285750">
              <a:buFont typeface="Arial" panose="020B0604020202020204" pitchFamily="34" charset="0"/>
              <a:buChar char="•"/>
            </a:pPr>
            <a:r>
              <a:rPr lang="en-US" sz="1600" b="1" dirty="0"/>
              <a:t>Common Data Types</a:t>
            </a:r>
          </a:p>
          <a:p>
            <a:pPr marL="733806" lvl="1" indent="-285750"/>
            <a:r>
              <a:rPr lang="en-US" sz="1600" b="1" dirty="0"/>
              <a:t>Integers</a:t>
            </a:r>
          </a:p>
          <a:p>
            <a:pPr marL="733806" lvl="1" indent="-285750"/>
            <a:r>
              <a:rPr lang="en-US" sz="1600" b="1" dirty="0"/>
              <a:t>Floating-points</a:t>
            </a:r>
          </a:p>
        </p:txBody>
      </p:sp>
      <p:sp>
        <p:nvSpPr>
          <p:cNvPr id="4" name="Slide Number Placeholder 3"/>
          <p:cNvSpPr>
            <a:spLocks noGrp="1"/>
          </p:cNvSpPr>
          <p:nvPr>
            <p:ph type="sldNum" sz="quarter" idx="19"/>
          </p:nvPr>
        </p:nvSpPr>
        <p:spPr/>
        <p:txBody>
          <a:bodyPr/>
          <a:lstStyle/>
          <a:p>
            <a:fld id="{B6238B5B-F19C-E947-A0BC-87BD7983F871}" type="slidenum">
              <a:rPr lang="en-US" smtClean="0"/>
              <a:pPr/>
              <a:t>10</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Data Type</a:t>
            </a:r>
          </a:p>
        </p:txBody>
      </p:sp>
    </p:spTree>
    <p:extLst>
      <p:ext uri="{BB962C8B-B14F-4D97-AF65-F5344CB8AC3E}">
        <p14:creationId xmlns:p14="http://schemas.microsoft.com/office/powerpoint/2010/main" val="63312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3" y="1208312"/>
            <a:ext cx="5647168" cy="1337802"/>
          </a:xfrm>
        </p:spPr>
        <p:txBody>
          <a:bodyPr/>
          <a:lstStyle/>
          <a:p>
            <a:pPr marL="285750" indent="-285750">
              <a:buFont typeface="Arial" panose="020B0604020202020204" pitchFamily="34" charset="0"/>
              <a:buChar char="•"/>
            </a:pPr>
            <a:r>
              <a:rPr lang="en-US" sz="1600" b="1" dirty="0"/>
              <a:t>Extended data types</a:t>
            </a:r>
          </a:p>
          <a:p>
            <a:pPr marL="733806" lvl="1" indent="-285750"/>
            <a:r>
              <a:rPr lang="en-US" sz="1600" b="1" dirty="0"/>
              <a:t>Strings</a:t>
            </a:r>
          </a:p>
          <a:p>
            <a:pPr marL="733806" lvl="1" indent="-285750"/>
            <a:r>
              <a:rPr lang="en-US" sz="1600" b="1" dirty="0"/>
              <a:t>Complex numbers</a:t>
            </a:r>
          </a:p>
          <a:p>
            <a:pPr marL="733806" lvl="1" indent="-285750"/>
            <a:r>
              <a:rPr lang="en-US" sz="1600" b="1" dirty="0"/>
              <a:t>Vectors</a:t>
            </a:r>
          </a:p>
          <a:p>
            <a:pPr marL="733806" lvl="1" indent="-285750"/>
            <a:r>
              <a:rPr lang="en-US" sz="1600" b="1" dirty="0"/>
              <a:t>Matrices</a:t>
            </a:r>
          </a:p>
        </p:txBody>
      </p:sp>
      <p:sp>
        <p:nvSpPr>
          <p:cNvPr id="4" name="Slide Number Placeholder 3"/>
          <p:cNvSpPr>
            <a:spLocks noGrp="1"/>
          </p:cNvSpPr>
          <p:nvPr>
            <p:ph type="sldNum" sz="quarter" idx="19"/>
          </p:nvPr>
        </p:nvSpPr>
        <p:spPr/>
        <p:txBody>
          <a:bodyPr/>
          <a:lstStyle/>
          <a:p>
            <a:fld id="{B6238B5B-F19C-E947-A0BC-87BD7983F871}" type="slidenum">
              <a:rPr lang="en-US" smtClean="0"/>
              <a:pPr/>
              <a:t>11</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Data Type</a:t>
            </a:r>
          </a:p>
        </p:txBody>
      </p:sp>
    </p:spTree>
    <p:extLst>
      <p:ext uri="{BB962C8B-B14F-4D97-AF65-F5344CB8AC3E}">
        <p14:creationId xmlns:p14="http://schemas.microsoft.com/office/powerpoint/2010/main" val="2105399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3" y="1208312"/>
            <a:ext cx="4925209" cy="3051092"/>
          </a:xfrm>
        </p:spPr>
        <p:txBody>
          <a:bodyPr/>
          <a:lstStyle/>
          <a:p>
            <a:pPr marL="285750" indent="-285750">
              <a:buFont typeface="Arial" panose="020B0604020202020204" pitchFamily="34" charset="0"/>
              <a:buChar char="•"/>
            </a:pPr>
            <a:r>
              <a:rPr lang="en-US" sz="1600" b="1" dirty="0"/>
              <a:t>Addressing modes:</a:t>
            </a:r>
          </a:p>
          <a:p>
            <a:pPr lvl="1" indent="0">
              <a:buNone/>
            </a:pPr>
            <a:r>
              <a:rPr lang="en-US" sz="1600" b="1" dirty="0"/>
              <a:t>Schemes to encode source operands</a:t>
            </a:r>
          </a:p>
          <a:p>
            <a:pPr marL="790956" lvl="1" indent="-342900">
              <a:buFont typeface="+mj-lt"/>
              <a:buAutoNum type="arabicPeriod"/>
            </a:pPr>
            <a:r>
              <a:rPr lang="en-US" sz="1600" b="1" dirty="0"/>
              <a:t>Immediate addressing</a:t>
            </a:r>
          </a:p>
          <a:p>
            <a:pPr marL="790956" lvl="1" indent="-342900">
              <a:buFont typeface="+mj-lt"/>
              <a:buAutoNum type="arabicPeriod"/>
            </a:pPr>
            <a:r>
              <a:rPr lang="en-US" sz="1600" b="1" dirty="0"/>
              <a:t>Register addressing</a:t>
            </a:r>
          </a:p>
          <a:p>
            <a:pPr marL="790956" lvl="1" indent="-342900">
              <a:buFont typeface="+mj-lt"/>
              <a:buAutoNum type="arabicPeriod"/>
            </a:pPr>
            <a:r>
              <a:rPr lang="en-US" sz="1600" b="1" dirty="0"/>
              <a:t>Direct addressing</a:t>
            </a:r>
          </a:p>
          <a:p>
            <a:pPr marL="790956" lvl="1" indent="-342900">
              <a:buFont typeface="+mj-lt"/>
              <a:buAutoNum type="arabicPeriod"/>
            </a:pPr>
            <a:r>
              <a:rPr lang="en-US" sz="1600" b="1" dirty="0"/>
              <a:t>Indirect addressing</a:t>
            </a:r>
          </a:p>
          <a:p>
            <a:pPr marL="790956" lvl="1" indent="-342900">
              <a:buFont typeface="+mj-lt"/>
              <a:buAutoNum type="arabicPeriod"/>
            </a:pPr>
            <a:r>
              <a:rPr lang="en-US" sz="1600" b="1" dirty="0"/>
              <a:t>Displacement addressing</a:t>
            </a:r>
          </a:p>
          <a:p>
            <a:pPr marL="790956" lvl="1" indent="-342900">
              <a:buFont typeface="+mj-lt"/>
              <a:buAutoNum type="arabicPeriod"/>
            </a:pPr>
            <a:r>
              <a:rPr lang="en-US" sz="1600" b="1" dirty="0"/>
              <a:t>Indexed addressing</a:t>
            </a:r>
          </a:p>
          <a:p>
            <a:pPr marL="790956" lvl="1" indent="-342900">
              <a:buFont typeface="+mj-lt"/>
              <a:buAutoNum type="arabicPeriod"/>
            </a:pPr>
            <a:r>
              <a:rPr lang="en-US" sz="1600" b="1" dirty="0"/>
              <a:t>Relative addressing</a:t>
            </a:r>
          </a:p>
          <a:p>
            <a:pPr marL="790956" lvl="1" indent="-342900">
              <a:buFont typeface="+mj-lt"/>
              <a:buAutoNum type="arabicPeriod"/>
            </a:pPr>
            <a:r>
              <a:rPr lang="en-US" sz="1600" b="1" dirty="0"/>
              <a:t>Stack addressing</a:t>
            </a:r>
          </a:p>
          <a:p>
            <a:pPr marL="285750" indent="-285750">
              <a:buFont typeface="Arial" panose="020B0604020202020204" pitchFamily="34" charset="0"/>
              <a:buChar char="•"/>
            </a:pPr>
            <a:endParaRPr lang="en-US" sz="1600"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12</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Addressing Modes</a:t>
            </a:r>
          </a:p>
        </p:txBody>
      </p:sp>
    </p:spTree>
    <p:extLst>
      <p:ext uri="{BB962C8B-B14F-4D97-AF65-F5344CB8AC3E}">
        <p14:creationId xmlns:p14="http://schemas.microsoft.com/office/powerpoint/2010/main" val="3142313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3" y="1208312"/>
            <a:ext cx="4925209" cy="2847959"/>
          </a:xfrm>
        </p:spPr>
        <p:txBody>
          <a:bodyPr/>
          <a:lstStyle/>
          <a:p>
            <a:pPr marL="285750" indent="-285750">
              <a:buFont typeface="Arial" panose="020B0604020202020204" pitchFamily="34" charset="0"/>
              <a:buChar char="•"/>
            </a:pPr>
            <a:r>
              <a:rPr lang="en-US" sz="1600" b="1" dirty="0"/>
              <a:t>Immediate addressing</a:t>
            </a:r>
          </a:p>
          <a:p>
            <a:pPr marL="285750" indent="-285750">
              <a:buFont typeface="Arial" panose="020B0604020202020204" pitchFamily="34" charset="0"/>
              <a:buChar char="•"/>
            </a:pPr>
            <a:r>
              <a:rPr lang="en-US" dirty="0"/>
              <a:t>The operand is directly embedded within the instruction</a:t>
            </a:r>
          </a:p>
          <a:p>
            <a:pPr marL="285750" indent="-285750">
              <a:buFont typeface="Arial" panose="020B0604020202020204" pitchFamily="34" charset="0"/>
              <a:buChar char="•"/>
            </a:pPr>
            <a:r>
              <a:rPr lang="en-US" b="1" dirty="0"/>
              <a:t>Example: </a:t>
            </a:r>
          </a:p>
          <a:p>
            <a:pPr marL="733806" lvl="1" indent="-285750"/>
            <a:r>
              <a:rPr lang="en-US" dirty="0"/>
              <a:t>ADD r0, #5</a:t>
            </a:r>
          </a:p>
          <a:p>
            <a:pPr marL="285750" indent="-285750">
              <a:buFont typeface="Arial" panose="020B0604020202020204" pitchFamily="34" charset="0"/>
              <a:buChar char="•"/>
            </a:pPr>
            <a:r>
              <a:rPr lang="en-US" b="1" dirty="0"/>
              <a:t>Pros:</a:t>
            </a:r>
          </a:p>
          <a:p>
            <a:pPr marL="733806" lvl="1" indent="-285750"/>
            <a:r>
              <a:rPr lang="en-US" dirty="0"/>
              <a:t>Fast to decode</a:t>
            </a:r>
          </a:p>
          <a:p>
            <a:pPr marL="285750" indent="-285750">
              <a:buFont typeface="Arial" panose="020B0604020202020204" pitchFamily="34" charset="0"/>
              <a:buChar char="•"/>
            </a:pPr>
            <a:r>
              <a:rPr lang="en-US" b="1" dirty="0"/>
              <a:t>Cons:</a:t>
            </a:r>
          </a:p>
          <a:p>
            <a:pPr marL="733806" lvl="1" indent="-285750"/>
            <a:r>
              <a:rPr lang="en-US" dirty="0"/>
              <a:t>Limited range due to instruction size</a:t>
            </a:r>
          </a:p>
          <a:p>
            <a:pPr marL="733806" lvl="1" indent="-285750"/>
            <a:r>
              <a:rPr lang="en-US" dirty="0"/>
              <a:t>Cannot change operand value at runtime</a:t>
            </a:r>
            <a:endParaRPr lang="en-US" sz="1600" b="1" dirty="0"/>
          </a:p>
          <a:p>
            <a:pPr marL="285750" indent="-285750">
              <a:buFont typeface="Arial" panose="020B0604020202020204" pitchFamily="34" charset="0"/>
              <a:buChar char="•"/>
            </a:pPr>
            <a:endParaRPr lang="en-US" sz="1600"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13</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Addressing Modes</a:t>
            </a:r>
          </a:p>
        </p:txBody>
      </p:sp>
    </p:spTree>
    <p:extLst>
      <p:ext uri="{BB962C8B-B14F-4D97-AF65-F5344CB8AC3E}">
        <p14:creationId xmlns:p14="http://schemas.microsoft.com/office/powerpoint/2010/main" val="2393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3" y="1208312"/>
            <a:ext cx="4925209" cy="2744341"/>
          </a:xfrm>
        </p:spPr>
        <p:txBody>
          <a:bodyPr/>
          <a:lstStyle/>
          <a:p>
            <a:pPr marL="285750" indent="-285750">
              <a:buFont typeface="Arial" panose="020B0604020202020204" pitchFamily="34" charset="0"/>
              <a:buChar char="•"/>
            </a:pPr>
            <a:r>
              <a:rPr lang="en-US" sz="1600" b="1" dirty="0"/>
              <a:t>Register addressing</a:t>
            </a:r>
          </a:p>
          <a:p>
            <a:pPr marL="285750" indent="-285750">
              <a:buFont typeface="Arial" panose="020B0604020202020204" pitchFamily="34" charset="0"/>
              <a:buChar char="•"/>
            </a:pPr>
            <a:r>
              <a:rPr lang="en-US" dirty="0"/>
              <a:t>The operand is located in a register</a:t>
            </a:r>
          </a:p>
          <a:p>
            <a:pPr marL="285750" indent="-285750">
              <a:buFont typeface="Arial" panose="020B0604020202020204" pitchFamily="34" charset="0"/>
              <a:buChar char="•"/>
            </a:pPr>
            <a:r>
              <a:rPr lang="en-US" b="1" dirty="0"/>
              <a:t>Example: </a:t>
            </a:r>
          </a:p>
          <a:p>
            <a:pPr marL="733806" lvl="1" indent="-285750"/>
            <a:r>
              <a:rPr lang="en-US" dirty="0"/>
              <a:t>ADD r0, r1</a:t>
            </a:r>
          </a:p>
          <a:p>
            <a:pPr marL="285750" indent="-285750">
              <a:buFont typeface="Arial" panose="020B0604020202020204" pitchFamily="34" charset="0"/>
              <a:buChar char="•"/>
            </a:pPr>
            <a:r>
              <a:rPr lang="en-US" b="1" dirty="0"/>
              <a:t>Pros:</a:t>
            </a:r>
          </a:p>
          <a:p>
            <a:pPr marL="733806" lvl="1" indent="-285750"/>
            <a:r>
              <a:rPr lang="en-US" dirty="0"/>
              <a:t>Fast to decode </a:t>
            </a:r>
          </a:p>
          <a:p>
            <a:pPr marL="733806" lvl="1" indent="-285750"/>
            <a:r>
              <a:rPr lang="en-US" dirty="0"/>
              <a:t>Fast access from registers</a:t>
            </a:r>
          </a:p>
          <a:p>
            <a:pPr marL="285750" indent="-285750">
              <a:buFont typeface="Arial" panose="020B0604020202020204" pitchFamily="34" charset="0"/>
              <a:buChar char="•"/>
            </a:pPr>
            <a:r>
              <a:rPr lang="en-US" b="1" dirty="0"/>
              <a:t>Cons:</a:t>
            </a:r>
          </a:p>
          <a:p>
            <a:pPr marL="733806" lvl="1" indent="-285750"/>
            <a:r>
              <a:rPr lang="en-US" dirty="0"/>
              <a:t>Limited register file size</a:t>
            </a:r>
          </a:p>
          <a:p>
            <a:pPr marL="733806" lvl="1" indent="-285750"/>
            <a:r>
              <a:rPr lang="en-US" dirty="0"/>
              <a:t>Register dependencies tracking cost</a:t>
            </a:r>
          </a:p>
        </p:txBody>
      </p:sp>
      <p:sp>
        <p:nvSpPr>
          <p:cNvPr id="4" name="Slide Number Placeholder 3"/>
          <p:cNvSpPr>
            <a:spLocks noGrp="1"/>
          </p:cNvSpPr>
          <p:nvPr>
            <p:ph type="sldNum" sz="quarter" idx="19"/>
          </p:nvPr>
        </p:nvSpPr>
        <p:spPr/>
        <p:txBody>
          <a:bodyPr/>
          <a:lstStyle/>
          <a:p>
            <a:fld id="{B6238B5B-F19C-E947-A0BC-87BD7983F871}" type="slidenum">
              <a:rPr lang="en-US" smtClean="0"/>
              <a:pPr/>
              <a:t>14</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Addressing Modes</a:t>
            </a:r>
          </a:p>
        </p:txBody>
      </p:sp>
    </p:spTree>
    <p:extLst>
      <p:ext uri="{BB962C8B-B14F-4D97-AF65-F5344CB8AC3E}">
        <p14:creationId xmlns:p14="http://schemas.microsoft.com/office/powerpoint/2010/main" val="1402298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3" y="1208312"/>
            <a:ext cx="4925209" cy="3553793"/>
          </a:xfrm>
        </p:spPr>
        <p:txBody>
          <a:bodyPr/>
          <a:lstStyle/>
          <a:p>
            <a:pPr marL="285750" indent="-285750">
              <a:buFont typeface="Arial" panose="020B0604020202020204" pitchFamily="34" charset="0"/>
              <a:buChar char="•"/>
            </a:pPr>
            <a:r>
              <a:rPr lang="en-US" sz="1600" b="1" dirty="0"/>
              <a:t>Direct addressing</a:t>
            </a:r>
          </a:p>
          <a:p>
            <a:pPr marL="285750" indent="-285750">
              <a:buFont typeface="Arial" panose="020B0604020202020204" pitchFamily="34" charset="0"/>
              <a:buChar char="•"/>
            </a:pPr>
            <a:r>
              <a:rPr lang="en-US" dirty="0"/>
              <a:t>The memory operand is directly embedded within the instruction</a:t>
            </a:r>
          </a:p>
          <a:p>
            <a:pPr marL="285750" indent="-285750">
              <a:buFont typeface="Arial" panose="020B0604020202020204" pitchFamily="34" charset="0"/>
              <a:buChar char="•"/>
            </a:pPr>
            <a:r>
              <a:rPr lang="en-US" b="1" dirty="0"/>
              <a:t>Example: </a:t>
            </a:r>
          </a:p>
          <a:p>
            <a:pPr marL="733806" lvl="1" indent="-285750"/>
            <a:r>
              <a:rPr lang="en-US" dirty="0"/>
              <a:t>LD r0, #5</a:t>
            </a:r>
          </a:p>
          <a:p>
            <a:pPr marL="285750" indent="-285750">
              <a:buFont typeface="Arial" panose="020B0604020202020204" pitchFamily="34" charset="0"/>
              <a:buChar char="•"/>
            </a:pPr>
            <a:r>
              <a:rPr lang="en-US" b="1" dirty="0"/>
              <a:t>Pros:</a:t>
            </a:r>
          </a:p>
          <a:p>
            <a:pPr marL="733806" lvl="1" indent="-285750"/>
            <a:r>
              <a:rPr lang="en-US" dirty="0"/>
              <a:t>Fast to decode</a:t>
            </a:r>
          </a:p>
          <a:p>
            <a:pPr marL="733806" lvl="1" indent="-285750"/>
            <a:r>
              <a:rPr lang="en-US" dirty="0"/>
              <a:t>Large memory storage</a:t>
            </a:r>
          </a:p>
          <a:p>
            <a:pPr marL="285750" indent="-285750">
              <a:buFont typeface="Arial" panose="020B0604020202020204" pitchFamily="34" charset="0"/>
              <a:buChar char="•"/>
            </a:pPr>
            <a:r>
              <a:rPr lang="en-US" b="1" dirty="0"/>
              <a:t>Cons:</a:t>
            </a:r>
          </a:p>
          <a:p>
            <a:pPr marL="733806" lvl="1" indent="-285750"/>
            <a:r>
              <a:rPr lang="en-US" dirty="0"/>
              <a:t>Memory latency</a:t>
            </a:r>
          </a:p>
          <a:p>
            <a:pPr marL="733806" lvl="1" indent="-285750"/>
            <a:r>
              <a:rPr lang="en-US" dirty="0"/>
              <a:t>Limited range due to instruction size</a:t>
            </a:r>
          </a:p>
          <a:p>
            <a:pPr marL="733806" lvl="1" indent="-285750"/>
            <a:r>
              <a:rPr lang="en-US" dirty="0"/>
              <a:t>Static address, cannot access dynamic offsets</a:t>
            </a:r>
          </a:p>
          <a:p>
            <a:pPr marL="285750" indent="-285750">
              <a:buFont typeface="Arial" panose="020B0604020202020204" pitchFamily="34" charset="0"/>
              <a:buChar char="•"/>
            </a:pPr>
            <a:endParaRPr lang="en-US" sz="1600"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15</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Addressing Modes</a:t>
            </a:r>
          </a:p>
        </p:txBody>
      </p:sp>
    </p:spTree>
    <p:extLst>
      <p:ext uri="{BB962C8B-B14F-4D97-AF65-F5344CB8AC3E}">
        <p14:creationId xmlns:p14="http://schemas.microsoft.com/office/powerpoint/2010/main" val="1382512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3" y="1208312"/>
            <a:ext cx="4925209" cy="3308598"/>
          </a:xfrm>
        </p:spPr>
        <p:txBody>
          <a:bodyPr/>
          <a:lstStyle/>
          <a:p>
            <a:pPr marL="285750" indent="-285750">
              <a:buFont typeface="Arial" panose="020B0604020202020204" pitchFamily="34" charset="0"/>
              <a:buChar char="•"/>
            </a:pPr>
            <a:r>
              <a:rPr lang="en-US" sz="1600" b="1" dirty="0"/>
              <a:t>Indirect memory addressing</a:t>
            </a:r>
          </a:p>
          <a:p>
            <a:pPr marL="285750" indent="-285750">
              <a:buFont typeface="Arial" panose="020B0604020202020204" pitchFamily="34" charset="0"/>
              <a:buChar char="•"/>
            </a:pPr>
            <a:r>
              <a:rPr lang="en-US" b="0" i="0" dirty="0">
                <a:solidFill>
                  <a:srgbClr val="374151"/>
                </a:solidFill>
                <a:effectLst/>
                <a:latin typeface="Söhne"/>
              </a:rPr>
              <a:t>The instruction specifies a register that contains the address of the operand </a:t>
            </a:r>
          </a:p>
          <a:p>
            <a:pPr marL="285750" indent="-285750">
              <a:buFont typeface="Arial" panose="020B0604020202020204" pitchFamily="34" charset="0"/>
              <a:buChar char="•"/>
            </a:pPr>
            <a:r>
              <a:rPr lang="en-US" b="1" dirty="0"/>
              <a:t>Example: </a:t>
            </a:r>
          </a:p>
          <a:p>
            <a:pPr marL="733806" lvl="1" indent="-285750"/>
            <a:r>
              <a:rPr lang="en-US" dirty="0"/>
              <a:t>ADD r0, (r1)</a:t>
            </a:r>
          </a:p>
          <a:p>
            <a:pPr marL="285750" indent="-285750">
              <a:buFont typeface="Arial" panose="020B0604020202020204" pitchFamily="34" charset="0"/>
              <a:buChar char="•"/>
            </a:pPr>
            <a:r>
              <a:rPr lang="en-US" b="1" dirty="0"/>
              <a:t>Pros:</a:t>
            </a:r>
          </a:p>
          <a:p>
            <a:pPr marL="733806" lvl="1" indent="-285750"/>
            <a:r>
              <a:rPr lang="en-US" dirty="0"/>
              <a:t>Flexible dynamic address</a:t>
            </a:r>
          </a:p>
          <a:p>
            <a:pPr marL="733806" lvl="1" indent="-285750"/>
            <a:r>
              <a:rPr lang="en-US" dirty="0"/>
              <a:t>Flexible address range</a:t>
            </a:r>
          </a:p>
          <a:p>
            <a:pPr marL="285750" indent="-285750">
              <a:buFont typeface="Arial" panose="020B0604020202020204" pitchFamily="34" charset="0"/>
              <a:buChar char="•"/>
            </a:pPr>
            <a:r>
              <a:rPr lang="en-US" b="1" dirty="0"/>
              <a:t>Cons:</a:t>
            </a:r>
          </a:p>
          <a:p>
            <a:pPr marL="733806" lvl="1" indent="-285750"/>
            <a:r>
              <a:rPr lang="en-US" dirty="0"/>
              <a:t>Slower access: indirection</a:t>
            </a:r>
          </a:p>
          <a:p>
            <a:pPr marL="733806" lvl="1" indent="-285750"/>
            <a:r>
              <a:rPr lang="en-US" dirty="0"/>
              <a:t>Complex execution: indirection</a:t>
            </a:r>
          </a:p>
          <a:p>
            <a:pPr marL="285750" indent="-285750">
              <a:buFont typeface="Arial" panose="020B0604020202020204" pitchFamily="34" charset="0"/>
              <a:buChar char="•"/>
            </a:pPr>
            <a:endParaRPr lang="en-US" sz="1600"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16</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Addressing Modes</a:t>
            </a:r>
          </a:p>
        </p:txBody>
      </p:sp>
    </p:spTree>
    <p:extLst>
      <p:ext uri="{BB962C8B-B14F-4D97-AF65-F5344CB8AC3E}">
        <p14:creationId xmlns:p14="http://schemas.microsoft.com/office/powerpoint/2010/main" val="2638277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3" y="1208312"/>
            <a:ext cx="4925209" cy="3308598"/>
          </a:xfrm>
        </p:spPr>
        <p:txBody>
          <a:bodyPr/>
          <a:lstStyle/>
          <a:p>
            <a:pPr marL="285750" indent="-285750">
              <a:buFont typeface="Arial" panose="020B0604020202020204" pitchFamily="34" charset="0"/>
              <a:buChar char="•"/>
            </a:pPr>
            <a:r>
              <a:rPr lang="en-US" sz="1600" b="1" dirty="0"/>
              <a:t>Displacement addressing</a:t>
            </a:r>
          </a:p>
          <a:p>
            <a:pPr marL="285750" indent="-285750">
              <a:buFont typeface="Arial" panose="020B0604020202020204" pitchFamily="34" charset="0"/>
              <a:buChar char="•"/>
            </a:pPr>
            <a:r>
              <a:rPr lang="en-US" b="0" i="0" dirty="0">
                <a:solidFill>
                  <a:srgbClr val="374151"/>
                </a:solidFill>
                <a:effectLst/>
                <a:latin typeface="Söhne"/>
              </a:rPr>
              <a:t>This combines an address held in a register with an offset value from the instruction to calculate the effective address </a:t>
            </a:r>
          </a:p>
          <a:p>
            <a:pPr marL="285750" indent="-285750">
              <a:buFont typeface="Arial" panose="020B0604020202020204" pitchFamily="34" charset="0"/>
              <a:buChar char="•"/>
            </a:pPr>
            <a:r>
              <a:rPr lang="en-US" b="1" dirty="0"/>
              <a:t>Example: </a:t>
            </a:r>
          </a:p>
          <a:p>
            <a:pPr marL="733806" lvl="1" indent="-285750"/>
            <a:r>
              <a:rPr lang="en-US" dirty="0"/>
              <a:t>ADD r0, #5(r1)</a:t>
            </a:r>
          </a:p>
          <a:p>
            <a:pPr marL="285750" indent="-285750">
              <a:buFont typeface="Arial" panose="020B0604020202020204" pitchFamily="34" charset="0"/>
              <a:buChar char="•"/>
            </a:pPr>
            <a:r>
              <a:rPr lang="en-US" b="1" dirty="0"/>
              <a:t>Pros:</a:t>
            </a:r>
          </a:p>
          <a:p>
            <a:pPr marL="733806" lvl="1" indent="-285750"/>
            <a:r>
              <a:rPr lang="en-US" dirty="0"/>
              <a:t>Flexibility for offset-based objects (e.g. structs)</a:t>
            </a:r>
          </a:p>
          <a:p>
            <a:pPr marL="733806" lvl="1" indent="-285750"/>
            <a:r>
              <a:rPr lang="en-US" dirty="0"/>
              <a:t>Compact S/W translation =&gt; less instructions</a:t>
            </a:r>
          </a:p>
          <a:p>
            <a:pPr marL="285750" indent="-285750">
              <a:buFont typeface="Arial" panose="020B0604020202020204" pitchFamily="34" charset="0"/>
              <a:buChar char="•"/>
            </a:pPr>
            <a:r>
              <a:rPr lang="en-US" b="1" dirty="0"/>
              <a:t>Cons:</a:t>
            </a:r>
          </a:p>
          <a:p>
            <a:pPr marL="733806" lvl="1" indent="-285750"/>
            <a:r>
              <a:rPr lang="en-US" dirty="0"/>
              <a:t>Limited offset range due to instruction size</a:t>
            </a:r>
          </a:p>
          <a:p>
            <a:pPr marL="733806" lvl="1" indent="-285750"/>
            <a:r>
              <a:rPr lang="en-US" dirty="0"/>
              <a:t>Computation overhead: Addition</a:t>
            </a:r>
          </a:p>
          <a:p>
            <a:pPr marL="285750" indent="-285750">
              <a:buFont typeface="Arial" panose="020B0604020202020204" pitchFamily="34" charset="0"/>
              <a:buChar char="•"/>
            </a:pPr>
            <a:endParaRPr lang="en-US" sz="1600"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17</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Addressing Modes</a:t>
            </a:r>
          </a:p>
        </p:txBody>
      </p:sp>
    </p:spTree>
    <p:extLst>
      <p:ext uri="{BB962C8B-B14F-4D97-AF65-F5344CB8AC3E}">
        <p14:creationId xmlns:p14="http://schemas.microsoft.com/office/powerpoint/2010/main" val="3034205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3" y="1208312"/>
            <a:ext cx="4925209" cy="3524042"/>
          </a:xfrm>
        </p:spPr>
        <p:txBody>
          <a:bodyPr/>
          <a:lstStyle/>
          <a:p>
            <a:pPr marL="285750" indent="-285750">
              <a:buFont typeface="Arial" panose="020B0604020202020204" pitchFamily="34" charset="0"/>
              <a:buChar char="•"/>
            </a:pPr>
            <a:r>
              <a:rPr lang="en-US" sz="1600" b="1" dirty="0"/>
              <a:t>Indexed addressing</a:t>
            </a:r>
          </a:p>
          <a:p>
            <a:pPr marL="285750" indent="-285750">
              <a:buFont typeface="Arial" panose="020B0604020202020204" pitchFamily="34" charset="0"/>
              <a:buChar char="•"/>
            </a:pPr>
            <a:r>
              <a:rPr lang="en-US" b="0" i="0" dirty="0">
                <a:solidFill>
                  <a:srgbClr val="374151"/>
                </a:solidFill>
                <a:effectLst/>
                <a:latin typeface="Söhne"/>
              </a:rPr>
              <a:t>Similar to displacement addressing but typically used with arrays. A base address is combined with an index from another register.</a:t>
            </a:r>
            <a:endParaRPr lang="en-US" dirty="0"/>
          </a:p>
          <a:p>
            <a:pPr marL="285750" indent="-285750">
              <a:buFont typeface="Arial" panose="020B0604020202020204" pitchFamily="34" charset="0"/>
              <a:buChar char="•"/>
            </a:pPr>
            <a:r>
              <a:rPr lang="en-US" b="1" dirty="0"/>
              <a:t>Example: </a:t>
            </a:r>
          </a:p>
          <a:p>
            <a:pPr marL="733806" lvl="1" indent="-285750"/>
            <a:r>
              <a:rPr lang="en-US" dirty="0"/>
              <a:t>ADD r0, r1(r2)</a:t>
            </a:r>
          </a:p>
          <a:p>
            <a:pPr marL="285750" indent="-285750">
              <a:buFont typeface="Arial" panose="020B0604020202020204" pitchFamily="34" charset="0"/>
              <a:buChar char="•"/>
            </a:pPr>
            <a:r>
              <a:rPr lang="en-US" b="1" dirty="0"/>
              <a:t>Pros:</a:t>
            </a:r>
          </a:p>
          <a:p>
            <a:pPr marL="733806" lvl="1" indent="-285750"/>
            <a:r>
              <a:rPr lang="en-US" dirty="0"/>
              <a:t>Flexibility for array-based indexing (e.g. widgets[</a:t>
            </a:r>
            <a:r>
              <a:rPr lang="en-US" dirty="0" err="1"/>
              <a:t>i</a:t>
            </a:r>
            <a:r>
              <a:rPr lang="en-US" dirty="0"/>
              <a:t>])</a:t>
            </a:r>
          </a:p>
          <a:p>
            <a:pPr marL="733806" lvl="1" indent="-285750"/>
            <a:r>
              <a:rPr lang="en-US" dirty="0"/>
              <a:t>Compact S/W translation =&gt; less instructions</a:t>
            </a:r>
          </a:p>
          <a:p>
            <a:pPr marL="285750" indent="-285750">
              <a:buFont typeface="Arial" panose="020B0604020202020204" pitchFamily="34" charset="0"/>
              <a:buChar char="•"/>
            </a:pPr>
            <a:r>
              <a:rPr lang="en-US" b="1" dirty="0"/>
              <a:t>Cons:</a:t>
            </a:r>
          </a:p>
          <a:p>
            <a:pPr marL="733806" lvl="1" indent="-285750"/>
            <a:r>
              <a:rPr lang="en-US" dirty="0"/>
              <a:t>Registers limit and dependency cost</a:t>
            </a:r>
          </a:p>
          <a:p>
            <a:pPr marL="733806" lvl="1" indent="-285750"/>
            <a:r>
              <a:rPr lang="en-US" dirty="0"/>
              <a:t>Hardware complexity: addition</a:t>
            </a:r>
          </a:p>
          <a:p>
            <a:pPr marL="285750" indent="-285750">
              <a:buFont typeface="Arial" panose="020B0604020202020204" pitchFamily="34" charset="0"/>
              <a:buChar char="•"/>
            </a:pPr>
            <a:endParaRPr lang="en-US" sz="1600"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18</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Addressing Modes</a:t>
            </a:r>
          </a:p>
        </p:txBody>
      </p:sp>
    </p:spTree>
    <p:extLst>
      <p:ext uri="{BB962C8B-B14F-4D97-AF65-F5344CB8AC3E}">
        <p14:creationId xmlns:p14="http://schemas.microsoft.com/office/powerpoint/2010/main" val="2412181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3" y="1208312"/>
            <a:ext cx="4925209" cy="3063403"/>
          </a:xfrm>
        </p:spPr>
        <p:txBody>
          <a:bodyPr/>
          <a:lstStyle/>
          <a:p>
            <a:pPr marL="285750" indent="-285750">
              <a:buFont typeface="Arial" panose="020B0604020202020204" pitchFamily="34" charset="0"/>
              <a:buChar char="•"/>
            </a:pPr>
            <a:r>
              <a:rPr lang="en-US" sz="1600" b="1" dirty="0"/>
              <a:t>Relative addressing</a:t>
            </a:r>
          </a:p>
          <a:p>
            <a:pPr marL="285750" indent="-285750">
              <a:buFont typeface="Arial" panose="020B0604020202020204" pitchFamily="34" charset="0"/>
              <a:buChar char="•"/>
            </a:pPr>
            <a:r>
              <a:rPr lang="en-US" b="0" i="0" dirty="0">
                <a:solidFill>
                  <a:srgbClr val="374151"/>
                </a:solidFill>
                <a:effectLst/>
                <a:latin typeface="Söhne"/>
              </a:rPr>
              <a:t>Often used in branch instructions, where the operand is a memory address relative to the Program Counter (PC)</a:t>
            </a:r>
          </a:p>
          <a:p>
            <a:pPr marL="285750" indent="-285750">
              <a:buFont typeface="Arial" panose="020B0604020202020204" pitchFamily="34" charset="0"/>
              <a:buChar char="•"/>
            </a:pPr>
            <a:r>
              <a:rPr lang="en-US" b="1" dirty="0"/>
              <a:t>Example: </a:t>
            </a:r>
          </a:p>
          <a:p>
            <a:pPr marL="733806" lvl="1" indent="-285750"/>
            <a:r>
              <a:rPr lang="en-US" dirty="0"/>
              <a:t>JMP +4 (Jump to memory at PC + 4)</a:t>
            </a:r>
          </a:p>
          <a:p>
            <a:pPr marL="285750" indent="-285750">
              <a:buFont typeface="Arial" panose="020B0604020202020204" pitchFamily="34" charset="0"/>
              <a:buChar char="•"/>
            </a:pPr>
            <a:r>
              <a:rPr lang="en-US" b="1" dirty="0"/>
              <a:t>Pros:</a:t>
            </a:r>
          </a:p>
          <a:p>
            <a:pPr marL="733806" lvl="1" indent="-285750"/>
            <a:r>
              <a:rPr lang="en-US" dirty="0"/>
              <a:t>Flexible branching: relocatable program</a:t>
            </a:r>
          </a:p>
          <a:p>
            <a:pPr marL="733806" lvl="1" indent="-285750"/>
            <a:r>
              <a:rPr lang="en-US" dirty="0"/>
              <a:t>Compact S/W translation =&gt; less instructions</a:t>
            </a:r>
          </a:p>
          <a:p>
            <a:pPr marL="285750" indent="-285750">
              <a:buFont typeface="Arial" panose="020B0604020202020204" pitchFamily="34" charset="0"/>
              <a:buChar char="•"/>
            </a:pPr>
            <a:r>
              <a:rPr lang="en-US" b="1" dirty="0"/>
              <a:t>Cons:</a:t>
            </a:r>
          </a:p>
          <a:p>
            <a:pPr marL="733806" lvl="1" indent="-285750"/>
            <a:r>
              <a:rPr lang="en-US" dirty="0"/>
              <a:t>Limited range due to instruction size limit</a:t>
            </a:r>
          </a:p>
          <a:p>
            <a:pPr marL="285750" indent="-285750">
              <a:buFont typeface="Arial" panose="020B0604020202020204" pitchFamily="34" charset="0"/>
              <a:buChar char="•"/>
            </a:pPr>
            <a:endParaRPr lang="en-US" sz="1600"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19</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Addressing Modes</a:t>
            </a:r>
          </a:p>
        </p:txBody>
      </p:sp>
    </p:spTree>
    <p:extLst>
      <p:ext uri="{BB962C8B-B14F-4D97-AF65-F5344CB8AC3E}">
        <p14:creationId xmlns:p14="http://schemas.microsoft.com/office/powerpoint/2010/main" val="2301014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14630E1-1115-CA24-5015-A1D6761C3A97}"/>
              </a:ext>
            </a:extLst>
          </p:cNvPr>
          <p:cNvSpPr/>
          <p:nvPr/>
        </p:nvSpPr>
        <p:spPr>
          <a:xfrm>
            <a:off x="4981110" y="964406"/>
            <a:ext cx="2638890" cy="165542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t>CPU</a:t>
            </a:r>
          </a:p>
        </p:txBody>
      </p:sp>
      <p:sp>
        <p:nvSpPr>
          <p:cNvPr id="2" name="Text Placeholder 1"/>
          <p:cNvSpPr>
            <a:spLocks noGrp="1"/>
          </p:cNvSpPr>
          <p:nvPr>
            <p:ph type="body" sz="quarter" idx="13"/>
          </p:nvPr>
        </p:nvSpPr>
        <p:spPr>
          <a:xfrm>
            <a:off x="529045" y="1208313"/>
            <a:ext cx="4335587" cy="3147528"/>
          </a:xfrm>
        </p:spPr>
        <p:txBody>
          <a:bodyPr/>
          <a:lstStyle/>
          <a:p>
            <a:pPr marL="285750" indent="-285750">
              <a:buFont typeface="Arial" panose="020B0604020202020204" pitchFamily="34" charset="0"/>
              <a:buChar char="•"/>
            </a:pPr>
            <a:r>
              <a:rPr lang="en-US" sz="1600" b="1" dirty="0"/>
              <a:t>Control Logic</a:t>
            </a:r>
          </a:p>
          <a:p>
            <a:pPr marL="733806" lvl="1" indent="-285750"/>
            <a:r>
              <a:rPr lang="en-US" sz="1600" b="1" dirty="0"/>
              <a:t>Fetch and schedule Instructions</a:t>
            </a:r>
          </a:p>
          <a:p>
            <a:pPr marL="285750" indent="-285750">
              <a:buFont typeface="Arial" panose="020B0604020202020204" pitchFamily="34" charset="0"/>
              <a:buChar char="•"/>
            </a:pPr>
            <a:r>
              <a:rPr lang="en-US" sz="1600" b="1" dirty="0"/>
              <a:t>Arithmetic Logic Unit</a:t>
            </a:r>
          </a:p>
          <a:p>
            <a:pPr marL="733806" lvl="1" indent="-285750"/>
            <a:r>
              <a:rPr lang="en-US" sz="1600" b="1" dirty="0"/>
              <a:t>Execute instructions</a:t>
            </a:r>
          </a:p>
          <a:p>
            <a:pPr marL="285750" indent="-285750">
              <a:buFont typeface="Arial" panose="020B0604020202020204" pitchFamily="34" charset="0"/>
              <a:buChar char="•"/>
            </a:pPr>
            <a:r>
              <a:rPr lang="en-US" sz="1600" b="1" dirty="0"/>
              <a:t>Register File</a:t>
            </a:r>
          </a:p>
          <a:p>
            <a:pPr marL="733806" lvl="1" indent="-285750"/>
            <a:r>
              <a:rPr lang="en-US" sz="1600" b="1" dirty="0"/>
              <a:t>Array of registers</a:t>
            </a:r>
          </a:p>
          <a:p>
            <a:pPr marL="733806" lvl="1" indent="-285750"/>
            <a:r>
              <a:rPr lang="en-US" sz="1600" b="1" dirty="0"/>
              <a:t>Fast, small storage</a:t>
            </a:r>
          </a:p>
          <a:p>
            <a:pPr marL="733806" lvl="1" indent="-285750"/>
            <a:r>
              <a:rPr lang="en-US" sz="1600" b="1" dirty="0"/>
              <a:t>Inside the CPU</a:t>
            </a:r>
          </a:p>
          <a:p>
            <a:pPr marL="285750" indent="-285750">
              <a:buFont typeface="Arial" panose="020B0604020202020204" pitchFamily="34" charset="0"/>
              <a:buChar char="•"/>
            </a:pPr>
            <a:r>
              <a:rPr lang="en-US" sz="1600" b="1" dirty="0"/>
              <a:t>Memory</a:t>
            </a:r>
          </a:p>
          <a:p>
            <a:pPr marL="733806" lvl="1" indent="-285750"/>
            <a:r>
              <a:rPr lang="en-US" b="1" dirty="0"/>
              <a:t>Slow, large storage</a:t>
            </a:r>
          </a:p>
          <a:p>
            <a:pPr marL="733806" lvl="1" indent="-285750"/>
            <a:r>
              <a:rPr lang="en-US" b="1" dirty="0"/>
              <a:t>Outside the CPU</a:t>
            </a:r>
          </a:p>
        </p:txBody>
      </p:sp>
      <p:sp>
        <p:nvSpPr>
          <p:cNvPr id="4" name="Slide Number Placeholder 3"/>
          <p:cNvSpPr>
            <a:spLocks noGrp="1"/>
          </p:cNvSpPr>
          <p:nvPr>
            <p:ph type="sldNum" sz="quarter" idx="19"/>
          </p:nvPr>
        </p:nvSpPr>
        <p:spPr/>
        <p:txBody>
          <a:bodyPr/>
          <a:lstStyle/>
          <a:p>
            <a:fld id="{B6238B5B-F19C-E947-A0BC-87BD7983F871}" type="slidenum">
              <a:rPr lang="en-US" smtClean="0"/>
              <a:pPr/>
              <a:t>2</a:t>
            </a:fld>
            <a:endParaRPr lang="en-US" dirty="0"/>
          </a:p>
        </p:txBody>
      </p:sp>
      <p:sp>
        <p:nvSpPr>
          <p:cNvPr id="5" name="Title 4"/>
          <p:cNvSpPr>
            <a:spLocks noGrp="1"/>
          </p:cNvSpPr>
          <p:nvPr>
            <p:ph type="title"/>
          </p:nvPr>
        </p:nvSpPr>
        <p:spPr>
          <a:xfrm>
            <a:off x="640077" y="369582"/>
            <a:ext cx="7772400" cy="387798"/>
          </a:xfrm>
        </p:spPr>
        <p:txBody>
          <a:bodyPr/>
          <a:lstStyle/>
          <a:p>
            <a:r>
              <a:rPr lang="en-US" dirty="0"/>
              <a:t>Computer Hardware Model</a:t>
            </a:r>
          </a:p>
        </p:txBody>
      </p:sp>
      <p:sp>
        <p:nvSpPr>
          <p:cNvPr id="3" name="Rectangle 2">
            <a:extLst>
              <a:ext uri="{FF2B5EF4-FFF2-40B4-BE49-F238E27FC236}">
                <a16:creationId xmlns:a16="http://schemas.microsoft.com/office/drawing/2014/main" id="{F6034775-410C-0ADB-227B-144EB85B6555}"/>
              </a:ext>
            </a:extLst>
          </p:cNvPr>
          <p:cNvSpPr/>
          <p:nvPr/>
        </p:nvSpPr>
        <p:spPr>
          <a:xfrm>
            <a:off x="5851185" y="1900380"/>
            <a:ext cx="1652337" cy="601993"/>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Register File</a:t>
            </a:r>
          </a:p>
        </p:txBody>
      </p:sp>
      <p:sp>
        <p:nvSpPr>
          <p:cNvPr id="6" name="Rectangle 5">
            <a:extLst>
              <a:ext uri="{FF2B5EF4-FFF2-40B4-BE49-F238E27FC236}">
                <a16:creationId xmlns:a16="http://schemas.microsoft.com/office/drawing/2014/main" id="{7F24A624-B1A0-A932-C54A-390954238252}"/>
              </a:ext>
            </a:extLst>
          </p:cNvPr>
          <p:cNvSpPr/>
          <p:nvPr/>
        </p:nvSpPr>
        <p:spPr>
          <a:xfrm>
            <a:off x="4981110" y="3832621"/>
            <a:ext cx="2638889" cy="500753"/>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9" name="Rectangle 8">
            <a:extLst>
              <a:ext uri="{FF2B5EF4-FFF2-40B4-BE49-F238E27FC236}">
                <a16:creationId xmlns:a16="http://schemas.microsoft.com/office/drawing/2014/main" id="{4873538A-6A26-993B-DD75-11C30566C994}"/>
              </a:ext>
            </a:extLst>
          </p:cNvPr>
          <p:cNvSpPr/>
          <p:nvPr/>
        </p:nvSpPr>
        <p:spPr>
          <a:xfrm>
            <a:off x="5855366" y="1240309"/>
            <a:ext cx="1652338" cy="660071"/>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ALU</a:t>
            </a:r>
          </a:p>
        </p:txBody>
      </p:sp>
      <p:sp>
        <p:nvSpPr>
          <p:cNvPr id="10" name="Arrow: Up-Down 9">
            <a:extLst>
              <a:ext uri="{FF2B5EF4-FFF2-40B4-BE49-F238E27FC236}">
                <a16:creationId xmlns:a16="http://schemas.microsoft.com/office/drawing/2014/main" id="{94587537-47F4-A264-8286-93A89612FC15}"/>
              </a:ext>
            </a:extLst>
          </p:cNvPr>
          <p:cNvSpPr/>
          <p:nvPr/>
        </p:nvSpPr>
        <p:spPr>
          <a:xfrm flipH="1">
            <a:off x="6207218" y="2512380"/>
            <a:ext cx="186671" cy="1320241"/>
          </a:xfrm>
          <a:prstGeom prst="upDownArrow">
            <a:avLst/>
          </a:prstGeom>
          <a:solidFill>
            <a:schemeClr val="accent3">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22F24A5-B7E6-5EF5-E1BE-226852810275}"/>
              </a:ext>
            </a:extLst>
          </p:cNvPr>
          <p:cNvSpPr/>
          <p:nvPr/>
        </p:nvSpPr>
        <p:spPr>
          <a:xfrm>
            <a:off x="5101772" y="1240310"/>
            <a:ext cx="753596" cy="12670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Control</a:t>
            </a:r>
            <a:br>
              <a:rPr lang="en-US" dirty="0"/>
            </a:br>
            <a:r>
              <a:rPr lang="en-US" dirty="0"/>
              <a:t>Logic</a:t>
            </a:r>
          </a:p>
        </p:txBody>
      </p:sp>
    </p:spTree>
    <p:extLst>
      <p:ext uri="{BB962C8B-B14F-4D97-AF65-F5344CB8AC3E}">
        <p14:creationId xmlns:p14="http://schemas.microsoft.com/office/powerpoint/2010/main" val="3400251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3" y="1208312"/>
            <a:ext cx="6537504" cy="3687163"/>
          </a:xfrm>
        </p:spPr>
        <p:txBody>
          <a:bodyPr/>
          <a:lstStyle/>
          <a:p>
            <a:pPr marL="285750" indent="-285750">
              <a:buFont typeface="Arial" panose="020B0604020202020204" pitchFamily="34" charset="0"/>
              <a:buChar char="•"/>
            </a:pPr>
            <a:r>
              <a:rPr lang="en-US" sz="1600" b="1" dirty="0"/>
              <a:t>Stack addressing</a:t>
            </a:r>
          </a:p>
          <a:p>
            <a:pPr marL="285750" indent="-285750">
              <a:buFont typeface="Arial" panose="020B0604020202020204" pitchFamily="34" charset="0"/>
              <a:buChar char="•"/>
            </a:pPr>
            <a:r>
              <a:rPr lang="en-US" b="0" i="0" dirty="0">
                <a:solidFill>
                  <a:srgbClr val="374151"/>
                </a:solidFill>
                <a:effectLst/>
                <a:latin typeface="Söhne"/>
              </a:rPr>
              <a:t>Operands are implicitly located on the stack</a:t>
            </a:r>
            <a:r>
              <a:rPr lang="en-US" dirty="0"/>
              <a:t>.</a:t>
            </a:r>
          </a:p>
          <a:p>
            <a:pPr marL="285750" indent="-285750">
              <a:buFont typeface="Arial" panose="020B0604020202020204" pitchFamily="34" charset="0"/>
              <a:buChar char="•"/>
            </a:pPr>
            <a:r>
              <a:rPr lang="en-US" b="1" dirty="0"/>
              <a:t>Example: </a:t>
            </a:r>
          </a:p>
          <a:p>
            <a:pPr marL="733806" lvl="1" indent="-285750"/>
            <a:r>
              <a:rPr lang="en-US" dirty="0"/>
              <a:t>PUSH r0</a:t>
            </a:r>
          </a:p>
          <a:p>
            <a:pPr marL="733806" lvl="1" indent="-285750"/>
            <a:r>
              <a:rPr lang="en-US" dirty="0"/>
              <a:t>POP r1</a:t>
            </a:r>
          </a:p>
          <a:p>
            <a:pPr marL="285750" indent="-285750">
              <a:buFont typeface="Arial" panose="020B0604020202020204" pitchFamily="34" charset="0"/>
              <a:buChar char="•"/>
            </a:pPr>
            <a:r>
              <a:rPr lang="en-US" b="1" dirty="0"/>
              <a:t>Pros:</a:t>
            </a:r>
          </a:p>
          <a:p>
            <a:pPr marL="733806" lvl="1" indent="-285750"/>
            <a:r>
              <a:rPr lang="en-US" dirty="0"/>
              <a:t>Simplify function calls: call stack</a:t>
            </a:r>
          </a:p>
          <a:p>
            <a:pPr marL="733806" lvl="1" indent="-285750"/>
            <a:r>
              <a:rPr lang="en-US" dirty="0"/>
              <a:t>Automatic memory management: implicit allocation/deallocation</a:t>
            </a:r>
          </a:p>
          <a:p>
            <a:pPr marL="285750" indent="-285750">
              <a:buFont typeface="Arial" panose="020B0604020202020204" pitchFamily="34" charset="0"/>
              <a:buChar char="•"/>
            </a:pPr>
            <a:r>
              <a:rPr lang="en-US" b="1" dirty="0"/>
              <a:t>Cons:</a:t>
            </a:r>
          </a:p>
          <a:p>
            <a:pPr marL="733806" lvl="1" indent="-285750"/>
            <a:r>
              <a:rPr lang="en-US" dirty="0"/>
              <a:t>Restricted access pattern: top of the stack</a:t>
            </a:r>
          </a:p>
          <a:p>
            <a:pPr marL="733806" lvl="1" indent="-285750"/>
            <a:r>
              <a:rPr lang="en-US" dirty="0"/>
              <a:t>Limited applications: call stack</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endParaRPr lang="en-US" sz="1600"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20</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Addressing Modes</a:t>
            </a:r>
          </a:p>
        </p:txBody>
      </p:sp>
    </p:spTree>
    <p:extLst>
      <p:ext uri="{BB962C8B-B14F-4D97-AF65-F5344CB8AC3E}">
        <p14:creationId xmlns:p14="http://schemas.microsoft.com/office/powerpoint/2010/main" val="1127507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3" y="1208312"/>
            <a:ext cx="7883434" cy="1310102"/>
          </a:xfrm>
        </p:spPr>
        <p:txBody>
          <a:bodyPr/>
          <a:lstStyle/>
          <a:p>
            <a:pPr marL="285750" indent="-285750">
              <a:buFont typeface="Arial" panose="020B0604020202020204" pitchFamily="34" charset="0"/>
              <a:buChar char="•"/>
            </a:pPr>
            <a:r>
              <a:rPr lang="en-US" sz="1600" b="1" dirty="0"/>
              <a:t>Variable-length instructions</a:t>
            </a:r>
          </a:p>
          <a:p>
            <a:pPr marL="733806" lvl="1" indent="-285750"/>
            <a:r>
              <a:rPr lang="en-US" dirty="0"/>
              <a:t>Use multiple fetch operations</a:t>
            </a:r>
          </a:p>
          <a:p>
            <a:pPr marL="733806" lvl="1" indent="-285750"/>
            <a:r>
              <a:rPr lang="en-US" sz="1600" dirty="0"/>
              <a:t>e.g. loading 0xaaff into r0 using 16-bit instructions (8-bit immediate)</a:t>
            </a:r>
          </a:p>
          <a:p>
            <a:pPr marL="1008126" lvl="2" indent="-285750"/>
            <a:r>
              <a:rPr lang="en-US" sz="1600" dirty="0"/>
              <a:t>word0 = LD r0, 0xff</a:t>
            </a:r>
          </a:p>
          <a:p>
            <a:pPr marL="1008126" lvl="2" indent="-285750"/>
            <a:r>
              <a:rPr lang="en-US" sz="1600" dirty="0"/>
              <a:t>word1 = 0xaa</a:t>
            </a:r>
          </a:p>
        </p:txBody>
      </p:sp>
      <p:sp>
        <p:nvSpPr>
          <p:cNvPr id="4" name="Slide Number Placeholder 3"/>
          <p:cNvSpPr>
            <a:spLocks noGrp="1"/>
          </p:cNvSpPr>
          <p:nvPr>
            <p:ph type="sldNum" sz="quarter" idx="19"/>
          </p:nvPr>
        </p:nvSpPr>
        <p:spPr/>
        <p:txBody>
          <a:bodyPr/>
          <a:lstStyle/>
          <a:p>
            <a:fld id="{B6238B5B-F19C-E947-A0BC-87BD7983F871}" type="slidenum">
              <a:rPr lang="en-US" smtClean="0"/>
              <a:pPr/>
              <a:t>21</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Encoding large Immediate</a:t>
            </a:r>
          </a:p>
        </p:txBody>
      </p:sp>
    </p:spTree>
    <p:extLst>
      <p:ext uri="{BB962C8B-B14F-4D97-AF65-F5344CB8AC3E}">
        <p14:creationId xmlns:p14="http://schemas.microsoft.com/office/powerpoint/2010/main" val="314045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3" y="1208312"/>
            <a:ext cx="6537504" cy="1962589"/>
          </a:xfrm>
        </p:spPr>
        <p:txBody>
          <a:bodyPr/>
          <a:lstStyle/>
          <a:p>
            <a:pPr marL="285750" indent="-285750">
              <a:buFont typeface="Arial" panose="020B0604020202020204" pitchFamily="34" charset="0"/>
              <a:buChar char="•"/>
            </a:pPr>
            <a:r>
              <a:rPr lang="en-US" sz="1600" b="1" dirty="0"/>
              <a:t>Pseudo instructions</a:t>
            </a:r>
          </a:p>
          <a:p>
            <a:pPr marL="733806" lvl="1" indent="-285750"/>
            <a:r>
              <a:rPr lang="en-US" dirty="0"/>
              <a:t>Compute value using standard instructions (e.g. SHIFT, ADD)</a:t>
            </a:r>
          </a:p>
          <a:p>
            <a:pPr marL="733806" lvl="1" indent="-285750"/>
            <a:r>
              <a:rPr lang="en-US" dirty="0"/>
              <a:t>e.g. loading 0xaaff into r0 using 16-bit instructions (8-bit immediate)</a:t>
            </a:r>
          </a:p>
          <a:p>
            <a:pPr marL="1008126" lvl="2" indent="-285750"/>
            <a:r>
              <a:rPr lang="en-US" dirty="0"/>
              <a:t>MOV r1, 0xaa;</a:t>
            </a:r>
          </a:p>
          <a:p>
            <a:pPr marL="1008126" lvl="2" indent="-285750"/>
            <a:r>
              <a:rPr lang="en-US" dirty="0"/>
              <a:t>SHL r1, 8;     // shift left by 8 bits</a:t>
            </a:r>
          </a:p>
          <a:p>
            <a:pPr marL="1008126" lvl="2" indent="-285750"/>
            <a:r>
              <a:rPr lang="en-US" dirty="0"/>
              <a:t>OR r1, 0xff;</a:t>
            </a:r>
          </a:p>
          <a:p>
            <a:pPr marL="1008126" lvl="2" indent="-285750"/>
            <a:r>
              <a:rPr lang="en-US" dirty="0"/>
              <a:t>LD r0, (r1)</a:t>
            </a:r>
          </a:p>
          <a:p>
            <a:pPr marL="1008126" lvl="2" indent="-285750"/>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22</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Encoding large Immediate</a:t>
            </a:r>
          </a:p>
        </p:txBody>
      </p:sp>
    </p:spTree>
    <p:extLst>
      <p:ext uri="{BB962C8B-B14F-4D97-AF65-F5344CB8AC3E}">
        <p14:creationId xmlns:p14="http://schemas.microsoft.com/office/powerpoint/2010/main" val="302686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3" y="1208312"/>
            <a:ext cx="8101610" cy="2156488"/>
          </a:xfrm>
        </p:spPr>
        <p:txBody>
          <a:bodyPr/>
          <a:lstStyle/>
          <a:p>
            <a:pPr marL="285750" indent="-285750">
              <a:buFont typeface="Arial" panose="020B0604020202020204" pitchFamily="34" charset="0"/>
              <a:buChar char="•"/>
            </a:pPr>
            <a:r>
              <a:rPr lang="en-US" sz="1600" b="1" dirty="0"/>
              <a:t>Fixed offset</a:t>
            </a:r>
          </a:p>
          <a:p>
            <a:pPr marL="733806" lvl="1" indent="-285750"/>
            <a:r>
              <a:rPr lang="en-US" sz="1600" dirty="0"/>
              <a:t>Assume a fixed offset to construct the full value</a:t>
            </a:r>
          </a:p>
          <a:p>
            <a:pPr marL="733806" lvl="1" indent="-285750"/>
            <a:r>
              <a:rPr lang="en-US" sz="1600" dirty="0"/>
              <a:t>For instance, using the upper half of the range</a:t>
            </a:r>
          </a:p>
          <a:p>
            <a:pPr marL="733806" lvl="1" indent="-285750"/>
            <a:r>
              <a:rPr lang="en-US" sz="1600" dirty="0"/>
              <a:t>e.g. loading 0xaaff into r0 using 16-bit instructions (8-bit immediate)</a:t>
            </a:r>
          </a:p>
          <a:p>
            <a:pPr marL="1008126" lvl="2" indent="-285750"/>
            <a:r>
              <a:rPr lang="en-US" sz="1600" dirty="0"/>
              <a:t>LUI r0, 0xaa	// load 0xaa into upper half (0xaa00)</a:t>
            </a:r>
          </a:p>
          <a:p>
            <a:pPr marL="1008126" lvl="2" indent="-285750"/>
            <a:r>
              <a:rPr lang="en-US" sz="1600" dirty="0"/>
              <a:t>OR r0, r0, 0xff</a:t>
            </a:r>
          </a:p>
          <a:p>
            <a:pPr marL="733806" lvl="1" indent="-285750"/>
            <a:endParaRPr lang="en-US" sz="1600" dirty="0"/>
          </a:p>
          <a:p>
            <a:pPr marL="733806" lvl="1" indent="-285750"/>
            <a:endParaRPr lang="en-US" sz="1600"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23</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Encoding large Immediate</a:t>
            </a:r>
          </a:p>
        </p:txBody>
      </p:sp>
    </p:spTree>
    <p:extLst>
      <p:ext uri="{BB962C8B-B14F-4D97-AF65-F5344CB8AC3E}">
        <p14:creationId xmlns:p14="http://schemas.microsoft.com/office/powerpoint/2010/main" val="2633293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3" y="1208312"/>
            <a:ext cx="4925209" cy="1497846"/>
          </a:xfrm>
        </p:spPr>
        <p:txBody>
          <a:bodyPr/>
          <a:lstStyle/>
          <a:p>
            <a:pPr marL="285750" indent="-285750">
              <a:buFont typeface="Arial" panose="020B0604020202020204" pitchFamily="34" charset="0"/>
              <a:buChar char="•"/>
            </a:pPr>
            <a:r>
              <a:rPr lang="en-US" dirty="0"/>
              <a:t>Memory can be described as a contiguous array of bytes</a:t>
            </a:r>
          </a:p>
          <a:p>
            <a:pPr marL="285750" indent="-285750">
              <a:buFont typeface="Arial" panose="020B0604020202020204" pitchFamily="34" charset="0"/>
              <a:buChar char="•"/>
            </a:pPr>
            <a:r>
              <a:rPr lang="en-US" dirty="0"/>
              <a:t>Restrict memory accesses to addresses that are multiples of some fixed value (usually the size of the data being accessed).</a:t>
            </a:r>
          </a:p>
          <a:p>
            <a:pPr marL="285750" indent="-285750">
              <a:buFont typeface="Arial" panose="020B0604020202020204" pitchFamily="34" charset="0"/>
              <a:buChar char="•"/>
            </a:pPr>
            <a:r>
              <a:rPr lang="en-US" b="1" dirty="0"/>
              <a:t>e.g.</a:t>
            </a:r>
            <a:r>
              <a:rPr lang="en-US" dirty="0"/>
              <a:t> 4-byte alignment: can only read words at addresses 0, 4, 8, 12, 16, …</a:t>
            </a:r>
          </a:p>
        </p:txBody>
      </p:sp>
      <p:sp>
        <p:nvSpPr>
          <p:cNvPr id="4" name="Slide Number Placeholder 3"/>
          <p:cNvSpPr>
            <a:spLocks noGrp="1"/>
          </p:cNvSpPr>
          <p:nvPr>
            <p:ph type="sldNum" sz="quarter" idx="19"/>
          </p:nvPr>
        </p:nvSpPr>
        <p:spPr/>
        <p:txBody>
          <a:bodyPr/>
          <a:lstStyle/>
          <a:p>
            <a:fld id="{B6238B5B-F19C-E947-A0BC-87BD7983F871}" type="slidenum">
              <a:rPr lang="en-US" smtClean="0"/>
              <a:pPr/>
              <a:t>24</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Memory alignment</a:t>
            </a:r>
          </a:p>
        </p:txBody>
      </p:sp>
      <p:graphicFrame>
        <p:nvGraphicFramePr>
          <p:cNvPr id="3" name="Table 2">
            <a:extLst>
              <a:ext uri="{FF2B5EF4-FFF2-40B4-BE49-F238E27FC236}">
                <a16:creationId xmlns:a16="http://schemas.microsoft.com/office/drawing/2014/main" id="{CDD2E4DA-CC0D-519A-4A71-9A5D0336F465}"/>
              </a:ext>
            </a:extLst>
          </p:cNvPr>
          <p:cNvGraphicFramePr>
            <a:graphicFrameLocks noGrp="1"/>
          </p:cNvGraphicFramePr>
          <p:nvPr>
            <p:extLst>
              <p:ext uri="{D42A27DB-BD31-4B8C-83A1-F6EECF244321}">
                <p14:modId xmlns:p14="http://schemas.microsoft.com/office/powerpoint/2010/main" val="1697502660"/>
              </p:ext>
            </p:extLst>
          </p:nvPr>
        </p:nvGraphicFramePr>
        <p:xfrm>
          <a:off x="1478277" y="3210689"/>
          <a:ext cx="6096000" cy="59436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1512744027"/>
                    </a:ext>
                  </a:extLst>
                </a:gridCol>
                <a:gridCol w="762000">
                  <a:extLst>
                    <a:ext uri="{9D8B030D-6E8A-4147-A177-3AD203B41FA5}">
                      <a16:colId xmlns:a16="http://schemas.microsoft.com/office/drawing/2014/main" val="4188225089"/>
                    </a:ext>
                  </a:extLst>
                </a:gridCol>
                <a:gridCol w="762000">
                  <a:extLst>
                    <a:ext uri="{9D8B030D-6E8A-4147-A177-3AD203B41FA5}">
                      <a16:colId xmlns:a16="http://schemas.microsoft.com/office/drawing/2014/main" val="2712021516"/>
                    </a:ext>
                  </a:extLst>
                </a:gridCol>
                <a:gridCol w="762000">
                  <a:extLst>
                    <a:ext uri="{9D8B030D-6E8A-4147-A177-3AD203B41FA5}">
                      <a16:colId xmlns:a16="http://schemas.microsoft.com/office/drawing/2014/main" val="3008415706"/>
                    </a:ext>
                  </a:extLst>
                </a:gridCol>
                <a:gridCol w="762000">
                  <a:extLst>
                    <a:ext uri="{9D8B030D-6E8A-4147-A177-3AD203B41FA5}">
                      <a16:colId xmlns:a16="http://schemas.microsoft.com/office/drawing/2014/main" val="2897383997"/>
                    </a:ext>
                  </a:extLst>
                </a:gridCol>
                <a:gridCol w="762000">
                  <a:extLst>
                    <a:ext uri="{9D8B030D-6E8A-4147-A177-3AD203B41FA5}">
                      <a16:colId xmlns:a16="http://schemas.microsoft.com/office/drawing/2014/main" val="3759050714"/>
                    </a:ext>
                  </a:extLst>
                </a:gridCol>
                <a:gridCol w="762000">
                  <a:extLst>
                    <a:ext uri="{9D8B030D-6E8A-4147-A177-3AD203B41FA5}">
                      <a16:colId xmlns:a16="http://schemas.microsoft.com/office/drawing/2014/main" val="3146831564"/>
                    </a:ext>
                  </a:extLst>
                </a:gridCol>
                <a:gridCol w="762000">
                  <a:extLst>
                    <a:ext uri="{9D8B030D-6E8A-4147-A177-3AD203B41FA5}">
                      <a16:colId xmlns:a16="http://schemas.microsoft.com/office/drawing/2014/main" val="18584193"/>
                    </a:ext>
                  </a:extLst>
                </a:gridCol>
              </a:tblGrid>
              <a:tr h="238156">
                <a:tc>
                  <a:txBody>
                    <a:bodyPr/>
                    <a:lstStyle/>
                    <a:p>
                      <a:r>
                        <a:rPr lang="en-US" dirty="0"/>
                        <a:t>7</a:t>
                      </a:r>
                    </a:p>
                  </a:txBody>
                  <a:tcPr/>
                </a:tc>
                <a:tc>
                  <a:txBody>
                    <a:bodyPr/>
                    <a:lstStyle/>
                    <a:p>
                      <a:r>
                        <a:rPr lang="en-US" dirty="0"/>
                        <a:t>6</a:t>
                      </a:r>
                    </a:p>
                  </a:txBody>
                  <a:tcPr/>
                </a:tc>
                <a:tc>
                  <a:txBody>
                    <a:bodyPr/>
                    <a:lstStyle/>
                    <a:p>
                      <a:r>
                        <a:rPr lang="en-US" dirty="0"/>
                        <a:t>5</a:t>
                      </a:r>
                    </a:p>
                  </a:txBody>
                  <a:tcPr/>
                </a:tc>
                <a:tc>
                  <a:txBody>
                    <a:bodyPr/>
                    <a:lstStyle/>
                    <a:p>
                      <a:r>
                        <a:rPr lang="en-US" dirty="0"/>
                        <a:t>4</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09293973"/>
                  </a:ext>
                </a:extLst>
              </a:tr>
              <a:tr h="238156">
                <a:tc>
                  <a:txBody>
                    <a:bodyPr/>
                    <a:lstStyle/>
                    <a:p>
                      <a:r>
                        <a:rPr lang="en-US" dirty="0"/>
                        <a:t>FF</a:t>
                      </a:r>
                    </a:p>
                  </a:txBody>
                  <a:tcPr/>
                </a:tc>
                <a:tc>
                  <a:txBody>
                    <a:bodyPr/>
                    <a:lstStyle/>
                    <a:p>
                      <a:r>
                        <a:rPr lang="en-US" dirty="0"/>
                        <a:t>7</a:t>
                      </a:r>
                    </a:p>
                  </a:txBody>
                  <a:tcPr/>
                </a:tc>
                <a:tc>
                  <a:txBody>
                    <a:bodyPr/>
                    <a:lstStyle/>
                    <a:p>
                      <a:r>
                        <a:rPr lang="en-US" dirty="0"/>
                        <a:t>0</a:t>
                      </a:r>
                    </a:p>
                  </a:txBody>
                  <a:tcPr/>
                </a:tc>
                <a:tc>
                  <a:txBody>
                    <a:bodyPr/>
                    <a:lstStyle/>
                    <a:p>
                      <a:r>
                        <a:rPr lang="en-US" dirty="0"/>
                        <a:t>EE</a:t>
                      </a:r>
                    </a:p>
                  </a:txBody>
                  <a:tcPr/>
                </a:tc>
                <a:tc>
                  <a:txBody>
                    <a:bodyPr/>
                    <a:lstStyle/>
                    <a:p>
                      <a:r>
                        <a:rPr lang="en-US" dirty="0"/>
                        <a:t>EF</a:t>
                      </a:r>
                    </a:p>
                  </a:txBody>
                  <a:tcPr/>
                </a:tc>
                <a:tc>
                  <a:txBody>
                    <a:bodyPr/>
                    <a:lstStyle/>
                    <a:p>
                      <a:r>
                        <a:rPr lang="en-US" dirty="0"/>
                        <a:t>CC</a:t>
                      </a:r>
                    </a:p>
                  </a:txBody>
                  <a:tcPr/>
                </a:tc>
                <a:tc>
                  <a:txBody>
                    <a:bodyPr/>
                    <a:lstStyle/>
                    <a:p>
                      <a:r>
                        <a:rPr lang="en-US" dirty="0"/>
                        <a:t>1B</a:t>
                      </a:r>
                    </a:p>
                  </a:txBody>
                  <a:tcPr/>
                </a:tc>
                <a:tc>
                  <a:txBody>
                    <a:bodyPr/>
                    <a:lstStyle/>
                    <a:p>
                      <a:r>
                        <a:rPr lang="en-US" dirty="0"/>
                        <a:t>A0</a:t>
                      </a:r>
                    </a:p>
                  </a:txBody>
                  <a:tcPr/>
                </a:tc>
                <a:extLst>
                  <a:ext uri="{0D108BD9-81ED-4DB2-BD59-A6C34878D82A}">
                    <a16:rowId xmlns:a16="http://schemas.microsoft.com/office/drawing/2014/main" val="3090898535"/>
                  </a:ext>
                </a:extLst>
              </a:tr>
            </a:tbl>
          </a:graphicData>
        </a:graphic>
      </p:graphicFrame>
    </p:spTree>
    <p:extLst>
      <p:ext uri="{BB962C8B-B14F-4D97-AF65-F5344CB8AC3E}">
        <p14:creationId xmlns:p14="http://schemas.microsoft.com/office/powerpoint/2010/main" val="4232589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3" y="1208312"/>
            <a:ext cx="4925209" cy="958211"/>
          </a:xfrm>
        </p:spPr>
        <p:txBody>
          <a:bodyPr/>
          <a:lstStyle/>
          <a:p>
            <a:pPr marL="285750" indent="-285750">
              <a:buFont typeface="Arial" panose="020B0604020202020204" pitchFamily="34" charset="0"/>
              <a:buChar char="•"/>
            </a:pPr>
            <a:r>
              <a:rPr lang="en-US" sz="1600" b="1" dirty="0"/>
              <a:t>Motivation:</a:t>
            </a:r>
          </a:p>
          <a:p>
            <a:pPr marL="733806" lvl="1" indent="-285750"/>
            <a:r>
              <a:rPr lang="en-US" dirty="0"/>
              <a:t>When data is aligned, it is easier to access it in a single memory operation</a:t>
            </a:r>
          </a:p>
          <a:p>
            <a:pPr marL="733806" lvl="1" indent="-285750"/>
            <a:r>
              <a:rPr lang="en-US" sz="1600" dirty="0"/>
              <a:t>Affect performance and hardware cost</a:t>
            </a:r>
          </a:p>
        </p:txBody>
      </p:sp>
      <p:sp>
        <p:nvSpPr>
          <p:cNvPr id="4" name="Slide Number Placeholder 3"/>
          <p:cNvSpPr>
            <a:spLocks noGrp="1"/>
          </p:cNvSpPr>
          <p:nvPr>
            <p:ph type="sldNum" sz="quarter" idx="19"/>
          </p:nvPr>
        </p:nvSpPr>
        <p:spPr/>
        <p:txBody>
          <a:bodyPr/>
          <a:lstStyle/>
          <a:p>
            <a:fld id="{B6238B5B-F19C-E947-A0BC-87BD7983F871}" type="slidenum">
              <a:rPr lang="en-US" smtClean="0"/>
              <a:pPr/>
              <a:t>25</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Memory alignment</a:t>
            </a:r>
          </a:p>
        </p:txBody>
      </p:sp>
      <p:graphicFrame>
        <p:nvGraphicFramePr>
          <p:cNvPr id="3" name="Table 2">
            <a:extLst>
              <a:ext uri="{FF2B5EF4-FFF2-40B4-BE49-F238E27FC236}">
                <a16:creationId xmlns:a16="http://schemas.microsoft.com/office/drawing/2014/main" id="{9C9CAD42-0AED-404B-FC27-98EFC013EBA8}"/>
              </a:ext>
            </a:extLst>
          </p:cNvPr>
          <p:cNvGraphicFramePr>
            <a:graphicFrameLocks noGrp="1"/>
          </p:cNvGraphicFramePr>
          <p:nvPr>
            <p:extLst>
              <p:ext uri="{D42A27DB-BD31-4B8C-83A1-F6EECF244321}">
                <p14:modId xmlns:p14="http://schemas.microsoft.com/office/powerpoint/2010/main" val="1192304375"/>
              </p:ext>
            </p:extLst>
          </p:nvPr>
        </p:nvGraphicFramePr>
        <p:xfrm>
          <a:off x="1478277" y="3210689"/>
          <a:ext cx="6096000" cy="59436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1512744027"/>
                    </a:ext>
                  </a:extLst>
                </a:gridCol>
                <a:gridCol w="762000">
                  <a:extLst>
                    <a:ext uri="{9D8B030D-6E8A-4147-A177-3AD203B41FA5}">
                      <a16:colId xmlns:a16="http://schemas.microsoft.com/office/drawing/2014/main" val="4188225089"/>
                    </a:ext>
                  </a:extLst>
                </a:gridCol>
                <a:gridCol w="762000">
                  <a:extLst>
                    <a:ext uri="{9D8B030D-6E8A-4147-A177-3AD203B41FA5}">
                      <a16:colId xmlns:a16="http://schemas.microsoft.com/office/drawing/2014/main" val="2712021516"/>
                    </a:ext>
                  </a:extLst>
                </a:gridCol>
                <a:gridCol w="762000">
                  <a:extLst>
                    <a:ext uri="{9D8B030D-6E8A-4147-A177-3AD203B41FA5}">
                      <a16:colId xmlns:a16="http://schemas.microsoft.com/office/drawing/2014/main" val="3008415706"/>
                    </a:ext>
                  </a:extLst>
                </a:gridCol>
                <a:gridCol w="762000">
                  <a:extLst>
                    <a:ext uri="{9D8B030D-6E8A-4147-A177-3AD203B41FA5}">
                      <a16:colId xmlns:a16="http://schemas.microsoft.com/office/drawing/2014/main" val="2897383997"/>
                    </a:ext>
                  </a:extLst>
                </a:gridCol>
                <a:gridCol w="762000">
                  <a:extLst>
                    <a:ext uri="{9D8B030D-6E8A-4147-A177-3AD203B41FA5}">
                      <a16:colId xmlns:a16="http://schemas.microsoft.com/office/drawing/2014/main" val="3759050714"/>
                    </a:ext>
                  </a:extLst>
                </a:gridCol>
                <a:gridCol w="762000">
                  <a:extLst>
                    <a:ext uri="{9D8B030D-6E8A-4147-A177-3AD203B41FA5}">
                      <a16:colId xmlns:a16="http://schemas.microsoft.com/office/drawing/2014/main" val="3146831564"/>
                    </a:ext>
                  </a:extLst>
                </a:gridCol>
                <a:gridCol w="762000">
                  <a:extLst>
                    <a:ext uri="{9D8B030D-6E8A-4147-A177-3AD203B41FA5}">
                      <a16:colId xmlns:a16="http://schemas.microsoft.com/office/drawing/2014/main" val="18584193"/>
                    </a:ext>
                  </a:extLst>
                </a:gridCol>
              </a:tblGrid>
              <a:tr h="238156">
                <a:tc>
                  <a:txBody>
                    <a:bodyPr/>
                    <a:lstStyle/>
                    <a:p>
                      <a:r>
                        <a:rPr lang="en-US" dirty="0"/>
                        <a:t>7</a:t>
                      </a:r>
                    </a:p>
                  </a:txBody>
                  <a:tcPr/>
                </a:tc>
                <a:tc>
                  <a:txBody>
                    <a:bodyPr/>
                    <a:lstStyle/>
                    <a:p>
                      <a:r>
                        <a:rPr lang="en-US" dirty="0"/>
                        <a:t>6</a:t>
                      </a:r>
                    </a:p>
                  </a:txBody>
                  <a:tcPr/>
                </a:tc>
                <a:tc>
                  <a:txBody>
                    <a:bodyPr/>
                    <a:lstStyle/>
                    <a:p>
                      <a:r>
                        <a:rPr lang="en-US" dirty="0"/>
                        <a:t>5</a:t>
                      </a:r>
                    </a:p>
                  </a:txBody>
                  <a:tcPr/>
                </a:tc>
                <a:tc>
                  <a:txBody>
                    <a:bodyPr/>
                    <a:lstStyle/>
                    <a:p>
                      <a:r>
                        <a:rPr lang="en-US" dirty="0"/>
                        <a:t>4</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09293973"/>
                  </a:ext>
                </a:extLst>
              </a:tr>
              <a:tr h="238156">
                <a:tc>
                  <a:txBody>
                    <a:bodyPr/>
                    <a:lstStyle/>
                    <a:p>
                      <a:r>
                        <a:rPr lang="en-US" dirty="0"/>
                        <a:t>FF</a:t>
                      </a:r>
                    </a:p>
                  </a:txBody>
                  <a:tcPr/>
                </a:tc>
                <a:tc>
                  <a:txBody>
                    <a:bodyPr/>
                    <a:lstStyle/>
                    <a:p>
                      <a:r>
                        <a:rPr lang="en-US" dirty="0"/>
                        <a:t>7</a:t>
                      </a:r>
                    </a:p>
                  </a:txBody>
                  <a:tcPr/>
                </a:tc>
                <a:tc>
                  <a:txBody>
                    <a:bodyPr/>
                    <a:lstStyle/>
                    <a:p>
                      <a:r>
                        <a:rPr lang="en-US" dirty="0"/>
                        <a:t>0</a:t>
                      </a:r>
                    </a:p>
                  </a:txBody>
                  <a:tcPr/>
                </a:tc>
                <a:tc>
                  <a:txBody>
                    <a:bodyPr/>
                    <a:lstStyle/>
                    <a:p>
                      <a:r>
                        <a:rPr lang="en-US" dirty="0"/>
                        <a:t>EE</a:t>
                      </a:r>
                    </a:p>
                  </a:txBody>
                  <a:tcPr/>
                </a:tc>
                <a:tc>
                  <a:txBody>
                    <a:bodyPr/>
                    <a:lstStyle/>
                    <a:p>
                      <a:r>
                        <a:rPr lang="en-US" dirty="0"/>
                        <a:t>EF</a:t>
                      </a:r>
                    </a:p>
                  </a:txBody>
                  <a:tcPr/>
                </a:tc>
                <a:tc>
                  <a:txBody>
                    <a:bodyPr/>
                    <a:lstStyle/>
                    <a:p>
                      <a:r>
                        <a:rPr lang="en-US" dirty="0"/>
                        <a:t>CC</a:t>
                      </a:r>
                    </a:p>
                  </a:txBody>
                  <a:tcPr/>
                </a:tc>
                <a:tc>
                  <a:txBody>
                    <a:bodyPr/>
                    <a:lstStyle/>
                    <a:p>
                      <a:r>
                        <a:rPr lang="en-US" dirty="0"/>
                        <a:t>1B</a:t>
                      </a:r>
                    </a:p>
                  </a:txBody>
                  <a:tcPr/>
                </a:tc>
                <a:tc>
                  <a:txBody>
                    <a:bodyPr/>
                    <a:lstStyle/>
                    <a:p>
                      <a:r>
                        <a:rPr lang="en-US" dirty="0"/>
                        <a:t>A0</a:t>
                      </a:r>
                    </a:p>
                  </a:txBody>
                  <a:tcPr/>
                </a:tc>
                <a:extLst>
                  <a:ext uri="{0D108BD9-81ED-4DB2-BD59-A6C34878D82A}">
                    <a16:rowId xmlns:a16="http://schemas.microsoft.com/office/drawing/2014/main" val="3090898535"/>
                  </a:ext>
                </a:extLst>
              </a:tr>
            </a:tbl>
          </a:graphicData>
        </a:graphic>
      </p:graphicFrame>
    </p:spTree>
    <p:extLst>
      <p:ext uri="{BB962C8B-B14F-4D97-AF65-F5344CB8AC3E}">
        <p14:creationId xmlns:p14="http://schemas.microsoft.com/office/powerpoint/2010/main" val="3634966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3" y="1208312"/>
            <a:ext cx="6834283" cy="1962589"/>
          </a:xfrm>
        </p:spPr>
        <p:txBody>
          <a:bodyPr/>
          <a:lstStyle/>
          <a:p>
            <a:pPr marL="285750" indent="-285750">
              <a:buFont typeface="Arial" panose="020B0604020202020204" pitchFamily="34" charset="0"/>
              <a:buChar char="•"/>
            </a:pPr>
            <a:r>
              <a:rPr lang="en-US" sz="1600" b="1" dirty="0"/>
              <a:t>Example:</a:t>
            </a:r>
          </a:p>
          <a:p>
            <a:pPr marL="733806" lvl="1" indent="-285750"/>
            <a:r>
              <a:rPr lang="en-US" dirty="0"/>
              <a:t>Assume a 32-bit CPU wants to support unaligned memory</a:t>
            </a:r>
          </a:p>
          <a:p>
            <a:pPr marL="733806" lvl="1" indent="-285750"/>
            <a:r>
              <a:rPr lang="en-US" dirty="0"/>
              <a:t>But its fetch unit can only load 4 bytes of word at the time.</a:t>
            </a:r>
          </a:p>
          <a:p>
            <a:pPr marL="733806" lvl="1" indent="-285750"/>
            <a:r>
              <a:rPr lang="en-US" dirty="0"/>
              <a:t>How will CPU execute LD r0, #1?</a:t>
            </a:r>
          </a:p>
          <a:p>
            <a:pPr marL="733806" lvl="1" indent="-285750"/>
            <a:r>
              <a:rPr lang="en-US" dirty="0"/>
              <a:t>Answer: send two fetch requests:  </a:t>
            </a:r>
          </a:p>
          <a:p>
            <a:pPr marL="1008126" lvl="2" indent="-285750"/>
            <a:r>
              <a:rPr lang="en-US" dirty="0"/>
              <a:t>Read w0:  EFCC1BA0</a:t>
            </a:r>
          </a:p>
          <a:p>
            <a:pPr marL="1008126" lvl="2" indent="-285750"/>
            <a:r>
              <a:rPr lang="en-US" dirty="0"/>
              <a:t>Read w1:  FF0700EE</a:t>
            </a:r>
          </a:p>
          <a:p>
            <a:pPr marL="1008126" lvl="2" indent="-285750"/>
            <a:r>
              <a:rPr lang="en-US" dirty="0"/>
              <a:t>Combine w0 &amp; w1: EEEFCC1B</a:t>
            </a:r>
          </a:p>
        </p:txBody>
      </p:sp>
      <p:sp>
        <p:nvSpPr>
          <p:cNvPr id="4" name="Slide Number Placeholder 3"/>
          <p:cNvSpPr>
            <a:spLocks noGrp="1"/>
          </p:cNvSpPr>
          <p:nvPr>
            <p:ph type="sldNum" sz="quarter" idx="19"/>
          </p:nvPr>
        </p:nvSpPr>
        <p:spPr/>
        <p:txBody>
          <a:bodyPr/>
          <a:lstStyle/>
          <a:p>
            <a:fld id="{B6238B5B-F19C-E947-A0BC-87BD7983F871}" type="slidenum">
              <a:rPr lang="en-US" smtClean="0"/>
              <a:pPr/>
              <a:t>26</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Memory alignment</a:t>
            </a:r>
          </a:p>
        </p:txBody>
      </p:sp>
      <p:graphicFrame>
        <p:nvGraphicFramePr>
          <p:cNvPr id="3" name="Table 2">
            <a:extLst>
              <a:ext uri="{FF2B5EF4-FFF2-40B4-BE49-F238E27FC236}">
                <a16:creationId xmlns:a16="http://schemas.microsoft.com/office/drawing/2014/main" id="{9C9CAD42-0AED-404B-FC27-98EFC013EBA8}"/>
              </a:ext>
            </a:extLst>
          </p:cNvPr>
          <p:cNvGraphicFramePr>
            <a:graphicFrameLocks noGrp="1"/>
          </p:cNvGraphicFramePr>
          <p:nvPr>
            <p:extLst>
              <p:ext uri="{D42A27DB-BD31-4B8C-83A1-F6EECF244321}">
                <p14:modId xmlns:p14="http://schemas.microsoft.com/office/powerpoint/2010/main" val="2787309852"/>
              </p:ext>
            </p:extLst>
          </p:nvPr>
        </p:nvGraphicFramePr>
        <p:xfrm>
          <a:off x="1349940" y="3507869"/>
          <a:ext cx="6096000" cy="59436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1512744027"/>
                    </a:ext>
                  </a:extLst>
                </a:gridCol>
                <a:gridCol w="762000">
                  <a:extLst>
                    <a:ext uri="{9D8B030D-6E8A-4147-A177-3AD203B41FA5}">
                      <a16:colId xmlns:a16="http://schemas.microsoft.com/office/drawing/2014/main" val="4188225089"/>
                    </a:ext>
                  </a:extLst>
                </a:gridCol>
                <a:gridCol w="762000">
                  <a:extLst>
                    <a:ext uri="{9D8B030D-6E8A-4147-A177-3AD203B41FA5}">
                      <a16:colId xmlns:a16="http://schemas.microsoft.com/office/drawing/2014/main" val="2712021516"/>
                    </a:ext>
                  </a:extLst>
                </a:gridCol>
                <a:gridCol w="762000">
                  <a:extLst>
                    <a:ext uri="{9D8B030D-6E8A-4147-A177-3AD203B41FA5}">
                      <a16:colId xmlns:a16="http://schemas.microsoft.com/office/drawing/2014/main" val="3008415706"/>
                    </a:ext>
                  </a:extLst>
                </a:gridCol>
                <a:gridCol w="762000">
                  <a:extLst>
                    <a:ext uri="{9D8B030D-6E8A-4147-A177-3AD203B41FA5}">
                      <a16:colId xmlns:a16="http://schemas.microsoft.com/office/drawing/2014/main" val="2897383997"/>
                    </a:ext>
                  </a:extLst>
                </a:gridCol>
                <a:gridCol w="762000">
                  <a:extLst>
                    <a:ext uri="{9D8B030D-6E8A-4147-A177-3AD203B41FA5}">
                      <a16:colId xmlns:a16="http://schemas.microsoft.com/office/drawing/2014/main" val="3759050714"/>
                    </a:ext>
                  </a:extLst>
                </a:gridCol>
                <a:gridCol w="762000">
                  <a:extLst>
                    <a:ext uri="{9D8B030D-6E8A-4147-A177-3AD203B41FA5}">
                      <a16:colId xmlns:a16="http://schemas.microsoft.com/office/drawing/2014/main" val="3146831564"/>
                    </a:ext>
                  </a:extLst>
                </a:gridCol>
                <a:gridCol w="762000">
                  <a:extLst>
                    <a:ext uri="{9D8B030D-6E8A-4147-A177-3AD203B41FA5}">
                      <a16:colId xmlns:a16="http://schemas.microsoft.com/office/drawing/2014/main" val="18584193"/>
                    </a:ext>
                  </a:extLst>
                </a:gridCol>
              </a:tblGrid>
              <a:tr h="238156">
                <a:tc>
                  <a:txBody>
                    <a:bodyPr/>
                    <a:lstStyle/>
                    <a:p>
                      <a:r>
                        <a:rPr lang="en-US" dirty="0"/>
                        <a:t>7</a:t>
                      </a:r>
                    </a:p>
                  </a:txBody>
                  <a:tcPr/>
                </a:tc>
                <a:tc>
                  <a:txBody>
                    <a:bodyPr/>
                    <a:lstStyle/>
                    <a:p>
                      <a:r>
                        <a:rPr lang="en-US" dirty="0"/>
                        <a:t>6</a:t>
                      </a:r>
                    </a:p>
                  </a:txBody>
                  <a:tcPr/>
                </a:tc>
                <a:tc>
                  <a:txBody>
                    <a:bodyPr/>
                    <a:lstStyle/>
                    <a:p>
                      <a:r>
                        <a:rPr lang="en-US" dirty="0"/>
                        <a:t>5</a:t>
                      </a:r>
                    </a:p>
                  </a:txBody>
                  <a:tcPr/>
                </a:tc>
                <a:tc>
                  <a:txBody>
                    <a:bodyPr/>
                    <a:lstStyle/>
                    <a:p>
                      <a:r>
                        <a:rPr lang="en-US" dirty="0"/>
                        <a:t>4</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09293973"/>
                  </a:ext>
                </a:extLst>
              </a:tr>
              <a:tr h="238156">
                <a:tc>
                  <a:txBody>
                    <a:bodyPr/>
                    <a:lstStyle/>
                    <a:p>
                      <a:r>
                        <a:rPr lang="en-US" dirty="0"/>
                        <a:t>FF</a:t>
                      </a:r>
                    </a:p>
                  </a:txBody>
                  <a:tcPr/>
                </a:tc>
                <a:tc>
                  <a:txBody>
                    <a:bodyPr/>
                    <a:lstStyle/>
                    <a:p>
                      <a:r>
                        <a:rPr lang="en-US" dirty="0"/>
                        <a:t>7</a:t>
                      </a:r>
                    </a:p>
                  </a:txBody>
                  <a:tcPr/>
                </a:tc>
                <a:tc>
                  <a:txBody>
                    <a:bodyPr/>
                    <a:lstStyle/>
                    <a:p>
                      <a:r>
                        <a:rPr lang="en-US" dirty="0"/>
                        <a:t>0</a:t>
                      </a:r>
                    </a:p>
                  </a:txBody>
                  <a:tcPr/>
                </a:tc>
                <a:tc>
                  <a:txBody>
                    <a:bodyPr/>
                    <a:lstStyle/>
                    <a:p>
                      <a:r>
                        <a:rPr lang="en-US" dirty="0"/>
                        <a:t>EE</a:t>
                      </a:r>
                    </a:p>
                  </a:txBody>
                  <a:tcPr>
                    <a:solidFill>
                      <a:schemeClr val="accent5">
                        <a:lumMod val="40000"/>
                        <a:lumOff val="60000"/>
                      </a:schemeClr>
                    </a:solidFill>
                  </a:tcPr>
                </a:tc>
                <a:tc>
                  <a:txBody>
                    <a:bodyPr/>
                    <a:lstStyle/>
                    <a:p>
                      <a:r>
                        <a:rPr lang="en-US" dirty="0"/>
                        <a:t>EF</a:t>
                      </a:r>
                    </a:p>
                  </a:txBody>
                  <a:tcPr>
                    <a:solidFill>
                      <a:schemeClr val="accent5">
                        <a:lumMod val="40000"/>
                        <a:lumOff val="60000"/>
                      </a:schemeClr>
                    </a:solidFill>
                  </a:tcPr>
                </a:tc>
                <a:tc>
                  <a:txBody>
                    <a:bodyPr/>
                    <a:lstStyle/>
                    <a:p>
                      <a:r>
                        <a:rPr lang="en-US" dirty="0"/>
                        <a:t>CC</a:t>
                      </a:r>
                    </a:p>
                  </a:txBody>
                  <a:tcPr>
                    <a:solidFill>
                      <a:schemeClr val="accent5">
                        <a:lumMod val="40000"/>
                        <a:lumOff val="60000"/>
                      </a:schemeClr>
                    </a:solidFill>
                  </a:tcPr>
                </a:tc>
                <a:tc>
                  <a:txBody>
                    <a:bodyPr/>
                    <a:lstStyle/>
                    <a:p>
                      <a:r>
                        <a:rPr lang="en-US" dirty="0"/>
                        <a:t>1B</a:t>
                      </a:r>
                    </a:p>
                  </a:txBody>
                  <a:tcPr>
                    <a:solidFill>
                      <a:schemeClr val="accent5">
                        <a:lumMod val="40000"/>
                        <a:lumOff val="60000"/>
                      </a:schemeClr>
                    </a:solidFill>
                  </a:tcPr>
                </a:tc>
                <a:tc>
                  <a:txBody>
                    <a:bodyPr/>
                    <a:lstStyle/>
                    <a:p>
                      <a:r>
                        <a:rPr lang="en-US" dirty="0"/>
                        <a:t>A0</a:t>
                      </a:r>
                    </a:p>
                  </a:txBody>
                  <a:tcPr/>
                </a:tc>
                <a:extLst>
                  <a:ext uri="{0D108BD9-81ED-4DB2-BD59-A6C34878D82A}">
                    <a16:rowId xmlns:a16="http://schemas.microsoft.com/office/drawing/2014/main" val="3090898535"/>
                  </a:ext>
                </a:extLst>
              </a:tr>
            </a:tbl>
          </a:graphicData>
        </a:graphic>
      </p:graphicFrame>
    </p:spTree>
    <p:extLst>
      <p:ext uri="{BB962C8B-B14F-4D97-AF65-F5344CB8AC3E}">
        <p14:creationId xmlns:p14="http://schemas.microsoft.com/office/powerpoint/2010/main" val="2341543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3" y="1208312"/>
            <a:ext cx="7772400" cy="1691745"/>
          </a:xfrm>
        </p:spPr>
        <p:txBody>
          <a:bodyPr/>
          <a:lstStyle/>
          <a:p>
            <a:r>
              <a:rPr lang="en-US" dirty="0"/>
              <a:t>Endianness refers to the order in which bytes are arranged and accessed in computer memory</a:t>
            </a:r>
          </a:p>
          <a:p>
            <a:pPr marL="285750" indent="-285750">
              <a:buFont typeface="Arial" panose="020B0604020202020204" pitchFamily="34" charset="0"/>
              <a:buChar char="•"/>
            </a:pPr>
            <a:r>
              <a:rPr lang="en-US" b="1" dirty="0"/>
              <a:t>Big-Endian</a:t>
            </a:r>
            <a:r>
              <a:rPr lang="en-US" dirty="0"/>
              <a:t>: the most significant byte (the "big end") of a word is stored at the smallest memory address and the least significant byte at the highest.</a:t>
            </a:r>
          </a:p>
          <a:p>
            <a:pPr marL="733806" lvl="1" indent="-285750"/>
            <a:r>
              <a:rPr lang="en-US" dirty="0"/>
              <a:t>e.g. word0 = A01BCCEF</a:t>
            </a:r>
          </a:p>
          <a:p>
            <a:pPr marL="285750" indent="-285750">
              <a:buFont typeface="Arial" panose="020B0604020202020204" pitchFamily="34" charset="0"/>
              <a:buChar char="•"/>
            </a:pPr>
            <a:r>
              <a:rPr lang="en-US" sz="1600" dirty="0"/>
              <a:t>Motivation: human readable, network-friendly format</a:t>
            </a:r>
          </a:p>
          <a:p>
            <a:pPr marL="285750" indent="-285750">
              <a:buFont typeface="Arial" panose="020B0604020202020204" pitchFamily="34" charset="0"/>
              <a:buChar char="•"/>
            </a:pPr>
            <a:endParaRPr lang="en-US" sz="1600"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27</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Endianness</a:t>
            </a:r>
          </a:p>
        </p:txBody>
      </p:sp>
      <p:graphicFrame>
        <p:nvGraphicFramePr>
          <p:cNvPr id="3" name="Table 2">
            <a:extLst>
              <a:ext uri="{FF2B5EF4-FFF2-40B4-BE49-F238E27FC236}">
                <a16:creationId xmlns:a16="http://schemas.microsoft.com/office/drawing/2014/main" id="{11B3F6B8-790A-27F8-E8CA-DFE836705EE7}"/>
              </a:ext>
            </a:extLst>
          </p:cNvPr>
          <p:cNvGraphicFramePr>
            <a:graphicFrameLocks noGrp="1"/>
          </p:cNvGraphicFramePr>
          <p:nvPr/>
        </p:nvGraphicFramePr>
        <p:xfrm>
          <a:off x="1478277" y="3946279"/>
          <a:ext cx="6096000" cy="59436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1512744027"/>
                    </a:ext>
                  </a:extLst>
                </a:gridCol>
                <a:gridCol w="762000">
                  <a:extLst>
                    <a:ext uri="{9D8B030D-6E8A-4147-A177-3AD203B41FA5}">
                      <a16:colId xmlns:a16="http://schemas.microsoft.com/office/drawing/2014/main" val="4188225089"/>
                    </a:ext>
                  </a:extLst>
                </a:gridCol>
                <a:gridCol w="762000">
                  <a:extLst>
                    <a:ext uri="{9D8B030D-6E8A-4147-A177-3AD203B41FA5}">
                      <a16:colId xmlns:a16="http://schemas.microsoft.com/office/drawing/2014/main" val="2712021516"/>
                    </a:ext>
                  </a:extLst>
                </a:gridCol>
                <a:gridCol w="762000">
                  <a:extLst>
                    <a:ext uri="{9D8B030D-6E8A-4147-A177-3AD203B41FA5}">
                      <a16:colId xmlns:a16="http://schemas.microsoft.com/office/drawing/2014/main" val="3008415706"/>
                    </a:ext>
                  </a:extLst>
                </a:gridCol>
                <a:gridCol w="762000">
                  <a:extLst>
                    <a:ext uri="{9D8B030D-6E8A-4147-A177-3AD203B41FA5}">
                      <a16:colId xmlns:a16="http://schemas.microsoft.com/office/drawing/2014/main" val="2897383997"/>
                    </a:ext>
                  </a:extLst>
                </a:gridCol>
                <a:gridCol w="762000">
                  <a:extLst>
                    <a:ext uri="{9D8B030D-6E8A-4147-A177-3AD203B41FA5}">
                      <a16:colId xmlns:a16="http://schemas.microsoft.com/office/drawing/2014/main" val="3759050714"/>
                    </a:ext>
                  </a:extLst>
                </a:gridCol>
                <a:gridCol w="762000">
                  <a:extLst>
                    <a:ext uri="{9D8B030D-6E8A-4147-A177-3AD203B41FA5}">
                      <a16:colId xmlns:a16="http://schemas.microsoft.com/office/drawing/2014/main" val="3146831564"/>
                    </a:ext>
                  </a:extLst>
                </a:gridCol>
                <a:gridCol w="762000">
                  <a:extLst>
                    <a:ext uri="{9D8B030D-6E8A-4147-A177-3AD203B41FA5}">
                      <a16:colId xmlns:a16="http://schemas.microsoft.com/office/drawing/2014/main" val="18584193"/>
                    </a:ext>
                  </a:extLst>
                </a:gridCol>
              </a:tblGrid>
              <a:tr h="238156">
                <a:tc>
                  <a:txBody>
                    <a:bodyPr/>
                    <a:lstStyle/>
                    <a:p>
                      <a:r>
                        <a:rPr lang="en-US" dirty="0"/>
                        <a:t>7</a:t>
                      </a:r>
                    </a:p>
                  </a:txBody>
                  <a:tcPr/>
                </a:tc>
                <a:tc>
                  <a:txBody>
                    <a:bodyPr/>
                    <a:lstStyle/>
                    <a:p>
                      <a:r>
                        <a:rPr lang="en-US" dirty="0"/>
                        <a:t>6</a:t>
                      </a:r>
                    </a:p>
                  </a:txBody>
                  <a:tcPr/>
                </a:tc>
                <a:tc>
                  <a:txBody>
                    <a:bodyPr/>
                    <a:lstStyle/>
                    <a:p>
                      <a:r>
                        <a:rPr lang="en-US" dirty="0"/>
                        <a:t>5</a:t>
                      </a:r>
                    </a:p>
                  </a:txBody>
                  <a:tcPr/>
                </a:tc>
                <a:tc>
                  <a:txBody>
                    <a:bodyPr/>
                    <a:lstStyle/>
                    <a:p>
                      <a:r>
                        <a:rPr lang="en-US" dirty="0"/>
                        <a:t>4</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09293973"/>
                  </a:ext>
                </a:extLst>
              </a:tr>
              <a:tr h="238156">
                <a:tc>
                  <a:txBody>
                    <a:bodyPr/>
                    <a:lstStyle/>
                    <a:p>
                      <a:r>
                        <a:rPr lang="en-US" dirty="0"/>
                        <a:t>FF</a:t>
                      </a:r>
                    </a:p>
                  </a:txBody>
                  <a:tcPr/>
                </a:tc>
                <a:tc>
                  <a:txBody>
                    <a:bodyPr/>
                    <a:lstStyle/>
                    <a:p>
                      <a:r>
                        <a:rPr lang="en-US" dirty="0"/>
                        <a:t>7</a:t>
                      </a:r>
                    </a:p>
                  </a:txBody>
                  <a:tcPr/>
                </a:tc>
                <a:tc>
                  <a:txBody>
                    <a:bodyPr/>
                    <a:lstStyle/>
                    <a:p>
                      <a:r>
                        <a:rPr lang="en-US" dirty="0"/>
                        <a:t>0</a:t>
                      </a:r>
                    </a:p>
                  </a:txBody>
                  <a:tcPr/>
                </a:tc>
                <a:tc>
                  <a:txBody>
                    <a:bodyPr/>
                    <a:lstStyle/>
                    <a:p>
                      <a:r>
                        <a:rPr lang="en-US" dirty="0"/>
                        <a:t>EE</a:t>
                      </a:r>
                    </a:p>
                  </a:txBody>
                  <a:tcPr/>
                </a:tc>
                <a:tc>
                  <a:txBody>
                    <a:bodyPr/>
                    <a:lstStyle/>
                    <a:p>
                      <a:r>
                        <a:rPr lang="en-US" dirty="0"/>
                        <a:t>EF</a:t>
                      </a:r>
                    </a:p>
                  </a:txBody>
                  <a:tcPr/>
                </a:tc>
                <a:tc>
                  <a:txBody>
                    <a:bodyPr/>
                    <a:lstStyle/>
                    <a:p>
                      <a:r>
                        <a:rPr lang="en-US" dirty="0"/>
                        <a:t>CC</a:t>
                      </a:r>
                    </a:p>
                  </a:txBody>
                  <a:tcPr/>
                </a:tc>
                <a:tc>
                  <a:txBody>
                    <a:bodyPr/>
                    <a:lstStyle/>
                    <a:p>
                      <a:r>
                        <a:rPr lang="en-US" dirty="0"/>
                        <a:t>1B</a:t>
                      </a:r>
                    </a:p>
                  </a:txBody>
                  <a:tcPr/>
                </a:tc>
                <a:tc>
                  <a:txBody>
                    <a:bodyPr/>
                    <a:lstStyle/>
                    <a:p>
                      <a:r>
                        <a:rPr lang="en-US" dirty="0"/>
                        <a:t>A0</a:t>
                      </a:r>
                    </a:p>
                  </a:txBody>
                  <a:tcPr/>
                </a:tc>
                <a:extLst>
                  <a:ext uri="{0D108BD9-81ED-4DB2-BD59-A6C34878D82A}">
                    <a16:rowId xmlns:a16="http://schemas.microsoft.com/office/drawing/2014/main" val="3090898535"/>
                  </a:ext>
                </a:extLst>
              </a:tr>
            </a:tbl>
          </a:graphicData>
        </a:graphic>
      </p:graphicFrame>
    </p:spTree>
    <p:extLst>
      <p:ext uri="{BB962C8B-B14F-4D97-AF65-F5344CB8AC3E}">
        <p14:creationId xmlns:p14="http://schemas.microsoft.com/office/powerpoint/2010/main" val="1437467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3" y="1208312"/>
            <a:ext cx="7772400" cy="2327817"/>
          </a:xfrm>
        </p:spPr>
        <p:txBody>
          <a:bodyPr/>
          <a:lstStyle/>
          <a:p>
            <a:r>
              <a:rPr lang="en-US" dirty="0"/>
              <a:t>Motivations</a:t>
            </a:r>
          </a:p>
          <a:p>
            <a:pPr marL="285750" indent="-285750">
              <a:buFont typeface="Arial" panose="020B0604020202020204" pitchFamily="34" charset="0"/>
              <a:buChar char="•"/>
            </a:pPr>
            <a:r>
              <a:rPr lang="en-US" b="1" dirty="0"/>
              <a:t>Little-Endian</a:t>
            </a:r>
            <a:r>
              <a:rPr lang="en-US" dirty="0"/>
              <a:t>: the least significant byte (the "little end") of a word is stored at the smallest memory address and the most significant byte at the highest.</a:t>
            </a:r>
          </a:p>
          <a:p>
            <a:pPr marL="733806" lvl="1" indent="-285750"/>
            <a:r>
              <a:rPr lang="en-US" dirty="0"/>
              <a:t>e.g. word0 = EFCC1BA0</a:t>
            </a:r>
          </a:p>
          <a:p>
            <a:pPr marL="285750" indent="-285750"/>
            <a:r>
              <a:rPr lang="en-US" dirty="0"/>
              <a:t>Motivation: arithmetic-friendly format for computation</a:t>
            </a:r>
          </a:p>
          <a:p>
            <a:pPr marL="285750" indent="-285750"/>
            <a:r>
              <a:rPr lang="en-US" dirty="0"/>
              <a:t>	</a:t>
            </a:r>
          </a:p>
          <a:p>
            <a:endParaRPr lang="en-US" sz="1600" b="1" dirty="0"/>
          </a:p>
          <a:p>
            <a:pPr marL="285750" indent="-285750">
              <a:buFont typeface="Arial" panose="020B0604020202020204" pitchFamily="34" charset="0"/>
              <a:buChar char="•"/>
            </a:pPr>
            <a:endParaRPr lang="en-US" sz="1600"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28</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Endianness</a:t>
            </a:r>
          </a:p>
        </p:txBody>
      </p:sp>
      <p:graphicFrame>
        <p:nvGraphicFramePr>
          <p:cNvPr id="3" name="Table 2">
            <a:extLst>
              <a:ext uri="{FF2B5EF4-FFF2-40B4-BE49-F238E27FC236}">
                <a16:creationId xmlns:a16="http://schemas.microsoft.com/office/drawing/2014/main" id="{11B3F6B8-790A-27F8-E8CA-DFE836705EE7}"/>
              </a:ext>
            </a:extLst>
          </p:cNvPr>
          <p:cNvGraphicFramePr>
            <a:graphicFrameLocks noGrp="1"/>
          </p:cNvGraphicFramePr>
          <p:nvPr>
            <p:extLst>
              <p:ext uri="{D42A27DB-BD31-4B8C-83A1-F6EECF244321}">
                <p14:modId xmlns:p14="http://schemas.microsoft.com/office/powerpoint/2010/main" val="1748037693"/>
              </p:ext>
            </p:extLst>
          </p:nvPr>
        </p:nvGraphicFramePr>
        <p:xfrm>
          <a:off x="1478277" y="3946279"/>
          <a:ext cx="6096000" cy="59436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1512744027"/>
                    </a:ext>
                  </a:extLst>
                </a:gridCol>
                <a:gridCol w="762000">
                  <a:extLst>
                    <a:ext uri="{9D8B030D-6E8A-4147-A177-3AD203B41FA5}">
                      <a16:colId xmlns:a16="http://schemas.microsoft.com/office/drawing/2014/main" val="4188225089"/>
                    </a:ext>
                  </a:extLst>
                </a:gridCol>
                <a:gridCol w="762000">
                  <a:extLst>
                    <a:ext uri="{9D8B030D-6E8A-4147-A177-3AD203B41FA5}">
                      <a16:colId xmlns:a16="http://schemas.microsoft.com/office/drawing/2014/main" val="2712021516"/>
                    </a:ext>
                  </a:extLst>
                </a:gridCol>
                <a:gridCol w="762000">
                  <a:extLst>
                    <a:ext uri="{9D8B030D-6E8A-4147-A177-3AD203B41FA5}">
                      <a16:colId xmlns:a16="http://schemas.microsoft.com/office/drawing/2014/main" val="3008415706"/>
                    </a:ext>
                  </a:extLst>
                </a:gridCol>
                <a:gridCol w="762000">
                  <a:extLst>
                    <a:ext uri="{9D8B030D-6E8A-4147-A177-3AD203B41FA5}">
                      <a16:colId xmlns:a16="http://schemas.microsoft.com/office/drawing/2014/main" val="2897383997"/>
                    </a:ext>
                  </a:extLst>
                </a:gridCol>
                <a:gridCol w="762000">
                  <a:extLst>
                    <a:ext uri="{9D8B030D-6E8A-4147-A177-3AD203B41FA5}">
                      <a16:colId xmlns:a16="http://schemas.microsoft.com/office/drawing/2014/main" val="3759050714"/>
                    </a:ext>
                  </a:extLst>
                </a:gridCol>
                <a:gridCol w="762000">
                  <a:extLst>
                    <a:ext uri="{9D8B030D-6E8A-4147-A177-3AD203B41FA5}">
                      <a16:colId xmlns:a16="http://schemas.microsoft.com/office/drawing/2014/main" val="3146831564"/>
                    </a:ext>
                  </a:extLst>
                </a:gridCol>
                <a:gridCol w="762000">
                  <a:extLst>
                    <a:ext uri="{9D8B030D-6E8A-4147-A177-3AD203B41FA5}">
                      <a16:colId xmlns:a16="http://schemas.microsoft.com/office/drawing/2014/main" val="18584193"/>
                    </a:ext>
                  </a:extLst>
                </a:gridCol>
              </a:tblGrid>
              <a:tr h="238156">
                <a:tc>
                  <a:txBody>
                    <a:bodyPr/>
                    <a:lstStyle/>
                    <a:p>
                      <a:r>
                        <a:rPr lang="en-US" dirty="0"/>
                        <a:t>7</a:t>
                      </a:r>
                    </a:p>
                  </a:txBody>
                  <a:tcPr/>
                </a:tc>
                <a:tc>
                  <a:txBody>
                    <a:bodyPr/>
                    <a:lstStyle/>
                    <a:p>
                      <a:r>
                        <a:rPr lang="en-US" dirty="0"/>
                        <a:t>6</a:t>
                      </a:r>
                    </a:p>
                  </a:txBody>
                  <a:tcPr/>
                </a:tc>
                <a:tc>
                  <a:txBody>
                    <a:bodyPr/>
                    <a:lstStyle/>
                    <a:p>
                      <a:r>
                        <a:rPr lang="en-US" dirty="0"/>
                        <a:t>5</a:t>
                      </a:r>
                    </a:p>
                  </a:txBody>
                  <a:tcPr/>
                </a:tc>
                <a:tc>
                  <a:txBody>
                    <a:bodyPr/>
                    <a:lstStyle/>
                    <a:p>
                      <a:r>
                        <a:rPr lang="en-US" dirty="0"/>
                        <a:t>4</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09293973"/>
                  </a:ext>
                </a:extLst>
              </a:tr>
              <a:tr h="238156">
                <a:tc>
                  <a:txBody>
                    <a:bodyPr/>
                    <a:lstStyle/>
                    <a:p>
                      <a:r>
                        <a:rPr lang="en-US" dirty="0"/>
                        <a:t>FF</a:t>
                      </a:r>
                    </a:p>
                  </a:txBody>
                  <a:tcPr/>
                </a:tc>
                <a:tc>
                  <a:txBody>
                    <a:bodyPr/>
                    <a:lstStyle/>
                    <a:p>
                      <a:r>
                        <a:rPr lang="en-US" dirty="0"/>
                        <a:t>7</a:t>
                      </a:r>
                    </a:p>
                  </a:txBody>
                  <a:tcPr/>
                </a:tc>
                <a:tc>
                  <a:txBody>
                    <a:bodyPr/>
                    <a:lstStyle/>
                    <a:p>
                      <a:r>
                        <a:rPr lang="en-US" dirty="0"/>
                        <a:t>0</a:t>
                      </a:r>
                    </a:p>
                  </a:txBody>
                  <a:tcPr/>
                </a:tc>
                <a:tc>
                  <a:txBody>
                    <a:bodyPr/>
                    <a:lstStyle/>
                    <a:p>
                      <a:r>
                        <a:rPr lang="en-US" dirty="0"/>
                        <a:t>EE</a:t>
                      </a:r>
                    </a:p>
                  </a:txBody>
                  <a:tcPr/>
                </a:tc>
                <a:tc>
                  <a:txBody>
                    <a:bodyPr/>
                    <a:lstStyle/>
                    <a:p>
                      <a:r>
                        <a:rPr lang="en-US" dirty="0"/>
                        <a:t>EF</a:t>
                      </a:r>
                    </a:p>
                  </a:txBody>
                  <a:tcPr/>
                </a:tc>
                <a:tc>
                  <a:txBody>
                    <a:bodyPr/>
                    <a:lstStyle/>
                    <a:p>
                      <a:r>
                        <a:rPr lang="en-US" dirty="0"/>
                        <a:t>CC</a:t>
                      </a:r>
                    </a:p>
                  </a:txBody>
                  <a:tcPr/>
                </a:tc>
                <a:tc>
                  <a:txBody>
                    <a:bodyPr/>
                    <a:lstStyle/>
                    <a:p>
                      <a:r>
                        <a:rPr lang="en-US" dirty="0"/>
                        <a:t>1B</a:t>
                      </a:r>
                    </a:p>
                  </a:txBody>
                  <a:tcPr/>
                </a:tc>
                <a:tc>
                  <a:txBody>
                    <a:bodyPr/>
                    <a:lstStyle/>
                    <a:p>
                      <a:r>
                        <a:rPr lang="en-US" dirty="0"/>
                        <a:t>A0</a:t>
                      </a:r>
                    </a:p>
                  </a:txBody>
                  <a:tcPr/>
                </a:tc>
                <a:extLst>
                  <a:ext uri="{0D108BD9-81ED-4DB2-BD59-A6C34878D82A}">
                    <a16:rowId xmlns:a16="http://schemas.microsoft.com/office/drawing/2014/main" val="3090898535"/>
                  </a:ext>
                </a:extLst>
              </a:tr>
            </a:tbl>
          </a:graphicData>
        </a:graphic>
      </p:graphicFrame>
    </p:spTree>
    <p:extLst>
      <p:ext uri="{BB962C8B-B14F-4D97-AF65-F5344CB8AC3E}">
        <p14:creationId xmlns:p14="http://schemas.microsoft.com/office/powerpoint/2010/main" val="3882686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3" y="1208312"/>
            <a:ext cx="7296111" cy="2585323"/>
          </a:xfrm>
        </p:spPr>
        <p:txBody>
          <a:bodyPr/>
          <a:lstStyle/>
          <a:p>
            <a:pPr marL="285750" indent="-285750">
              <a:buFont typeface="Arial" panose="020B0604020202020204" pitchFamily="34" charset="0"/>
              <a:buChar char="•"/>
            </a:pPr>
            <a:r>
              <a:rPr lang="en-US" sz="1600" b="1" dirty="0"/>
              <a:t>Control/status registers</a:t>
            </a:r>
          </a:p>
          <a:p>
            <a:r>
              <a:rPr lang="en-US" sz="1600" b="1" dirty="0"/>
              <a:t>Special storage locations where the CPU stores its states to enable dynamic configuration and monitoring of the processor.</a:t>
            </a:r>
          </a:p>
          <a:p>
            <a:r>
              <a:rPr lang="en-US" sz="1600" b="1" dirty="0"/>
              <a:t>Example: divide by zero flags</a:t>
            </a:r>
          </a:p>
          <a:p>
            <a:r>
              <a:rPr lang="en-US" sz="1600" b="1" dirty="0"/>
              <a:t>                 FPU config flags (rounding mode)</a:t>
            </a:r>
          </a:p>
          <a:p>
            <a:r>
              <a:rPr lang="en-US" sz="1600" b="1" dirty="0"/>
              <a:t>                 FPU status flags (overflow)   </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endParaRPr lang="en-US" sz="1600"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29</a:t>
            </a:fld>
            <a:endParaRPr lang="en-US" dirty="0"/>
          </a:p>
        </p:txBody>
      </p:sp>
      <p:sp>
        <p:nvSpPr>
          <p:cNvPr id="5" name="Title 4"/>
          <p:cNvSpPr>
            <a:spLocks noGrp="1"/>
          </p:cNvSpPr>
          <p:nvPr>
            <p:ph type="title"/>
          </p:nvPr>
        </p:nvSpPr>
        <p:spPr>
          <a:xfrm>
            <a:off x="640077" y="369582"/>
            <a:ext cx="7772400" cy="387798"/>
          </a:xfrm>
        </p:spPr>
        <p:txBody>
          <a:bodyPr/>
          <a:lstStyle/>
          <a:p>
            <a:r>
              <a:rPr lang="en-US" dirty="0"/>
              <a:t>What is included in the ISA?</a:t>
            </a:r>
          </a:p>
        </p:txBody>
      </p:sp>
    </p:spTree>
    <p:extLst>
      <p:ext uri="{BB962C8B-B14F-4D97-AF65-F5344CB8AC3E}">
        <p14:creationId xmlns:p14="http://schemas.microsoft.com/office/powerpoint/2010/main" val="3132525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4335587" cy="3005951"/>
          </a:xfrm>
        </p:spPr>
        <p:txBody>
          <a:bodyPr/>
          <a:lstStyle/>
          <a:p>
            <a:pPr marL="285750" indent="-285750">
              <a:buFont typeface="Arial" panose="020B0604020202020204" pitchFamily="34" charset="0"/>
              <a:buChar char="•"/>
            </a:pPr>
            <a:r>
              <a:rPr lang="en-US" sz="1600" b="1" dirty="0"/>
              <a:t>Array of registers</a:t>
            </a:r>
          </a:p>
          <a:p>
            <a:pPr marL="285750" indent="-285750">
              <a:buFont typeface="Arial" panose="020B0604020202020204" pitchFamily="34" charset="0"/>
              <a:buChar char="•"/>
            </a:pPr>
            <a:r>
              <a:rPr lang="en-US" sz="1600" b="1" dirty="0"/>
              <a:t>Made of fast flip-flop devices</a:t>
            </a:r>
          </a:p>
          <a:p>
            <a:pPr marL="285750" indent="-285750">
              <a:buFont typeface="Arial" panose="020B0604020202020204" pitchFamily="34" charset="0"/>
              <a:buChar char="•"/>
            </a:pPr>
            <a:r>
              <a:rPr lang="en-US" sz="1600" b="1" dirty="0"/>
              <a:t>Addressing an entry</a:t>
            </a:r>
          </a:p>
          <a:p>
            <a:pPr marL="733806" lvl="1" indent="-285750"/>
            <a:r>
              <a:rPr lang="en-US" sz="1600" b="1" dirty="0"/>
              <a:t>Register index</a:t>
            </a:r>
          </a:p>
          <a:p>
            <a:pPr marL="285750" indent="-285750">
              <a:buFont typeface="Arial" panose="020B0604020202020204" pitchFamily="34" charset="0"/>
              <a:buChar char="•"/>
            </a:pPr>
            <a:r>
              <a:rPr lang="en-US" sz="1600" b="1" dirty="0"/>
              <a:t>Operation</a:t>
            </a:r>
          </a:p>
          <a:p>
            <a:pPr marL="733806" lvl="1" indent="-285750"/>
            <a:r>
              <a:rPr lang="en-US" sz="1600" b="1" dirty="0"/>
              <a:t>CPU read/write into array</a:t>
            </a:r>
          </a:p>
          <a:p>
            <a:pPr marL="733806" lvl="1" indent="-285750"/>
            <a:r>
              <a:rPr lang="en-US" sz="1600" b="1" dirty="0"/>
              <a:t>Providing the index</a:t>
            </a:r>
          </a:p>
          <a:p>
            <a:pPr marL="285750" indent="-285750">
              <a:buFont typeface="Arial" panose="020B0604020202020204" pitchFamily="34" charset="0"/>
              <a:buChar char="•"/>
            </a:pPr>
            <a:r>
              <a:rPr lang="en-US" sz="1600" b="1" dirty="0"/>
              <a:t>Given example</a:t>
            </a:r>
          </a:p>
          <a:p>
            <a:pPr marL="733806" lvl="1" indent="-285750"/>
            <a:r>
              <a:rPr lang="en-US" sz="1600" b="1" dirty="0"/>
              <a:t>4-entry 32-bit register file</a:t>
            </a:r>
          </a:p>
          <a:p>
            <a:pPr marL="733806" lvl="1" indent="-285750"/>
            <a:r>
              <a:rPr lang="en-US" sz="1600" b="1" dirty="0"/>
              <a:t>r2 contains 0xF0F0F0F0</a:t>
            </a:r>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3</a:t>
            </a:fld>
            <a:endParaRPr lang="en-US" dirty="0"/>
          </a:p>
        </p:txBody>
      </p:sp>
      <p:sp>
        <p:nvSpPr>
          <p:cNvPr id="5" name="Title 4"/>
          <p:cNvSpPr>
            <a:spLocks noGrp="1"/>
          </p:cNvSpPr>
          <p:nvPr>
            <p:ph type="title"/>
          </p:nvPr>
        </p:nvSpPr>
        <p:spPr>
          <a:xfrm>
            <a:off x="640077" y="369582"/>
            <a:ext cx="7772400" cy="387798"/>
          </a:xfrm>
        </p:spPr>
        <p:txBody>
          <a:bodyPr/>
          <a:lstStyle/>
          <a:p>
            <a:r>
              <a:rPr lang="en-US" dirty="0"/>
              <a:t>The Register File</a:t>
            </a:r>
          </a:p>
        </p:txBody>
      </p:sp>
      <p:graphicFrame>
        <p:nvGraphicFramePr>
          <p:cNvPr id="11" name="Table 10">
            <a:extLst>
              <a:ext uri="{FF2B5EF4-FFF2-40B4-BE49-F238E27FC236}">
                <a16:creationId xmlns:a16="http://schemas.microsoft.com/office/drawing/2014/main" id="{B8A698D7-BB0E-1368-2F00-7A0AE88DFFE8}"/>
              </a:ext>
            </a:extLst>
          </p:cNvPr>
          <p:cNvGraphicFramePr>
            <a:graphicFrameLocks noGrp="1"/>
          </p:cNvGraphicFramePr>
          <p:nvPr>
            <p:extLst>
              <p:ext uri="{D42A27DB-BD31-4B8C-83A1-F6EECF244321}">
                <p14:modId xmlns:p14="http://schemas.microsoft.com/office/powerpoint/2010/main" val="62073682"/>
              </p:ext>
            </p:extLst>
          </p:nvPr>
        </p:nvGraphicFramePr>
        <p:xfrm>
          <a:off x="5397101" y="1514872"/>
          <a:ext cx="2401492" cy="1854200"/>
        </p:xfrm>
        <a:graphic>
          <a:graphicData uri="http://schemas.openxmlformats.org/drawingml/2006/table">
            <a:tbl>
              <a:tblPr firstRow="1" bandRow="1">
                <a:tableStyleId>{5C22544A-7EE6-4342-B048-85BDC9FD1C3A}</a:tableStyleId>
              </a:tblPr>
              <a:tblGrid>
                <a:gridCol w="553642">
                  <a:extLst>
                    <a:ext uri="{9D8B030D-6E8A-4147-A177-3AD203B41FA5}">
                      <a16:colId xmlns:a16="http://schemas.microsoft.com/office/drawing/2014/main" val="3134114762"/>
                    </a:ext>
                  </a:extLst>
                </a:gridCol>
                <a:gridCol w="1847850">
                  <a:extLst>
                    <a:ext uri="{9D8B030D-6E8A-4147-A177-3AD203B41FA5}">
                      <a16:colId xmlns:a16="http://schemas.microsoft.com/office/drawing/2014/main" val="1047318122"/>
                    </a:ext>
                  </a:extLst>
                </a:gridCol>
              </a:tblGrid>
              <a:tr h="370840">
                <a:tc>
                  <a:txBody>
                    <a:bodyPr/>
                    <a:lstStyle/>
                    <a:p>
                      <a:r>
                        <a:rPr lang="en-US" dirty="0"/>
                        <a:t>ID</a:t>
                      </a:r>
                    </a:p>
                  </a:txBody>
                  <a:tcPr/>
                </a:tc>
                <a:tc>
                  <a:txBody>
                    <a:bodyPr/>
                    <a:lstStyle/>
                    <a:p>
                      <a:r>
                        <a:rPr lang="en-US" dirty="0"/>
                        <a:t>DATA</a:t>
                      </a:r>
                    </a:p>
                  </a:txBody>
                  <a:tcPr/>
                </a:tc>
                <a:extLst>
                  <a:ext uri="{0D108BD9-81ED-4DB2-BD59-A6C34878D82A}">
                    <a16:rowId xmlns:a16="http://schemas.microsoft.com/office/drawing/2014/main" val="285386004"/>
                  </a:ext>
                </a:extLst>
              </a:tr>
              <a:tr h="370840">
                <a:tc>
                  <a:txBody>
                    <a:bodyPr/>
                    <a:lstStyle/>
                    <a:p>
                      <a:r>
                        <a:rPr lang="en-US" dirty="0"/>
                        <a:t>0</a:t>
                      </a:r>
                    </a:p>
                  </a:txBody>
                  <a:tcPr/>
                </a:tc>
                <a:tc>
                  <a:txBody>
                    <a:bodyPr/>
                    <a:lstStyle/>
                    <a:p>
                      <a:r>
                        <a:rPr lang="en-US" dirty="0"/>
                        <a:t>0x00FF00FF</a:t>
                      </a:r>
                    </a:p>
                  </a:txBody>
                  <a:tcPr/>
                </a:tc>
                <a:extLst>
                  <a:ext uri="{0D108BD9-81ED-4DB2-BD59-A6C34878D82A}">
                    <a16:rowId xmlns:a16="http://schemas.microsoft.com/office/drawing/2014/main" val="202329438"/>
                  </a:ext>
                </a:extLst>
              </a:tr>
              <a:tr h="370840">
                <a:tc>
                  <a:txBody>
                    <a:bodyPr/>
                    <a:lstStyle/>
                    <a:p>
                      <a:r>
                        <a:rPr lang="en-US" dirty="0"/>
                        <a:t>1</a:t>
                      </a:r>
                    </a:p>
                  </a:txBody>
                  <a:tcPr/>
                </a:tc>
                <a:tc>
                  <a:txBody>
                    <a:bodyPr/>
                    <a:lstStyle/>
                    <a:p>
                      <a:r>
                        <a:rPr lang="en-US" dirty="0"/>
                        <a:t>0xAA008800</a:t>
                      </a:r>
                    </a:p>
                  </a:txBody>
                  <a:tcPr/>
                </a:tc>
                <a:extLst>
                  <a:ext uri="{0D108BD9-81ED-4DB2-BD59-A6C34878D82A}">
                    <a16:rowId xmlns:a16="http://schemas.microsoft.com/office/drawing/2014/main" val="2006746280"/>
                  </a:ext>
                </a:extLst>
              </a:tr>
              <a:tr h="370840">
                <a:tc>
                  <a:txBody>
                    <a:bodyPr/>
                    <a:lstStyle/>
                    <a:p>
                      <a:r>
                        <a:rPr lang="en-US" dirty="0"/>
                        <a:t>2</a:t>
                      </a:r>
                    </a:p>
                  </a:txBody>
                  <a:tcPr/>
                </a:tc>
                <a:tc>
                  <a:txBody>
                    <a:bodyPr/>
                    <a:lstStyle/>
                    <a:p>
                      <a:r>
                        <a:rPr lang="en-US" dirty="0"/>
                        <a:t>0xF0F0F0F0</a:t>
                      </a:r>
                    </a:p>
                  </a:txBody>
                  <a:tcPr/>
                </a:tc>
                <a:extLst>
                  <a:ext uri="{0D108BD9-81ED-4DB2-BD59-A6C34878D82A}">
                    <a16:rowId xmlns:a16="http://schemas.microsoft.com/office/drawing/2014/main" val="1761723711"/>
                  </a:ext>
                </a:extLst>
              </a:tr>
              <a:tr h="370840">
                <a:tc>
                  <a:txBody>
                    <a:bodyPr/>
                    <a:lstStyle/>
                    <a:p>
                      <a:r>
                        <a:rPr lang="en-US" dirty="0"/>
                        <a:t>3</a:t>
                      </a:r>
                    </a:p>
                  </a:txBody>
                  <a:tcPr/>
                </a:tc>
                <a:tc>
                  <a:txBody>
                    <a:bodyPr/>
                    <a:lstStyle/>
                    <a:p>
                      <a:r>
                        <a:rPr lang="en-US" dirty="0"/>
                        <a:t>0x00000000</a:t>
                      </a:r>
                    </a:p>
                  </a:txBody>
                  <a:tcPr/>
                </a:tc>
                <a:extLst>
                  <a:ext uri="{0D108BD9-81ED-4DB2-BD59-A6C34878D82A}">
                    <a16:rowId xmlns:a16="http://schemas.microsoft.com/office/drawing/2014/main" val="1319533669"/>
                  </a:ext>
                </a:extLst>
              </a:tr>
            </a:tbl>
          </a:graphicData>
        </a:graphic>
      </p:graphicFrame>
    </p:spTree>
    <p:extLst>
      <p:ext uri="{BB962C8B-B14F-4D97-AF65-F5344CB8AC3E}">
        <p14:creationId xmlns:p14="http://schemas.microsoft.com/office/powerpoint/2010/main" val="813307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2874633"/>
          </a:xfrm>
        </p:spPr>
        <p:txBody>
          <a:bodyPr/>
          <a:lstStyle/>
          <a:p>
            <a:pPr marL="285750" indent="-285750">
              <a:buFont typeface="Arial" panose="020B0604020202020204" pitchFamily="34" charset="0"/>
              <a:buChar char="•"/>
            </a:pPr>
            <a:r>
              <a:rPr lang="en-US" sz="1600" b="1" dirty="0"/>
              <a:t>Fetch</a:t>
            </a:r>
          </a:p>
          <a:p>
            <a:pPr marL="733806" lvl="1" indent="-285750"/>
            <a:r>
              <a:rPr lang="en-US" sz="1600" b="1" dirty="0"/>
              <a:t>Fetch next instruction</a:t>
            </a:r>
          </a:p>
          <a:p>
            <a:pPr marL="733806" lvl="1" indent="-285750"/>
            <a:r>
              <a:rPr lang="en-US" sz="1600" b="1" dirty="0"/>
              <a:t>From program counter (PC)</a:t>
            </a:r>
          </a:p>
          <a:p>
            <a:pPr marL="285750" indent="-285750">
              <a:buFont typeface="Arial" panose="020B0604020202020204" pitchFamily="34" charset="0"/>
              <a:buChar char="•"/>
            </a:pPr>
            <a:r>
              <a:rPr lang="en-US" sz="1600" b="1" dirty="0"/>
              <a:t>Decode</a:t>
            </a:r>
          </a:p>
          <a:p>
            <a:pPr marL="733806" lvl="1" indent="-285750"/>
            <a:r>
              <a:rPr lang="en-US" sz="1600" b="1" dirty="0"/>
              <a:t>Extract opcode &amp; operands</a:t>
            </a:r>
          </a:p>
          <a:p>
            <a:pPr marL="285750" indent="-285750">
              <a:buFont typeface="Arial" panose="020B0604020202020204" pitchFamily="34" charset="0"/>
              <a:buChar char="•"/>
            </a:pPr>
            <a:r>
              <a:rPr lang="en-US" sz="1600" b="1" dirty="0"/>
              <a:t>Execute</a:t>
            </a:r>
          </a:p>
          <a:p>
            <a:pPr marL="733806" lvl="1" indent="-285750"/>
            <a:r>
              <a:rPr lang="en-US" sz="1600" b="1" dirty="0"/>
              <a:t>Perform the operation</a:t>
            </a:r>
          </a:p>
          <a:p>
            <a:pPr marL="285750" indent="-285750">
              <a:buFont typeface="Arial" panose="020B0604020202020204" pitchFamily="34" charset="0"/>
              <a:buChar char="•"/>
            </a:pPr>
            <a:r>
              <a:rPr lang="en-US" sz="1600" b="1" dirty="0"/>
              <a:t>Update</a:t>
            </a:r>
          </a:p>
          <a:p>
            <a:pPr marL="733806" lvl="1" indent="-285750"/>
            <a:r>
              <a:rPr lang="en-US" b="1" dirty="0"/>
              <a:t>Advance PC </a:t>
            </a:r>
          </a:p>
          <a:p>
            <a:pPr marL="733806" lvl="1" indent="-285750"/>
            <a:r>
              <a:rPr lang="en-US" b="1" dirty="0"/>
              <a:t>Update memory (result)</a:t>
            </a:r>
          </a:p>
        </p:txBody>
      </p:sp>
      <p:sp>
        <p:nvSpPr>
          <p:cNvPr id="4" name="Slide Number Placeholder 3"/>
          <p:cNvSpPr>
            <a:spLocks noGrp="1"/>
          </p:cNvSpPr>
          <p:nvPr>
            <p:ph type="sldNum" sz="quarter" idx="19"/>
          </p:nvPr>
        </p:nvSpPr>
        <p:spPr/>
        <p:txBody>
          <a:bodyPr/>
          <a:lstStyle/>
          <a:p>
            <a:fld id="{B6238B5B-F19C-E947-A0BC-87BD7983F871}" type="slidenum">
              <a:rPr lang="en-US" smtClean="0"/>
              <a:pPr/>
              <a:t>30</a:t>
            </a:fld>
            <a:endParaRPr lang="en-US" dirty="0"/>
          </a:p>
        </p:txBody>
      </p:sp>
      <p:sp>
        <p:nvSpPr>
          <p:cNvPr id="5" name="Title 4"/>
          <p:cNvSpPr>
            <a:spLocks noGrp="1"/>
          </p:cNvSpPr>
          <p:nvPr>
            <p:ph type="title"/>
          </p:nvPr>
        </p:nvSpPr>
        <p:spPr>
          <a:xfrm>
            <a:off x="640077" y="369582"/>
            <a:ext cx="7772400" cy="387798"/>
          </a:xfrm>
        </p:spPr>
        <p:txBody>
          <a:bodyPr/>
          <a:lstStyle/>
          <a:p>
            <a:r>
              <a:rPr lang="en-US" dirty="0"/>
              <a:t>Computer Execution Model</a:t>
            </a:r>
          </a:p>
        </p:txBody>
      </p:sp>
      <p:graphicFrame>
        <p:nvGraphicFramePr>
          <p:cNvPr id="11" name="Diagram 10">
            <a:extLst>
              <a:ext uri="{FF2B5EF4-FFF2-40B4-BE49-F238E27FC236}">
                <a16:creationId xmlns:a16="http://schemas.microsoft.com/office/drawing/2014/main" id="{2134F528-9BD0-062A-DE36-521E20F91F2B}"/>
              </a:ext>
            </a:extLst>
          </p:cNvPr>
          <p:cNvGraphicFramePr/>
          <p:nvPr>
            <p:extLst>
              <p:ext uri="{D42A27DB-BD31-4B8C-83A1-F6EECF244321}">
                <p14:modId xmlns:p14="http://schemas.microsoft.com/office/powerpoint/2010/main" val="3475074010"/>
              </p:ext>
            </p:extLst>
          </p:nvPr>
        </p:nvGraphicFramePr>
        <p:xfrm>
          <a:off x="4671814" y="1208313"/>
          <a:ext cx="3568626" cy="27943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1189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2"/>
            <a:ext cx="4621600" cy="1635319"/>
          </a:xfrm>
        </p:spPr>
        <p:txBody>
          <a:bodyPr/>
          <a:lstStyle/>
          <a:p>
            <a:pPr marL="285750" indent="-285750">
              <a:buFont typeface="Arial" panose="020B0604020202020204" pitchFamily="34" charset="0"/>
              <a:buChar char="•"/>
            </a:pPr>
            <a:r>
              <a:rPr lang="en-US" sz="1600" b="1" dirty="0"/>
              <a:t>Ultimate goal?</a:t>
            </a:r>
          </a:p>
          <a:p>
            <a:pPr marL="733806" lvl="1" indent="-285750"/>
            <a:r>
              <a:rPr lang="en-US" sz="1600" b="1" dirty="0"/>
              <a:t>Execute the program as fast as possible</a:t>
            </a:r>
          </a:p>
          <a:p>
            <a:pPr marL="285750" indent="-285750">
              <a:buFont typeface="Arial" panose="020B0604020202020204" pitchFamily="34" charset="0"/>
              <a:buChar char="•"/>
            </a:pPr>
            <a:r>
              <a:rPr lang="en-US" sz="1600" b="1" dirty="0"/>
              <a:t>How?</a:t>
            </a:r>
          </a:p>
          <a:p>
            <a:pPr marL="733806" lvl="1" indent="-285750"/>
            <a:r>
              <a:rPr lang="en-US" sz="1600" b="1" dirty="0"/>
              <a:t>Make all the steps execute fast</a:t>
            </a:r>
          </a:p>
          <a:p>
            <a:pPr marL="733806" lvl="1" indent="-285750"/>
            <a:r>
              <a:rPr lang="en-US" sz="1600" b="1" dirty="0"/>
              <a:t>How do you design the ISA to achieve that?</a:t>
            </a:r>
          </a:p>
        </p:txBody>
      </p:sp>
      <p:sp>
        <p:nvSpPr>
          <p:cNvPr id="4" name="Slide Number Placeholder 3"/>
          <p:cNvSpPr>
            <a:spLocks noGrp="1"/>
          </p:cNvSpPr>
          <p:nvPr>
            <p:ph type="sldNum" sz="quarter" idx="19"/>
          </p:nvPr>
        </p:nvSpPr>
        <p:spPr/>
        <p:txBody>
          <a:bodyPr/>
          <a:lstStyle/>
          <a:p>
            <a:fld id="{B6238B5B-F19C-E947-A0BC-87BD7983F871}" type="slidenum">
              <a:rPr lang="en-US" smtClean="0"/>
              <a:pPr/>
              <a:t>31</a:t>
            </a:fld>
            <a:endParaRPr lang="en-US" dirty="0"/>
          </a:p>
        </p:txBody>
      </p:sp>
      <p:sp>
        <p:nvSpPr>
          <p:cNvPr id="5" name="Title 4"/>
          <p:cNvSpPr>
            <a:spLocks noGrp="1"/>
          </p:cNvSpPr>
          <p:nvPr>
            <p:ph type="title"/>
          </p:nvPr>
        </p:nvSpPr>
        <p:spPr>
          <a:xfrm>
            <a:off x="640077" y="369582"/>
            <a:ext cx="7772400" cy="387798"/>
          </a:xfrm>
        </p:spPr>
        <p:txBody>
          <a:bodyPr/>
          <a:lstStyle/>
          <a:p>
            <a:r>
              <a:rPr lang="en-US" dirty="0"/>
              <a:t>How do you design an ISA?</a:t>
            </a:r>
          </a:p>
        </p:txBody>
      </p:sp>
      <p:graphicFrame>
        <p:nvGraphicFramePr>
          <p:cNvPr id="7" name="Diagram 6">
            <a:extLst>
              <a:ext uri="{FF2B5EF4-FFF2-40B4-BE49-F238E27FC236}">
                <a16:creationId xmlns:a16="http://schemas.microsoft.com/office/drawing/2014/main" id="{7D5543DB-57C8-4D2B-C886-D26C5506D7A8}"/>
              </a:ext>
            </a:extLst>
          </p:cNvPr>
          <p:cNvGraphicFramePr/>
          <p:nvPr/>
        </p:nvGraphicFramePr>
        <p:xfrm>
          <a:off x="4878984" y="1331299"/>
          <a:ext cx="3568626" cy="27943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117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2"/>
            <a:ext cx="4621600" cy="246221"/>
          </a:xfrm>
        </p:spPr>
        <p:txBody>
          <a:bodyPr/>
          <a:lstStyle/>
          <a:p>
            <a:pPr marL="285750" indent="-285750">
              <a:buFont typeface="Arial" panose="020B0604020202020204" pitchFamily="34" charset="0"/>
              <a:buChar char="•"/>
            </a:pPr>
            <a:r>
              <a:rPr lang="en-US" sz="1600" b="1" dirty="0"/>
              <a:t>How does the ISA affect the Fetch stage?</a:t>
            </a:r>
          </a:p>
        </p:txBody>
      </p:sp>
      <p:sp>
        <p:nvSpPr>
          <p:cNvPr id="4" name="Slide Number Placeholder 3"/>
          <p:cNvSpPr>
            <a:spLocks noGrp="1"/>
          </p:cNvSpPr>
          <p:nvPr>
            <p:ph type="sldNum" sz="quarter" idx="19"/>
          </p:nvPr>
        </p:nvSpPr>
        <p:spPr/>
        <p:txBody>
          <a:bodyPr/>
          <a:lstStyle/>
          <a:p>
            <a:fld id="{B6238B5B-F19C-E947-A0BC-87BD7983F871}" type="slidenum">
              <a:rPr lang="en-US" smtClean="0"/>
              <a:pPr/>
              <a:t>32</a:t>
            </a:fld>
            <a:endParaRPr lang="en-US" dirty="0"/>
          </a:p>
        </p:txBody>
      </p:sp>
      <p:sp>
        <p:nvSpPr>
          <p:cNvPr id="5" name="Title 4"/>
          <p:cNvSpPr>
            <a:spLocks noGrp="1"/>
          </p:cNvSpPr>
          <p:nvPr>
            <p:ph type="title"/>
          </p:nvPr>
        </p:nvSpPr>
        <p:spPr>
          <a:xfrm>
            <a:off x="640077" y="369582"/>
            <a:ext cx="7772400" cy="387798"/>
          </a:xfrm>
        </p:spPr>
        <p:txBody>
          <a:bodyPr/>
          <a:lstStyle/>
          <a:p>
            <a:r>
              <a:rPr lang="en-US" dirty="0"/>
              <a:t>How do you design an ISA?</a:t>
            </a:r>
          </a:p>
        </p:txBody>
      </p:sp>
      <p:graphicFrame>
        <p:nvGraphicFramePr>
          <p:cNvPr id="7" name="Diagram 6">
            <a:extLst>
              <a:ext uri="{FF2B5EF4-FFF2-40B4-BE49-F238E27FC236}">
                <a16:creationId xmlns:a16="http://schemas.microsoft.com/office/drawing/2014/main" id="{7D5543DB-57C8-4D2B-C886-D26C5506D7A8}"/>
              </a:ext>
            </a:extLst>
          </p:cNvPr>
          <p:cNvGraphicFramePr/>
          <p:nvPr/>
        </p:nvGraphicFramePr>
        <p:xfrm>
          <a:off x="4878984" y="1331299"/>
          <a:ext cx="3568626" cy="27943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1">
            <a:extLst>
              <a:ext uri="{FF2B5EF4-FFF2-40B4-BE49-F238E27FC236}">
                <a16:creationId xmlns:a16="http://schemas.microsoft.com/office/drawing/2014/main" id="{6661A107-23DB-950C-82A0-7536127299D9}"/>
              </a:ext>
            </a:extLst>
          </p:cNvPr>
          <p:cNvSpPr txBox="1">
            <a:spLocks/>
          </p:cNvSpPr>
          <p:nvPr/>
        </p:nvSpPr>
        <p:spPr>
          <a:xfrm>
            <a:off x="529044" y="1588264"/>
            <a:ext cx="4621600" cy="595035"/>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1600" b="1" dirty="0"/>
              <a:t>Instruction size</a:t>
            </a:r>
          </a:p>
          <a:p>
            <a:pPr marL="285750" indent="-285750">
              <a:buFont typeface="Arial" panose="020B0604020202020204" pitchFamily="34" charset="0"/>
              <a:buChar char="•"/>
            </a:pPr>
            <a:r>
              <a:rPr lang="en-US" sz="1600" b="1" dirty="0"/>
              <a:t>Instruction alignment</a:t>
            </a:r>
          </a:p>
        </p:txBody>
      </p:sp>
    </p:spTree>
    <p:extLst>
      <p:ext uri="{BB962C8B-B14F-4D97-AF65-F5344CB8AC3E}">
        <p14:creationId xmlns:p14="http://schemas.microsoft.com/office/powerpoint/2010/main" val="62716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2"/>
            <a:ext cx="4621600" cy="246221"/>
          </a:xfrm>
        </p:spPr>
        <p:txBody>
          <a:bodyPr/>
          <a:lstStyle/>
          <a:p>
            <a:pPr marL="285750" indent="-285750">
              <a:buFont typeface="Arial" panose="020B0604020202020204" pitchFamily="34" charset="0"/>
              <a:buChar char="•"/>
            </a:pPr>
            <a:r>
              <a:rPr lang="en-US" sz="1600" b="1" dirty="0"/>
              <a:t>How does the ISA affect the Decode stage?</a:t>
            </a:r>
          </a:p>
        </p:txBody>
      </p:sp>
      <p:sp>
        <p:nvSpPr>
          <p:cNvPr id="4" name="Slide Number Placeholder 3"/>
          <p:cNvSpPr>
            <a:spLocks noGrp="1"/>
          </p:cNvSpPr>
          <p:nvPr>
            <p:ph type="sldNum" sz="quarter" idx="19"/>
          </p:nvPr>
        </p:nvSpPr>
        <p:spPr/>
        <p:txBody>
          <a:bodyPr/>
          <a:lstStyle/>
          <a:p>
            <a:fld id="{B6238B5B-F19C-E947-A0BC-87BD7983F871}" type="slidenum">
              <a:rPr lang="en-US" smtClean="0"/>
              <a:pPr/>
              <a:t>33</a:t>
            </a:fld>
            <a:endParaRPr lang="en-US" dirty="0"/>
          </a:p>
        </p:txBody>
      </p:sp>
      <p:sp>
        <p:nvSpPr>
          <p:cNvPr id="5" name="Title 4"/>
          <p:cNvSpPr>
            <a:spLocks noGrp="1"/>
          </p:cNvSpPr>
          <p:nvPr>
            <p:ph type="title"/>
          </p:nvPr>
        </p:nvSpPr>
        <p:spPr>
          <a:xfrm>
            <a:off x="640077" y="369582"/>
            <a:ext cx="7772400" cy="387798"/>
          </a:xfrm>
        </p:spPr>
        <p:txBody>
          <a:bodyPr/>
          <a:lstStyle/>
          <a:p>
            <a:r>
              <a:rPr lang="en-US" dirty="0"/>
              <a:t>How do you design an ISA?</a:t>
            </a:r>
          </a:p>
        </p:txBody>
      </p:sp>
      <p:graphicFrame>
        <p:nvGraphicFramePr>
          <p:cNvPr id="7" name="Diagram 6">
            <a:extLst>
              <a:ext uri="{FF2B5EF4-FFF2-40B4-BE49-F238E27FC236}">
                <a16:creationId xmlns:a16="http://schemas.microsoft.com/office/drawing/2014/main" id="{7D5543DB-57C8-4D2B-C886-D26C5506D7A8}"/>
              </a:ext>
            </a:extLst>
          </p:cNvPr>
          <p:cNvGraphicFramePr/>
          <p:nvPr/>
        </p:nvGraphicFramePr>
        <p:xfrm>
          <a:off x="4878984" y="1331299"/>
          <a:ext cx="3568626" cy="27943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1">
            <a:extLst>
              <a:ext uri="{FF2B5EF4-FFF2-40B4-BE49-F238E27FC236}">
                <a16:creationId xmlns:a16="http://schemas.microsoft.com/office/drawing/2014/main" id="{5A7A6E70-2915-B137-AE85-EF917845F7C9}"/>
              </a:ext>
            </a:extLst>
          </p:cNvPr>
          <p:cNvSpPr txBox="1">
            <a:spLocks/>
          </p:cNvSpPr>
          <p:nvPr/>
        </p:nvSpPr>
        <p:spPr>
          <a:xfrm>
            <a:off x="529044" y="1588264"/>
            <a:ext cx="4621600" cy="943848"/>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1600" b="1" dirty="0"/>
              <a:t>Instruction formats</a:t>
            </a:r>
          </a:p>
          <a:p>
            <a:pPr marL="285750" indent="-285750">
              <a:buFont typeface="Arial" panose="020B0604020202020204" pitchFamily="34" charset="0"/>
              <a:buChar char="•"/>
            </a:pPr>
            <a:r>
              <a:rPr lang="en-US" sz="1600" b="1" dirty="0"/>
              <a:t>Addressing modes</a:t>
            </a:r>
          </a:p>
          <a:p>
            <a:pPr marL="285750" indent="-285750">
              <a:buFont typeface="Arial" panose="020B0604020202020204" pitchFamily="34" charset="0"/>
              <a:buChar char="•"/>
            </a:pPr>
            <a:endParaRPr lang="en-US" sz="1600" b="1" dirty="0"/>
          </a:p>
        </p:txBody>
      </p:sp>
    </p:spTree>
    <p:extLst>
      <p:ext uri="{BB962C8B-B14F-4D97-AF65-F5344CB8AC3E}">
        <p14:creationId xmlns:p14="http://schemas.microsoft.com/office/powerpoint/2010/main" val="300034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2"/>
            <a:ext cx="4621600" cy="246221"/>
          </a:xfrm>
        </p:spPr>
        <p:txBody>
          <a:bodyPr/>
          <a:lstStyle/>
          <a:p>
            <a:pPr marL="285750" indent="-285750">
              <a:buFont typeface="Arial" panose="020B0604020202020204" pitchFamily="34" charset="0"/>
              <a:buChar char="•"/>
            </a:pPr>
            <a:r>
              <a:rPr lang="en-US" sz="1600" b="1" dirty="0"/>
              <a:t>How does the ISA affect the Execute stage?</a:t>
            </a:r>
          </a:p>
        </p:txBody>
      </p:sp>
      <p:sp>
        <p:nvSpPr>
          <p:cNvPr id="4" name="Slide Number Placeholder 3"/>
          <p:cNvSpPr>
            <a:spLocks noGrp="1"/>
          </p:cNvSpPr>
          <p:nvPr>
            <p:ph type="sldNum" sz="quarter" idx="19"/>
          </p:nvPr>
        </p:nvSpPr>
        <p:spPr/>
        <p:txBody>
          <a:bodyPr/>
          <a:lstStyle/>
          <a:p>
            <a:fld id="{B6238B5B-F19C-E947-A0BC-87BD7983F871}" type="slidenum">
              <a:rPr lang="en-US" smtClean="0"/>
              <a:pPr/>
              <a:t>34</a:t>
            </a:fld>
            <a:endParaRPr lang="en-US" dirty="0"/>
          </a:p>
        </p:txBody>
      </p:sp>
      <p:sp>
        <p:nvSpPr>
          <p:cNvPr id="5" name="Title 4"/>
          <p:cNvSpPr>
            <a:spLocks noGrp="1"/>
          </p:cNvSpPr>
          <p:nvPr>
            <p:ph type="title"/>
          </p:nvPr>
        </p:nvSpPr>
        <p:spPr>
          <a:xfrm>
            <a:off x="640077" y="369582"/>
            <a:ext cx="7772400" cy="387798"/>
          </a:xfrm>
        </p:spPr>
        <p:txBody>
          <a:bodyPr/>
          <a:lstStyle/>
          <a:p>
            <a:r>
              <a:rPr lang="en-US" dirty="0"/>
              <a:t>How do you design an ISA?</a:t>
            </a:r>
          </a:p>
        </p:txBody>
      </p:sp>
      <p:graphicFrame>
        <p:nvGraphicFramePr>
          <p:cNvPr id="7" name="Diagram 6">
            <a:extLst>
              <a:ext uri="{FF2B5EF4-FFF2-40B4-BE49-F238E27FC236}">
                <a16:creationId xmlns:a16="http://schemas.microsoft.com/office/drawing/2014/main" id="{7D5543DB-57C8-4D2B-C886-D26C5506D7A8}"/>
              </a:ext>
            </a:extLst>
          </p:cNvPr>
          <p:cNvGraphicFramePr/>
          <p:nvPr/>
        </p:nvGraphicFramePr>
        <p:xfrm>
          <a:off x="4878984" y="1331299"/>
          <a:ext cx="3568626" cy="27943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1">
            <a:extLst>
              <a:ext uri="{FF2B5EF4-FFF2-40B4-BE49-F238E27FC236}">
                <a16:creationId xmlns:a16="http://schemas.microsoft.com/office/drawing/2014/main" id="{F5E503DA-0F4D-8A9B-F773-7CE1012DE99D}"/>
              </a:ext>
            </a:extLst>
          </p:cNvPr>
          <p:cNvSpPr txBox="1">
            <a:spLocks/>
          </p:cNvSpPr>
          <p:nvPr/>
        </p:nvSpPr>
        <p:spPr>
          <a:xfrm>
            <a:off x="529044" y="1588264"/>
            <a:ext cx="4621600" cy="1990288"/>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1600" b="1" dirty="0"/>
              <a:t>Opcode description</a:t>
            </a:r>
          </a:p>
          <a:p>
            <a:pPr marL="285750" indent="-285750">
              <a:buFont typeface="Arial" panose="020B0604020202020204" pitchFamily="34" charset="0"/>
              <a:buChar char="•"/>
            </a:pPr>
            <a:r>
              <a:rPr lang="en-US" sz="1600" b="1" dirty="0"/>
              <a:t>Registers</a:t>
            </a:r>
          </a:p>
          <a:p>
            <a:pPr marL="285750" indent="-285750">
              <a:buFont typeface="Arial" panose="020B0604020202020204" pitchFamily="34" charset="0"/>
              <a:buChar char="•"/>
            </a:pPr>
            <a:r>
              <a:rPr lang="en-US" sz="1600" b="1" dirty="0"/>
              <a:t>Data types</a:t>
            </a:r>
          </a:p>
          <a:p>
            <a:pPr marL="285750" indent="-285750">
              <a:buFont typeface="Arial" panose="020B0604020202020204" pitchFamily="34" charset="0"/>
              <a:buChar char="•"/>
            </a:pPr>
            <a:r>
              <a:rPr lang="en-US" sz="1600" b="1" dirty="0"/>
              <a:t>Addressing modes</a:t>
            </a:r>
          </a:p>
          <a:p>
            <a:pPr marL="285750" indent="-285750">
              <a:buFont typeface="Arial" panose="020B0604020202020204" pitchFamily="34" charset="0"/>
              <a:buChar char="•"/>
            </a:pPr>
            <a:r>
              <a:rPr lang="en-US" sz="1600" b="1" dirty="0"/>
              <a:t>Memory alignment</a:t>
            </a:r>
          </a:p>
          <a:p>
            <a:pPr marL="285750" indent="-285750">
              <a:buFont typeface="Arial" panose="020B0604020202020204" pitchFamily="34" charset="0"/>
              <a:buChar char="•"/>
            </a:pPr>
            <a:r>
              <a:rPr lang="en-US" sz="1600" b="1" dirty="0"/>
              <a:t>Endianness</a:t>
            </a:r>
          </a:p>
        </p:txBody>
      </p:sp>
    </p:spTree>
    <p:extLst>
      <p:ext uri="{BB962C8B-B14F-4D97-AF65-F5344CB8AC3E}">
        <p14:creationId xmlns:p14="http://schemas.microsoft.com/office/powerpoint/2010/main" val="414412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2733056"/>
          </a:xfrm>
        </p:spPr>
        <p:txBody>
          <a:bodyPr/>
          <a:lstStyle/>
          <a:p>
            <a:pPr marL="285750" indent="-285750">
              <a:buFont typeface="Arial" panose="020B0604020202020204" pitchFamily="34" charset="0"/>
              <a:buChar char="•"/>
            </a:pPr>
            <a:r>
              <a:rPr lang="en-US" sz="1600" b="1" dirty="0"/>
              <a:t>Usage: poplar in the 80’s: Apple 1, 2, Nintendo NES, Atari 2600</a:t>
            </a:r>
          </a:p>
          <a:p>
            <a:pPr marL="733806" lvl="1" indent="-285750"/>
            <a:r>
              <a:rPr lang="en-US" sz="1600" b="1" dirty="0"/>
              <a:t>Variable-length instruction: 1-3 bytes</a:t>
            </a:r>
          </a:p>
          <a:p>
            <a:pPr marL="1008126" lvl="2" indent="-285750"/>
            <a:r>
              <a:rPr lang="en-US" sz="1600" b="1" dirty="0"/>
              <a:t>1 byte opcode</a:t>
            </a:r>
          </a:p>
          <a:p>
            <a:pPr marL="1008126" lvl="2" indent="-285750"/>
            <a:r>
              <a:rPr lang="en-US" sz="1600" b="1" dirty="0"/>
              <a:t>1-2 bytes operands</a:t>
            </a:r>
          </a:p>
          <a:p>
            <a:pPr marL="733806" lvl="1" indent="-285750"/>
            <a:r>
              <a:rPr lang="en-US" sz="1600" b="1" dirty="0"/>
              <a:t>5 Registers: A, X, Y, SP, SR</a:t>
            </a:r>
          </a:p>
          <a:p>
            <a:pPr marL="285750" indent="-285750"/>
            <a:r>
              <a:rPr lang="en-US" sz="1600" b="1" dirty="0"/>
              <a:t>Accumulator-based architecture</a:t>
            </a:r>
          </a:p>
          <a:p>
            <a:pPr marL="285750" indent="-285750">
              <a:buFont typeface="Arial" panose="020B0604020202020204" pitchFamily="34" charset="0"/>
              <a:buChar char="•"/>
            </a:pPr>
            <a:r>
              <a:rPr lang="en-US" sz="1600" b="1" dirty="0"/>
              <a:t>A reserved register (A) used for intermediate operations.</a:t>
            </a:r>
          </a:p>
          <a:p>
            <a:pPr marL="285750" indent="-285750">
              <a:buFont typeface="Arial" panose="020B0604020202020204" pitchFamily="34" charset="0"/>
              <a:buChar char="•"/>
            </a:pPr>
            <a:r>
              <a:rPr lang="en-US" sz="1600" b="1" dirty="0"/>
              <a:t>e.g. LDA 0x10: load immediate 0x10 into accumulator.</a:t>
            </a:r>
          </a:p>
          <a:p>
            <a:pPr marL="285750" indent="-285750">
              <a:buFont typeface="Arial" panose="020B0604020202020204" pitchFamily="34" charset="0"/>
              <a:buChar char="•"/>
            </a:pPr>
            <a:r>
              <a:rPr lang="en-US" sz="1600" b="1" dirty="0">
                <a:solidFill>
                  <a:srgbClr val="FF0000"/>
                </a:solidFill>
              </a:rPr>
              <a:t>Advantages of this design?</a:t>
            </a:r>
          </a:p>
        </p:txBody>
      </p:sp>
      <p:sp>
        <p:nvSpPr>
          <p:cNvPr id="4" name="Slide Number Placeholder 3"/>
          <p:cNvSpPr>
            <a:spLocks noGrp="1"/>
          </p:cNvSpPr>
          <p:nvPr>
            <p:ph type="sldNum" sz="quarter" idx="19"/>
          </p:nvPr>
        </p:nvSpPr>
        <p:spPr/>
        <p:txBody>
          <a:bodyPr/>
          <a:lstStyle/>
          <a:p>
            <a:fld id="{B6238B5B-F19C-E947-A0BC-87BD7983F871}" type="slidenum">
              <a:rPr lang="en-US" smtClean="0"/>
              <a:pPr/>
              <a:t>35</a:t>
            </a:fld>
            <a:endParaRPr lang="en-US" dirty="0"/>
          </a:p>
        </p:txBody>
      </p:sp>
      <p:sp>
        <p:nvSpPr>
          <p:cNvPr id="5" name="Title 4"/>
          <p:cNvSpPr>
            <a:spLocks noGrp="1"/>
          </p:cNvSpPr>
          <p:nvPr>
            <p:ph type="title"/>
          </p:nvPr>
        </p:nvSpPr>
        <p:spPr>
          <a:xfrm>
            <a:off x="640077" y="369582"/>
            <a:ext cx="7772400" cy="387798"/>
          </a:xfrm>
        </p:spPr>
        <p:txBody>
          <a:bodyPr/>
          <a:lstStyle/>
          <a:p>
            <a:r>
              <a:rPr lang="en-US" dirty="0"/>
              <a:t>Example: 6502 8-bit CPU</a:t>
            </a:r>
          </a:p>
        </p:txBody>
      </p:sp>
    </p:spTree>
    <p:extLst>
      <p:ext uri="{BB962C8B-B14F-4D97-AF65-F5344CB8AC3E}">
        <p14:creationId xmlns:p14="http://schemas.microsoft.com/office/powerpoint/2010/main" val="534037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3077766"/>
          </a:xfrm>
        </p:spPr>
        <p:txBody>
          <a:bodyPr/>
          <a:lstStyle/>
          <a:p>
            <a:pPr marL="285750" indent="-285750">
              <a:buFont typeface="Arial" panose="020B0604020202020204" pitchFamily="34" charset="0"/>
              <a:buChar char="•"/>
            </a:pPr>
            <a:r>
              <a:rPr lang="en-US" sz="1600" b="1" dirty="0"/>
              <a:t>Accumulator benefits?</a:t>
            </a:r>
          </a:p>
          <a:p>
            <a:pPr marL="733806" lvl="1" indent="-285750"/>
            <a:r>
              <a:rPr lang="en-US" sz="1600" b="1" dirty="0"/>
              <a:t>Programmability</a:t>
            </a:r>
          </a:p>
          <a:p>
            <a:pPr marL="1008126" lvl="2" indent="-285750"/>
            <a:r>
              <a:rPr lang="en-US" b="1" dirty="0"/>
              <a:t>Simplify register allocation</a:t>
            </a:r>
          </a:p>
          <a:p>
            <a:pPr marL="1008126" lvl="2" indent="-285750"/>
            <a:r>
              <a:rPr lang="en-US" b="1" dirty="0"/>
              <a:t>Manual assembly development</a:t>
            </a:r>
          </a:p>
          <a:p>
            <a:pPr marL="733806" lvl="1" indent="-285750"/>
            <a:r>
              <a:rPr lang="en-US" sz="1600" b="1" dirty="0"/>
              <a:t>Efficiency</a:t>
            </a:r>
          </a:p>
          <a:p>
            <a:pPr marL="1008126" lvl="2" indent="-285750"/>
            <a:r>
              <a:rPr lang="en-US" b="1" dirty="0"/>
              <a:t>Fast decode: simple instruction set</a:t>
            </a:r>
          </a:p>
          <a:p>
            <a:pPr marL="1008126" lvl="2" indent="-285750"/>
            <a:r>
              <a:rPr lang="en-US" b="1" dirty="0"/>
              <a:t>Fast execute: single register operand</a:t>
            </a:r>
          </a:p>
          <a:p>
            <a:pPr marL="1008126" lvl="2" indent="-285750"/>
            <a:endParaRPr lang="en-US" sz="1200" b="1" dirty="0"/>
          </a:p>
          <a:p>
            <a:pPr marL="1008126" lvl="2" indent="-285750"/>
            <a:endParaRPr lang="en-US" sz="1200" b="1" dirty="0"/>
          </a:p>
          <a:p>
            <a:pPr lvl="2" indent="0">
              <a:buNone/>
            </a:pPr>
            <a:endParaRPr lang="en-US" sz="1200" b="1" dirty="0"/>
          </a:p>
          <a:p>
            <a:pPr lvl="2" indent="0">
              <a:buNone/>
            </a:pPr>
            <a:endParaRPr lang="en-US" sz="1200" b="1" dirty="0"/>
          </a:p>
          <a:p>
            <a:pPr lvl="2" indent="0">
              <a:buNone/>
            </a:pPr>
            <a:r>
              <a:rPr lang="en-US" sz="1200" b="1" dirty="0"/>
              <a:t>Reference: </a:t>
            </a:r>
            <a:r>
              <a:rPr lang="en-US" sz="1200" b="1" dirty="0">
                <a:hlinkClick r:id="rId2"/>
              </a:rPr>
              <a:t>https://en.wikibooks.org/wiki/6502_Assembly</a:t>
            </a:r>
            <a:endParaRPr lang="en-US" sz="1200" b="1" dirty="0"/>
          </a:p>
          <a:p>
            <a:pPr marL="1008126" lvl="2" indent="-285750"/>
            <a:endParaRPr lang="en-US" sz="1200"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36</a:t>
            </a:fld>
            <a:endParaRPr lang="en-US" dirty="0"/>
          </a:p>
        </p:txBody>
      </p:sp>
      <p:sp>
        <p:nvSpPr>
          <p:cNvPr id="5" name="Title 4"/>
          <p:cNvSpPr>
            <a:spLocks noGrp="1"/>
          </p:cNvSpPr>
          <p:nvPr>
            <p:ph type="title"/>
          </p:nvPr>
        </p:nvSpPr>
        <p:spPr>
          <a:xfrm>
            <a:off x="640077" y="369582"/>
            <a:ext cx="7772400" cy="387798"/>
          </a:xfrm>
        </p:spPr>
        <p:txBody>
          <a:bodyPr/>
          <a:lstStyle/>
          <a:p>
            <a:r>
              <a:rPr lang="en-US" dirty="0"/>
              <a:t>Example: 6502 8-bit CPU</a:t>
            </a:r>
          </a:p>
        </p:txBody>
      </p:sp>
    </p:spTree>
    <p:extLst>
      <p:ext uri="{BB962C8B-B14F-4D97-AF65-F5344CB8AC3E}">
        <p14:creationId xmlns:p14="http://schemas.microsoft.com/office/powerpoint/2010/main" val="3915134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4335587" cy="3278846"/>
          </a:xfrm>
        </p:spPr>
        <p:txBody>
          <a:bodyPr/>
          <a:lstStyle/>
          <a:p>
            <a:pPr marL="285750" indent="-285750">
              <a:buFont typeface="Arial" panose="020B0604020202020204" pitchFamily="34" charset="0"/>
              <a:buChar char="•"/>
            </a:pPr>
            <a:r>
              <a:rPr lang="en-US" sz="1600" b="1" dirty="0"/>
              <a:t>Large array of words</a:t>
            </a:r>
          </a:p>
          <a:p>
            <a:pPr marL="285750" indent="-285750">
              <a:buFont typeface="Arial" panose="020B0604020202020204" pitchFamily="34" charset="0"/>
              <a:buChar char="•"/>
            </a:pPr>
            <a:r>
              <a:rPr lang="en-US" sz="1600" b="1" dirty="0"/>
              <a:t>Made of slower DRAM devices</a:t>
            </a:r>
          </a:p>
          <a:p>
            <a:pPr marL="285750" indent="-285750">
              <a:buFont typeface="Arial" panose="020B0604020202020204" pitchFamily="34" charset="0"/>
              <a:buChar char="•"/>
            </a:pPr>
            <a:r>
              <a:rPr lang="en-US" sz="1600" b="1" dirty="0"/>
              <a:t>Addressing an entry</a:t>
            </a:r>
          </a:p>
          <a:p>
            <a:pPr marL="733806" lvl="1" indent="-285750"/>
            <a:r>
              <a:rPr lang="en-US" sz="1600" b="1" dirty="0"/>
              <a:t>word address</a:t>
            </a:r>
          </a:p>
          <a:p>
            <a:pPr marL="285750" indent="-285750">
              <a:buFont typeface="Arial" panose="020B0604020202020204" pitchFamily="34" charset="0"/>
              <a:buChar char="•"/>
            </a:pPr>
            <a:r>
              <a:rPr lang="en-US" sz="1600" b="1" dirty="0"/>
              <a:t>Operation</a:t>
            </a:r>
          </a:p>
          <a:p>
            <a:pPr marL="733806" lvl="1" indent="-285750"/>
            <a:r>
              <a:rPr lang="en-US" sz="1600" b="1" dirty="0"/>
              <a:t>CPU send read/write requests</a:t>
            </a:r>
          </a:p>
          <a:p>
            <a:pPr marL="733806" lvl="1" indent="-285750"/>
            <a:r>
              <a:rPr lang="en-US" sz="1600" b="1" dirty="0"/>
              <a:t>via the system bus</a:t>
            </a:r>
          </a:p>
          <a:p>
            <a:pPr marL="285750" indent="-285750">
              <a:buFont typeface="Arial" panose="020B0604020202020204" pitchFamily="34" charset="0"/>
              <a:buChar char="•"/>
            </a:pPr>
            <a:r>
              <a:rPr lang="en-US" sz="1600" b="1" dirty="0"/>
              <a:t>Given example</a:t>
            </a:r>
          </a:p>
          <a:p>
            <a:pPr marL="733806" lvl="1" indent="-285750"/>
            <a:r>
              <a:rPr lang="en-US" sz="1600" b="1" dirty="0"/>
              <a:t>256KB 32-bit memory device</a:t>
            </a:r>
          </a:p>
          <a:p>
            <a:pPr marL="733806" lvl="1" indent="-285750"/>
            <a:r>
              <a:rPr lang="en-US" sz="1600" b="1" dirty="0"/>
              <a:t>Total entries = capacity / word size</a:t>
            </a:r>
          </a:p>
          <a:p>
            <a:pPr marL="733806" lvl="1" indent="-285750"/>
            <a:r>
              <a:rPr lang="en-US" sz="1600" b="1" dirty="0"/>
              <a:t>0x3 contains 0x00000001</a:t>
            </a:r>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4</a:t>
            </a:fld>
            <a:endParaRPr lang="en-US" dirty="0"/>
          </a:p>
        </p:txBody>
      </p:sp>
      <p:sp>
        <p:nvSpPr>
          <p:cNvPr id="5" name="Title 4"/>
          <p:cNvSpPr>
            <a:spLocks noGrp="1"/>
          </p:cNvSpPr>
          <p:nvPr>
            <p:ph type="title"/>
          </p:nvPr>
        </p:nvSpPr>
        <p:spPr>
          <a:xfrm>
            <a:off x="640077" y="369582"/>
            <a:ext cx="7772400" cy="387798"/>
          </a:xfrm>
        </p:spPr>
        <p:txBody>
          <a:bodyPr/>
          <a:lstStyle/>
          <a:p>
            <a:r>
              <a:rPr lang="en-US" dirty="0"/>
              <a:t>The Main Memory</a:t>
            </a:r>
          </a:p>
        </p:txBody>
      </p:sp>
      <p:graphicFrame>
        <p:nvGraphicFramePr>
          <p:cNvPr id="11" name="Table 10">
            <a:extLst>
              <a:ext uri="{FF2B5EF4-FFF2-40B4-BE49-F238E27FC236}">
                <a16:creationId xmlns:a16="http://schemas.microsoft.com/office/drawing/2014/main" id="{B8A698D7-BB0E-1368-2F00-7A0AE88DFFE8}"/>
              </a:ext>
            </a:extLst>
          </p:cNvPr>
          <p:cNvGraphicFramePr>
            <a:graphicFrameLocks noGrp="1"/>
          </p:cNvGraphicFramePr>
          <p:nvPr>
            <p:extLst>
              <p:ext uri="{D42A27DB-BD31-4B8C-83A1-F6EECF244321}">
                <p14:modId xmlns:p14="http://schemas.microsoft.com/office/powerpoint/2010/main" val="3671050184"/>
              </p:ext>
            </p:extLst>
          </p:nvPr>
        </p:nvGraphicFramePr>
        <p:xfrm>
          <a:off x="5675709" y="1211261"/>
          <a:ext cx="2464596" cy="3337560"/>
        </p:xfrm>
        <a:graphic>
          <a:graphicData uri="http://schemas.openxmlformats.org/drawingml/2006/table">
            <a:tbl>
              <a:tblPr firstRow="1" bandRow="1">
                <a:tableStyleId>{5C22544A-7EE6-4342-B048-85BDC9FD1C3A}</a:tableStyleId>
              </a:tblPr>
              <a:tblGrid>
                <a:gridCol w="1252125">
                  <a:extLst>
                    <a:ext uri="{9D8B030D-6E8A-4147-A177-3AD203B41FA5}">
                      <a16:colId xmlns:a16="http://schemas.microsoft.com/office/drawing/2014/main" val="3134114762"/>
                    </a:ext>
                  </a:extLst>
                </a:gridCol>
                <a:gridCol w="1212471">
                  <a:extLst>
                    <a:ext uri="{9D8B030D-6E8A-4147-A177-3AD203B41FA5}">
                      <a16:colId xmlns:a16="http://schemas.microsoft.com/office/drawing/2014/main" val="1047318122"/>
                    </a:ext>
                  </a:extLst>
                </a:gridCol>
              </a:tblGrid>
              <a:tr h="370840">
                <a:tc>
                  <a:txBody>
                    <a:bodyPr/>
                    <a:lstStyle/>
                    <a:p>
                      <a:r>
                        <a:rPr lang="en-US" dirty="0"/>
                        <a:t>ADDRESS</a:t>
                      </a:r>
                    </a:p>
                  </a:txBody>
                  <a:tcPr/>
                </a:tc>
                <a:tc>
                  <a:txBody>
                    <a:bodyPr/>
                    <a:lstStyle/>
                    <a:p>
                      <a:r>
                        <a:rPr lang="en-US" dirty="0"/>
                        <a:t>DATA</a:t>
                      </a:r>
                    </a:p>
                  </a:txBody>
                  <a:tcPr/>
                </a:tc>
                <a:extLst>
                  <a:ext uri="{0D108BD9-81ED-4DB2-BD59-A6C34878D82A}">
                    <a16:rowId xmlns:a16="http://schemas.microsoft.com/office/drawing/2014/main" val="285386004"/>
                  </a:ext>
                </a:extLst>
              </a:tr>
              <a:tr h="370840">
                <a:tc>
                  <a:txBody>
                    <a:bodyPr/>
                    <a:lstStyle/>
                    <a:p>
                      <a:r>
                        <a:rPr lang="en-US" dirty="0"/>
                        <a:t>0</a:t>
                      </a:r>
                    </a:p>
                  </a:txBody>
                  <a:tcPr/>
                </a:tc>
                <a:tc>
                  <a:txBody>
                    <a:bodyPr/>
                    <a:lstStyle/>
                    <a:p>
                      <a:r>
                        <a:rPr lang="en-US" dirty="0"/>
                        <a:t>0x00FF00FF</a:t>
                      </a:r>
                    </a:p>
                  </a:txBody>
                  <a:tcPr/>
                </a:tc>
                <a:extLst>
                  <a:ext uri="{0D108BD9-81ED-4DB2-BD59-A6C34878D82A}">
                    <a16:rowId xmlns:a16="http://schemas.microsoft.com/office/drawing/2014/main" val="202329438"/>
                  </a:ext>
                </a:extLst>
              </a:tr>
              <a:tr h="370840">
                <a:tc>
                  <a:txBody>
                    <a:bodyPr/>
                    <a:lstStyle/>
                    <a:p>
                      <a:r>
                        <a:rPr lang="en-US" dirty="0"/>
                        <a:t>1</a:t>
                      </a:r>
                    </a:p>
                  </a:txBody>
                  <a:tcPr/>
                </a:tc>
                <a:tc>
                  <a:txBody>
                    <a:bodyPr/>
                    <a:lstStyle/>
                    <a:p>
                      <a:r>
                        <a:rPr lang="en-US" dirty="0"/>
                        <a:t>0xAA0088AA</a:t>
                      </a:r>
                    </a:p>
                  </a:txBody>
                  <a:tcPr/>
                </a:tc>
                <a:extLst>
                  <a:ext uri="{0D108BD9-81ED-4DB2-BD59-A6C34878D82A}">
                    <a16:rowId xmlns:a16="http://schemas.microsoft.com/office/drawing/2014/main" val="2006746280"/>
                  </a:ext>
                </a:extLst>
              </a:tr>
              <a:tr h="370840">
                <a:tc>
                  <a:txBody>
                    <a:bodyPr/>
                    <a:lstStyle/>
                    <a:p>
                      <a:r>
                        <a:rPr lang="en-US" dirty="0"/>
                        <a:t>2</a:t>
                      </a:r>
                    </a:p>
                  </a:txBody>
                  <a:tcPr/>
                </a:tc>
                <a:tc>
                  <a:txBody>
                    <a:bodyPr/>
                    <a:lstStyle/>
                    <a:p>
                      <a:r>
                        <a:rPr lang="en-US" dirty="0"/>
                        <a:t>0xF0F0F0FF</a:t>
                      </a:r>
                    </a:p>
                  </a:txBody>
                  <a:tcPr/>
                </a:tc>
                <a:extLst>
                  <a:ext uri="{0D108BD9-81ED-4DB2-BD59-A6C34878D82A}">
                    <a16:rowId xmlns:a16="http://schemas.microsoft.com/office/drawing/2014/main" val="1761723711"/>
                  </a:ext>
                </a:extLst>
              </a:tr>
              <a:tr h="370840">
                <a:tc>
                  <a:txBody>
                    <a:bodyPr/>
                    <a:lstStyle/>
                    <a:p>
                      <a:r>
                        <a:rPr lang="en-US" dirty="0"/>
                        <a:t>3</a:t>
                      </a:r>
                    </a:p>
                  </a:txBody>
                  <a:tcPr/>
                </a:tc>
                <a:tc>
                  <a:txBody>
                    <a:bodyPr/>
                    <a:lstStyle/>
                    <a:p>
                      <a:r>
                        <a:rPr lang="en-US" dirty="0"/>
                        <a:t>0x00000001</a:t>
                      </a:r>
                    </a:p>
                  </a:txBody>
                  <a:tcPr/>
                </a:tc>
                <a:extLst>
                  <a:ext uri="{0D108BD9-81ED-4DB2-BD59-A6C34878D82A}">
                    <a16:rowId xmlns:a16="http://schemas.microsoft.com/office/drawing/2014/main" val="1319533669"/>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53089120"/>
                  </a:ext>
                </a:extLst>
              </a:tr>
              <a:tr h="370840">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607913243"/>
                  </a:ext>
                </a:extLst>
              </a:tr>
              <a:tr h="370840">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809114294"/>
                  </a:ext>
                </a:extLst>
              </a:tr>
              <a:tr h="370840">
                <a:tc>
                  <a:txBody>
                    <a:bodyPr/>
                    <a:lstStyle/>
                    <a:p>
                      <a:r>
                        <a:rPr lang="en-US" dirty="0"/>
                        <a:t>0xFFFF</a:t>
                      </a:r>
                    </a:p>
                  </a:txBody>
                  <a:tcPr/>
                </a:tc>
                <a:tc>
                  <a:txBody>
                    <a:bodyPr/>
                    <a:lstStyle/>
                    <a:p>
                      <a:r>
                        <a:rPr lang="en-US" dirty="0"/>
                        <a:t>0x00000000</a:t>
                      </a:r>
                    </a:p>
                  </a:txBody>
                  <a:tcPr/>
                </a:tc>
                <a:extLst>
                  <a:ext uri="{0D108BD9-81ED-4DB2-BD59-A6C34878D82A}">
                    <a16:rowId xmlns:a16="http://schemas.microsoft.com/office/drawing/2014/main" val="3526304367"/>
                  </a:ext>
                </a:extLst>
              </a:tr>
            </a:tbl>
          </a:graphicData>
        </a:graphic>
      </p:graphicFrame>
    </p:spTree>
    <p:extLst>
      <p:ext uri="{BB962C8B-B14F-4D97-AF65-F5344CB8AC3E}">
        <p14:creationId xmlns:p14="http://schemas.microsoft.com/office/powerpoint/2010/main" val="3567276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4335587" cy="1826141"/>
          </a:xfrm>
        </p:spPr>
        <p:txBody>
          <a:bodyPr/>
          <a:lstStyle/>
          <a:p>
            <a:pPr marL="285750" indent="-285750">
              <a:buFont typeface="Arial" panose="020B0604020202020204" pitchFamily="34" charset="0"/>
              <a:buChar char="•"/>
            </a:pPr>
            <a:r>
              <a:rPr lang="en-US" sz="1600" b="1" dirty="0"/>
              <a:t>A mapping contiguous range of address locations that a computer used to access main memory or other peripherals connected to the computer.</a:t>
            </a:r>
          </a:p>
          <a:p>
            <a:pPr marL="285750" indent="-285750">
              <a:buFont typeface="Arial" panose="020B0604020202020204" pitchFamily="34" charset="0"/>
              <a:buChar char="•"/>
            </a:pPr>
            <a:r>
              <a:rPr lang="en-US" sz="1600" b="1" dirty="0"/>
              <a:t>The computer address bus carries the address to access a connected peripheral.</a:t>
            </a:r>
          </a:p>
        </p:txBody>
      </p:sp>
      <p:sp>
        <p:nvSpPr>
          <p:cNvPr id="4" name="Slide Number Placeholder 3"/>
          <p:cNvSpPr>
            <a:spLocks noGrp="1"/>
          </p:cNvSpPr>
          <p:nvPr>
            <p:ph type="sldNum" sz="quarter" idx="19"/>
          </p:nvPr>
        </p:nvSpPr>
        <p:spPr>
          <a:xfrm>
            <a:off x="8581560" y="4754880"/>
            <a:ext cx="457200" cy="365760"/>
          </a:xfrm>
        </p:spPr>
        <p:txBody>
          <a:bodyPr/>
          <a:lstStyle/>
          <a:p>
            <a:fld id="{B6238B5B-F19C-E947-A0BC-87BD7983F871}" type="slidenum">
              <a:rPr lang="en-US" smtClean="0"/>
              <a:pPr/>
              <a:t>5</a:t>
            </a:fld>
            <a:endParaRPr lang="en-US" dirty="0"/>
          </a:p>
        </p:txBody>
      </p:sp>
      <p:sp>
        <p:nvSpPr>
          <p:cNvPr id="5" name="Title 4"/>
          <p:cNvSpPr>
            <a:spLocks noGrp="1"/>
          </p:cNvSpPr>
          <p:nvPr>
            <p:ph type="title"/>
          </p:nvPr>
        </p:nvSpPr>
        <p:spPr>
          <a:xfrm>
            <a:off x="640077" y="369582"/>
            <a:ext cx="7772400" cy="387798"/>
          </a:xfrm>
        </p:spPr>
        <p:txBody>
          <a:bodyPr/>
          <a:lstStyle/>
          <a:p>
            <a:r>
              <a:rPr lang="en-US" dirty="0"/>
              <a:t>A Memory Address Space</a:t>
            </a:r>
          </a:p>
        </p:txBody>
      </p:sp>
      <p:sp>
        <p:nvSpPr>
          <p:cNvPr id="3" name="Rectangle 2">
            <a:extLst>
              <a:ext uri="{FF2B5EF4-FFF2-40B4-BE49-F238E27FC236}">
                <a16:creationId xmlns:a16="http://schemas.microsoft.com/office/drawing/2014/main" id="{3BFAABC8-EE3A-2989-9490-71BA4E0F6B6C}"/>
              </a:ext>
            </a:extLst>
          </p:cNvPr>
          <p:cNvSpPr/>
          <p:nvPr/>
        </p:nvSpPr>
        <p:spPr>
          <a:xfrm>
            <a:off x="5492110" y="2687053"/>
            <a:ext cx="602582" cy="6510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6" name="Rectangle 5">
            <a:extLst>
              <a:ext uri="{FF2B5EF4-FFF2-40B4-BE49-F238E27FC236}">
                <a16:creationId xmlns:a16="http://schemas.microsoft.com/office/drawing/2014/main" id="{D7C12357-4604-80F8-F46D-1AFABB67C0B6}"/>
              </a:ext>
            </a:extLst>
          </p:cNvPr>
          <p:cNvSpPr/>
          <p:nvPr/>
        </p:nvSpPr>
        <p:spPr>
          <a:xfrm>
            <a:off x="6920400" y="1661160"/>
            <a:ext cx="632460" cy="2590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FFFF</a:t>
            </a:r>
          </a:p>
        </p:txBody>
      </p:sp>
      <p:sp>
        <p:nvSpPr>
          <p:cNvPr id="7" name="Rectangle 6">
            <a:extLst>
              <a:ext uri="{FF2B5EF4-FFF2-40B4-BE49-F238E27FC236}">
                <a16:creationId xmlns:a16="http://schemas.microsoft.com/office/drawing/2014/main" id="{9C0468B6-ED92-7A64-9DBD-EBF9C93CEB71}"/>
              </a:ext>
            </a:extLst>
          </p:cNvPr>
          <p:cNvSpPr/>
          <p:nvPr/>
        </p:nvSpPr>
        <p:spPr>
          <a:xfrm>
            <a:off x="6920400" y="2196073"/>
            <a:ext cx="632460" cy="707147"/>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CB52223-2EE8-A06B-87DB-62212EB0FAEC}"/>
              </a:ext>
            </a:extLst>
          </p:cNvPr>
          <p:cNvSpPr/>
          <p:nvPr/>
        </p:nvSpPr>
        <p:spPr>
          <a:xfrm>
            <a:off x="6920400" y="4431422"/>
            <a:ext cx="632460" cy="25908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0000</a:t>
            </a:r>
          </a:p>
        </p:txBody>
      </p:sp>
      <p:sp>
        <p:nvSpPr>
          <p:cNvPr id="9" name="Rectangle 8">
            <a:extLst>
              <a:ext uri="{FF2B5EF4-FFF2-40B4-BE49-F238E27FC236}">
                <a16:creationId xmlns:a16="http://schemas.microsoft.com/office/drawing/2014/main" id="{8D3439B3-A778-D4CE-F26A-FE48419207C5}"/>
              </a:ext>
            </a:extLst>
          </p:cNvPr>
          <p:cNvSpPr/>
          <p:nvPr/>
        </p:nvSpPr>
        <p:spPr>
          <a:xfrm>
            <a:off x="6920400" y="3162692"/>
            <a:ext cx="632460" cy="25908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7FFF</a:t>
            </a:r>
          </a:p>
        </p:txBody>
      </p:sp>
      <p:sp>
        <p:nvSpPr>
          <p:cNvPr id="10" name="Rectangle 9">
            <a:extLst>
              <a:ext uri="{FF2B5EF4-FFF2-40B4-BE49-F238E27FC236}">
                <a16:creationId xmlns:a16="http://schemas.microsoft.com/office/drawing/2014/main" id="{C95F40C3-1549-5E06-EAD9-77153A962AB7}"/>
              </a:ext>
            </a:extLst>
          </p:cNvPr>
          <p:cNvSpPr/>
          <p:nvPr/>
        </p:nvSpPr>
        <p:spPr>
          <a:xfrm>
            <a:off x="6920400" y="2903612"/>
            <a:ext cx="632460" cy="2590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8FFF</a:t>
            </a:r>
          </a:p>
        </p:txBody>
      </p:sp>
      <p:sp>
        <p:nvSpPr>
          <p:cNvPr id="12" name="Rectangle 11">
            <a:extLst>
              <a:ext uri="{FF2B5EF4-FFF2-40B4-BE49-F238E27FC236}">
                <a16:creationId xmlns:a16="http://schemas.microsoft.com/office/drawing/2014/main" id="{1DA50A52-9637-0839-CD6F-AD880DD2F2A6}"/>
              </a:ext>
            </a:extLst>
          </p:cNvPr>
          <p:cNvSpPr/>
          <p:nvPr/>
        </p:nvSpPr>
        <p:spPr>
          <a:xfrm>
            <a:off x="6920400" y="3421772"/>
            <a:ext cx="632460" cy="100965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7BC3F60-5434-517B-E501-E07FB78C9EE4}"/>
              </a:ext>
            </a:extLst>
          </p:cNvPr>
          <p:cNvSpPr/>
          <p:nvPr/>
        </p:nvSpPr>
        <p:spPr>
          <a:xfrm>
            <a:off x="6920400" y="1920240"/>
            <a:ext cx="632460" cy="27583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FFFE</a:t>
            </a:r>
          </a:p>
        </p:txBody>
      </p:sp>
      <p:sp>
        <p:nvSpPr>
          <p:cNvPr id="19" name="Rectangle 18">
            <a:extLst>
              <a:ext uri="{FF2B5EF4-FFF2-40B4-BE49-F238E27FC236}">
                <a16:creationId xmlns:a16="http://schemas.microsoft.com/office/drawing/2014/main" id="{B0596DD4-B551-A6A1-618B-08E7D680D7BE}"/>
              </a:ext>
            </a:extLst>
          </p:cNvPr>
          <p:cNvSpPr/>
          <p:nvPr/>
        </p:nvSpPr>
        <p:spPr>
          <a:xfrm rot="16200000">
            <a:off x="5299493" y="3078946"/>
            <a:ext cx="3029342" cy="1937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Address Bus</a:t>
            </a:r>
          </a:p>
        </p:txBody>
      </p:sp>
      <p:sp>
        <p:nvSpPr>
          <p:cNvPr id="22" name="Arrow: Down 21">
            <a:extLst>
              <a:ext uri="{FF2B5EF4-FFF2-40B4-BE49-F238E27FC236}">
                <a16:creationId xmlns:a16="http://schemas.microsoft.com/office/drawing/2014/main" id="{3DB0B16C-2218-E88B-954F-1B15E067CAA7}"/>
              </a:ext>
            </a:extLst>
          </p:cNvPr>
          <p:cNvSpPr/>
          <p:nvPr/>
        </p:nvSpPr>
        <p:spPr>
          <a:xfrm rot="16200000">
            <a:off x="6192719" y="2806160"/>
            <a:ext cx="426533" cy="453983"/>
          </a:xfrm>
          <a:prstGeom prst="downArrow">
            <a:avLst/>
          </a:prstGeom>
          <a:solidFill>
            <a:schemeClr val="accent3">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Brace 23">
            <a:extLst>
              <a:ext uri="{FF2B5EF4-FFF2-40B4-BE49-F238E27FC236}">
                <a16:creationId xmlns:a16="http://schemas.microsoft.com/office/drawing/2014/main" id="{DD8C3F93-266E-493D-3817-E19FC2B2A3EE}"/>
              </a:ext>
            </a:extLst>
          </p:cNvPr>
          <p:cNvSpPr/>
          <p:nvPr/>
        </p:nvSpPr>
        <p:spPr>
          <a:xfrm>
            <a:off x="7667159" y="3162692"/>
            <a:ext cx="401053" cy="15278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Right Brace 24">
            <a:extLst>
              <a:ext uri="{FF2B5EF4-FFF2-40B4-BE49-F238E27FC236}">
                <a16:creationId xmlns:a16="http://schemas.microsoft.com/office/drawing/2014/main" id="{F2ADDB37-1013-A229-C8D4-62761498F2BD}"/>
              </a:ext>
            </a:extLst>
          </p:cNvPr>
          <p:cNvSpPr/>
          <p:nvPr/>
        </p:nvSpPr>
        <p:spPr>
          <a:xfrm>
            <a:off x="7667159" y="1920240"/>
            <a:ext cx="401053" cy="2590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Right Brace 25">
            <a:extLst>
              <a:ext uri="{FF2B5EF4-FFF2-40B4-BE49-F238E27FC236}">
                <a16:creationId xmlns:a16="http://schemas.microsoft.com/office/drawing/2014/main" id="{904B998F-9766-02D7-0421-E80436153E9F}"/>
              </a:ext>
            </a:extLst>
          </p:cNvPr>
          <p:cNvSpPr/>
          <p:nvPr/>
        </p:nvSpPr>
        <p:spPr>
          <a:xfrm>
            <a:off x="7667159" y="2179320"/>
            <a:ext cx="401053" cy="9833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CD5AEDFC-4F4E-AA9B-8C3F-C81002998A70}"/>
              </a:ext>
            </a:extLst>
          </p:cNvPr>
          <p:cNvSpPr txBox="1"/>
          <p:nvPr/>
        </p:nvSpPr>
        <p:spPr>
          <a:xfrm>
            <a:off x="8129807" y="1973517"/>
            <a:ext cx="733456" cy="169277"/>
          </a:xfrm>
          <a:prstGeom prst="rect">
            <a:avLst/>
          </a:prstGeom>
          <a:noFill/>
        </p:spPr>
        <p:txBody>
          <a:bodyPr wrap="square" lIns="0" tIns="0" rIns="0" bIns="0" rtlCol="0">
            <a:spAutoFit/>
          </a:bodyPr>
          <a:lstStyle/>
          <a:p>
            <a:pPr algn="l"/>
            <a:r>
              <a:rPr lang="en-US" sz="1100" dirty="0"/>
              <a:t>mouse</a:t>
            </a:r>
          </a:p>
        </p:txBody>
      </p:sp>
      <p:sp>
        <p:nvSpPr>
          <p:cNvPr id="28" name="TextBox 27">
            <a:extLst>
              <a:ext uri="{FF2B5EF4-FFF2-40B4-BE49-F238E27FC236}">
                <a16:creationId xmlns:a16="http://schemas.microsoft.com/office/drawing/2014/main" id="{52405177-F244-6D7B-D6B8-2895A076E16D}"/>
              </a:ext>
            </a:extLst>
          </p:cNvPr>
          <p:cNvSpPr txBox="1"/>
          <p:nvPr/>
        </p:nvSpPr>
        <p:spPr>
          <a:xfrm>
            <a:off x="8123393" y="2570616"/>
            <a:ext cx="1371600" cy="169277"/>
          </a:xfrm>
          <a:prstGeom prst="rect">
            <a:avLst/>
          </a:prstGeom>
          <a:noFill/>
        </p:spPr>
        <p:txBody>
          <a:bodyPr wrap="square" lIns="0" tIns="0" rIns="0" bIns="0" rtlCol="0">
            <a:spAutoFit/>
          </a:bodyPr>
          <a:lstStyle/>
          <a:p>
            <a:pPr algn="l"/>
            <a:r>
              <a:rPr lang="en-US" sz="1100" dirty="0"/>
              <a:t>monitor</a:t>
            </a:r>
          </a:p>
        </p:txBody>
      </p:sp>
      <p:sp>
        <p:nvSpPr>
          <p:cNvPr id="29" name="TextBox 28">
            <a:extLst>
              <a:ext uri="{FF2B5EF4-FFF2-40B4-BE49-F238E27FC236}">
                <a16:creationId xmlns:a16="http://schemas.microsoft.com/office/drawing/2014/main" id="{273C20C5-0CB6-E537-3F5F-55B4527F0E60}"/>
              </a:ext>
            </a:extLst>
          </p:cNvPr>
          <p:cNvSpPr txBox="1"/>
          <p:nvPr/>
        </p:nvSpPr>
        <p:spPr>
          <a:xfrm>
            <a:off x="8129807" y="3841957"/>
            <a:ext cx="1371600" cy="169277"/>
          </a:xfrm>
          <a:prstGeom prst="rect">
            <a:avLst/>
          </a:prstGeom>
          <a:noFill/>
        </p:spPr>
        <p:txBody>
          <a:bodyPr wrap="square" lIns="0" tIns="0" rIns="0" bIns="0" rtlCol="0">
            <a:spAutoFit/>
          </a:bodyPr>
          <a:lstStyle/>
          <a:p>
            <a:pPr algn="l"/>
            <a:r>
              <a:rPr lang="en-US" sz="1100" dirty="0"/>
              <a:t>memory</a:t>
            </a:r>
          </a:p>
        </p:txBody>
      </p:sp>
      <p:sp>
        <p:nvSpPr>
          <p:cNvPr id="30" name="Right Brace 29">
            <a:extLst>
              <a:ext uri="{FF2B5EF4-FFF2-40B4-BE49-F238E27FC236}">
                <a16:creationId xmlns:a16="http://schemas.microsoft.com/office/drawing/2014/main" id="{09E4853C-47DB-6239-FFBF-99014F2B67BF}"/>
              </a:ext>
            </a:extLst>
          </p:cNvPr>
          <p:cNvSpPr/>
          <p:nvPr/>
        </p:nvSpPr>
        <p:spPr>
          <a:xfrm>
            <a:off x="7667158" y="1661160"/>
            <a:ext cx="401053" cy="2590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TextBox 30">
            <a:extLst>
              <a:ext uri="{FF2B5EF4-FFF2-40B4-BE49-F238E27FC236}">
                <a16:creationId xmlns:a16="http://schemas.microsoft.com/office/drawing/2014/main" id="{453CE8F3-0874-5D12-5E8B-AEA65FBAC7E7}"/>
              </a:ext>
            </a:extLst>
          </p:cNvPr>
          <p:cNvSpPr txBox="1"/>
          <p:nvPr/>
        </p:nvSpPr>
        <p:spPr>
          <a:xfrm>
            <a:off x="8123393" y="1676141"/>
            <a:ext cx="733456" cy="169277"/>
          </a:xfrm>
          <a:prstGeom prst="rect">
            <a:avLst/>
          </a:prstGeom>
          <a:noFill/>
        </p:spPr>
        <p:txBody>
          <a:bodyPr wrap="square" lIns="0" tIns="0" rIns="0" bIns="0" rtlCol="0">
            <a:spAutoFit/>
          </a:bodyPr>
          <a:lstStyle/>
          <a:p>
            <a:pPr algn="l"/>
            <a:r>
              <a:rPr lang="en-US" sz="1100" dirty="0"/>
              <a:t>keyboard</a:t>
            </a:r>
          </a:p>
        </p:txBody>
      </p:sp>
    </p:spTree>
    <p:extLst>
      <p:ext uri="{BB962C8B-B14F-4D97-AF65-F5344CB8AC3E}">
        <p14:creationId xmlns:p14="http://schemas.microsoft.com/office/powerpoint/2010/main" val="1774832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4335587" cy="1883593"/>
          </a:xfrm>
        </p:spPr>
        <p:txBody>
          <a:bodyPr/>
          <a:lstStyle/>
          <a:p>
            <a:pPr marL="285750" indent="-285750">
              <a:buFont typeface="Arial" panose="020B0604020202020204" pitchFamily="34" charset="0"/>
              <a:buChar char="•"/>
            </a:pPr>
            <a:r>
              <a:rPr lang="en-US" sz="1600" b="1" dirty="0"/>
              <a:t>Example2: </a:t>
            </a:r>
          </a:p>
          <a:p>
            <a:pPr marL="733806" lvl="1" indent="-285750"/>
            <a:r>
              <a:rPr lang="en-US" sz="1600" b="1" dirty="0"/>
              <a:t>CPU receives load instruction: </a:t>
            </a:r>
          </a:p>
          <a:p>
            <a:pPr marL="733806" lvl="1" indent="-285750"/>
            <a:r>
              <a:rPr lang="en-US" sz="1600" b="1" dirty="0"/>
              <a:t>e.g. LD r0, 0xFFFE</a:t>
            </a:r>
          </a:p>
          <a:p>
            <a:pPr marL="733806" lvl="1" indent="-285750"/>
            <a:r>
              <a:rPr lang="en-US" sz="1600" b="1" dirty="0"/>
              <a:t>Load the value of 0xFFFE into r0</a:t>
            </a:r>
          </a:p>
          <a:p>
            <a:pPr marL="733806" lvl="1" indent="-285750"/>
            <a:r>
              <a:rPr lang="en-US" sz="1600" b="1" dirty="0"/>
              <a:t>It will read the mouse input</a:t>
            </a:r>
          </a:p>
          <a:p>
            <a:pPr marL="733806" lvl="1" indent="-285750"/>
            <a:r>
              <a:rPr lang="en-US" sz="1600" b="1" dirty="0"/>
              <a:t>Then save the value it into register r0</a:t>
            </a:r>
          </a:p>
          <a:p>
            <a:pPr marL="733806" lvl="1" indent="-285750"/>
            <a:endParaRPr lang="en-US" sz="1600" b="1" dirty="0"/>
          </a:p>
        </p:txBody>
      </p:sp>
      <p:sp>
        <p:nvSpPr>
          <p:cNvPr id="4" name="Slide Number Placeholder 3"/>
          <p:cNvSpPr>
            <a:spLocks noGrp="1"/>
          </p:cNvSpPr>
          <p:nvPr>
            <p:ph type="sldNum" sz="quarter" idx="19"/>
          </p:nvPr>
        </p:nvSpPr>
        <p:spPr>
          <a:xfrm>
            <a:off x="8581560" y="4754880"/>
            <a:ext cx="457200" cy="365760"/>
          </a:xfrm>
        </p:spPr>
        <p:txBody>
          <a:bodyPr/>
          <a:lstStyle/>
          <a:p>
            <a:fld id="{B6238B5B-F19C-E947-A0BC-87BD7983F871}" type="slidenum">
              <a:rPr lang="en-US" smtClean="0"/>
              <a:pPr/>
              <a:t>6</a:t>
            </a:fld>
            <a:endParaRPr lang="en-US" dirty="0"/>
          </a:p>
        </p:txBody>
      </p:sp>
      <p:sp>
        <p:nvSpPr>
          <p:cNvPr id="5" name="Title 4"/>
          <p:cNvSpPr>
            <a:spLocks noGrp="1"/>
          </p:cNvSpPr>
          <p:nvPr>
            <p:ph type="title"/>
          </p:nvPr>
        </p:nvSpPr>
        <p:spPr>
          <a:xfrm>
            <a:off x="640077" y="369582"/>
            <a:ext cx="7772400" cy="387798"/>
          </a:xfrm>
        </p:spPr>
        <p:txBody>
          <a:bodyPr/>
          <a:lstStyle/>
          <a:p>
            <a:r>
              <a:rPr lang="en-US" dirty="0"/>
              <a:t>A Memory Address Space</a:t>
            </a:r>
          </a:p>
        </p:txBody>
      </p:sp>
      <p:sp>
        <p:nvSpPr>
          <p:cNvPr id="3" name="Rectangle 2">
            <a:extLst>
              <a:ext uri="{FF2B5EF4-FFF2-40B4-BE49-F238E27FC236}">
                <a16:creationId xmlns:a16="http://schemas.microsoft.com/office/drawing/2014/main" id="{3BFAABC8-EE3A-2989-9490-71BA4E0F6B6C}"/>
              </a:ext>
            </a:extLst>
          </p:cNvPr>
          <p:cNvSpPr/>
          <p:nvPr/>
        </p:nvSpPr>
        <p:spPr>
          <a:xfrm>
            <a:off x="5492110" y="2687053"/>
            <a:ext cx="602582" cy="6510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6" name="Rectangle 5">
            <a:extLst>
              <a:ext uri="{FF2B5EF4-FFF2-40B4-BE49-F238E27FC236}">
                <a16:creationId xmlns:a16="http://schemas.microsoft.com/office/drawing/2014/main" id="{D7C12357-4604-80F8-F46D-1AFABB67C0B6}"/>
              </a:ext>
            </a:extLst>
          </p:cNvPr>
          <p:cNvSpPr/>
          <p:nvPr/>
        </p:nvSpPr>
        <p:spPr>
          <a:xfrm>
            <a:off x="6920400" y="1661160"/>
            <a:ext cx="632460" cy="2590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FFFF</a:t>
            </a:r>
          </a:p>
        </p:txBody>
      </p:sp>
      <p:sp>
        <p:nvSpPr>
          <p:cNvPr id="7" name="Rectangle 6">
            <a:extLst>
              <a:ext uri="{FF2B5EF4-FFF2-40B4-BE49-F238E27FC236}">
                <a16:creationId xmlns:a16="http://schemas.microsoft.com/office/drawing/2014/main" id="{9C0468B6-ED92-7A64-9DBD-EBF9C93CEB71}"/>
              </a:ext>
            </a:extLst>
          </p:cNvPr>
          <p:cNvSpPr/>
          <p:nvPr/>
        </p:nvSpPr>
        <p:spPr>
          <a:xfrm>
            <a:off x="6920400" y="2196073"/>
            <a:ext cx="632460" cy="707147"/>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CB52223-2EE8-A06B-87DB-62212EB0FAEC}"/>
              </a:ext>
            </a:extLst>
          </p:cNvPr>
          <p:cNvSpPr/>
          <p:nvPr/>
        </p:nvSpPr>
        <p:spPr>
          <a:xfrm>
            <a:off x="6920400" y="4431422"/>
            <a:ext cx="632460" cy="25908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0000</a:t>
            </a:r>
          </a:p>
        </p:txBody>
      </p:sp>
      <p:sp>
        <p:nvSpPr>
          <p:cNvPr id="9" name="Rectangle 8">
            <a:extLst>
              <a:ext uri="{FF2B5EF4-FFF2-40B4-BE49-F238E27FC236}">
                <a16:creationId xmlns:a16="http://schemas.microsoft.com/office/drawing/2014/main" id="{8D3439B3-A778-D4CE-F26A-FE48419207C5}"/>
              </a:ext>
            </a:extLst>
          </p:cNvPr>
          <p:cNvSpPr/>
          <p:nvPr/>
        </p:nvSpPr>
        <p:spPr>
          <a:xfrm>
            <a:off x="6920400" y="3162692"/>
            <a:ext cx="632460" cy="25908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7FFF</a:t>
            </a:r>
          </a:p>
        </p:txBody>
      </p:sp>
      <p:sp>
        <p:nvSpPr>
          <p:cNvPr id="10" name="Rectangle 9">
            <a:extLst>
              <a:ext uri="{FF2B5EF4-FFF2-40B4-BE49-F238E27FC236}">
                <a16:creationId xmlns:a16="http://schemas.microsoft.com/office/drawing/2014/main" id="{C95F40C3-1549-5E06-EAD9-77153A962AB7}"/>
              </a:ext>
            </a:extLst>
          </p:cNvPr>
          <p:cNvSpPr/>
          <p:nvPr/>
        </p:nvSpPr>
        <p:spPr>
          <a:xfrm>
            <a:off x="6920400" y="2903612"/>
            <a:ext cx="632460" cy="2590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8FFF</a:t>
            </a:r>
          </a:p>
        </p:txBody>
      </p:sp>
      <p:sp>
        <p:nvSpPr>
          <p:cNvPr id="12" name="Rectangle 11">
            <a:extLst>
              <a:ext uri="{FF2B5EF4-FFF2-40B4-BE49-F238E27FC236}">
                <a16:creationId xmlns:a16="http://schemas.microsoft.com/office/drawing/2014/main" id="{1DA50A52-9637-0839-CD6F-AD880DD2F2A6}"/>
              </a:ext>
            </a:extLst>
          </p:cNvPr>
          <p:cNvSpPr/>
          <p:nvPr/>
        </p:nvSpPr>
        <p:spPr>
          <a:xfrm>
            <a:off x="6920400" y="3421772"/>
            <a:ext cx="632460" cy="100965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7BC3F60-5434-517B-E501-E07FB78C9EE4}"/>
              </a:ext>
            </a:extLst>
          </p:cNvPr>
          <p:cNvSpPr/>
          <p:nvPr/>
        </p:nvSpPr>
        <p:spPr>
          <a:xfrm>
            <a:off x="6920400" y="1920240"/>
            <a:ext cx="632460" cy="27583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FFFE</a:t>
            </a:r>
          </a:p>
        </p:txBody>
      </p:sp>
      <p:sp>
        <p:nvSpPr>
          <p:cNvPr id="19" name="Rectangle 18">
            <a:extLst>
              <a:ext uri="{FF2B5EF4-FFF2-40B4-BE49-F238E27FC236}">
                <a16:creationId xmlns:a16="http://schemas.microsoft.com/office/drawing/2014/main" id="{B0596DD4-B551-A6A1-618B-08E7D680D7BE}"/>
              </a:ext>
            </a:extLst>
          </p:cNvPr>
          <p:cNvSpPr/>
          <p:nvPr/>
        </p:nvSpPr>
        <p:spPr>
          <a:xfrm rot="16200000">
            <a:off x="5299493" y="3078946"/>
            <a:ext cx="3029342" cy="1937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Address Bus</a:t>
            </a:r>
          </a:p>
        </p:txBody>
      </p:sp>
      <p:sp>
        <p:nvSpPr>
          <p:cNvPr id="22" name="Arrow: Down 21">
            <a:extLst>
              <a:ext uri="{FF2B5EF4-FFF2-40B4-BE49-F238E27FC236}">
                <a16:creationId xmlns:a16="http://schemas.microsoft.com/office/drawing/2014/main" id="{3DB0B16C-2218-E88B-954F-1B15E067CAA7}"/>
              </a:ext>
            </a:extLst>
          </p:cNvPr>
          <p:cNvSpPr/>
          <p:nvPr/>
        </p:nvSpPr>
        <p:spPr>
          <a:xfrm rot="16200000">
            <a:off x="6192719" y="2806160"/>
            <a:ext cx="426533" cy="453983"/>
          </a:xfrm>
          <a:prstGeom prst="downArrow">
            <a:avLst/>
          </a:prstGeom>
          <a:solidFill>
            <a:schemeClr val="accent3">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Brace 23">
            <a:extLst>
              <a:ext uri="{FF2B5EF4-FFF2-40B4-BE49-F238E27FC236}">
                <a16:creationId xmlns:a16="http://schemas.microsoft.com/office/drawing/2014/main" id="{DD8C3F93-266E-493D-3817-E19FC2B2A3EE}"/>
              </a:ext>
            </a:extLst>
          </p:cNvPr>
          <p:cNvSpPr/>
          <p:nvPr/>
        </p:nvSpPr>
        <p:spPr>
          <a:xfrm>
            <a:off x="7667159" y="3162692"/>
            <a:ext cx="401053" cy="15278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Right Brace 24">
            <a:extLst>
              <a:ext uri="{FF2B5EF4-FFF2-40B4-BE49-F238E27FC236}">
                <a16:creationId xmlns:a16="http://schemas.microsoft.com/office/drawing/2014/main" id="{F2ADDB37-1013-A229-C8D4-62761498F2BD}"/>
              </a:ext>
            </a:extLst>
          </p:cNvPr>
          <p:cNvSpPr/>
          <p:nvPr/>
        </p:nvSpPr>
        <p:spPr>
          <a:xfrm>
            <a:off x="7667159" y="1920240"/>
            <a:ext cx="401053" cy="2590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Right Brace 25">
            <a:extLst>
              <a:ext uri="{FF2B5EF4-FFF2-40B4-BE49-F238E27FC236}">
                <a16:creationId xmlns:a16="http://schemas.microsoft.com/office/drawing/2014/main" id="{904B998F-9766-02D7-0421-E80436153E9F}"/>
              </a:ext>
            </a:extLst>
          </p:cNvPr>
          <p:cNvSpPr/>
          <p:nvPr/>
        </p:nvSpPr>
        <p:spPr>
          <a:xfrm>
            <a:off x="7667159" y="2179320"/>
            <a:ext cx="401053" cy="9833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CD5AEDFC-4F4E-AA9B-8C3F-C81002998A70}"/>
              </a:ext>
            </a:extLst>
          </p:cNvPr>
          <p:cNvSpPr txBox="1"/>
          <p:nvPr/>
        </p:nvSpPr>
        <p:spPr>
          <a:xfrm>
            <a:off x="8129807" y="1973517"/>
            <a:ext cx="733456" cy="169277"/>
          </a:xfrm>
          <a:prstGeom prst="rect">
            <a:avLst/>
          </a:prstGeom>
          <a:noFill/>
        </p:spPr>
        <p:txBody>
          <a:bodyPr wrap="square" lIns="0" tIns="0" rIns="0" bIns="0" rtlCol="0">
            <a:spAutoFit/>
          </a:bodyPr>
          <a:lstStyle/>
          <a:p>
            <a:pPr algn="l"/>
            <a:r>
              <a:rPr lang="en-US" sz="1100" dirty="0"/>
              <a:t>mouse</a:t>
            </a:r>
          </a:p>
        </p:txBody>
      </p:sp>
      <p:sp>
        <p:nvSpPr>
          <p:cNvPr id="28" name="TextBox 27">
            <a:extLst>
              <a:ext uri="{FF2B5EF4-FFF2-40B4-BE49-F238E27FC236}">
                <a16:creationId xmlns:a16="http://schemas.microsoft.com/office/drawing/2014/main" id="{52405177-F244-6D7B-D6B8-2895A076E16D}"/>
              </a:ext>
            </a:extLst>
          </p:cNvPr>
          <p:cNvSpPr txBox="1"/>
          <p:nvPr/>
        </p:nvSpPr>
        <p:spPr>
          <a:xfrm>
            <a:off x="8123393" y="2570616"/>
            <a:ext cx="1371600" cy="169277"/>
          </a:xfrm>
          <a:prstGeom prst="rect">
            <a:avLst/>
          </a:prstGeom>
          <a:noFill/>
        </p:spPr>
        <p:txBody>
          <a:bodyPr wrap="square" lIns="0" tIns="0" rIns="0" bIns="0" rtlCol="0">
            <a:spAutoFit/>
          </a:bodyPr>
          <a:lstStyle/>
          <a:p>
            <a:pPr algn="l"/>
            <a:r>
              <a:rPr lang="en-US" sz="1100" dirty="0"/>
              <a:t>monitor</a:t>
            </a:r>
          </a:p>
        </p:txBody>
      </p:sp>
      <p:sp>
        <p:nvSpPr>
          <p:cNvPr id="29" name="TextBox 28">
            <a:extLst>
              <a:ext uri="{FF2B5EF4-FFF2-40B4-BE49-F238E27FC236}">
                <a16:creationId xmlns:a16="http://schemas.microsoft.com/office/drawing/2014/main" id="{273C20C5-0CB6-E537-3F5F-55B4527F0E60}"/>
              </a:ext>
            </a:extLst>
          </p:cNvPr>
          <p:cNvSpPr txBox="1"/>
          <p:nvPr/>
        </p:nvSpPr>
        <p:spPr>
          <a:xfrm>
            <a:off x="8129807" y="3841957"/>
            <a:ext cx="1371600" cy="169277"/>
          </a:xfrm>
          <a:prstGeom prst="rect">
            <a:avLst/>
          </a:prstGeom>
          <a:noFill/>
        </p:spPr>
        <p:txBody>
          <a:bodyPr wrap="square" lIns="0" tIns="0" rIns="0" bIns="0" rtlCol="0">
            <a:spAutoFit/>
          </a:bodyPr>
          <a:lstStyle/>
          <a:p>
            <a:pPr algn="l"/>
            <a:r>
              <a:rPr lang="en-US" sz="1100" dirty="0"/>
              <a:t>memory</a:t>
            </a:r>
          </a:p>
        </p:txBody>
      </p:sp>
      <p:sp>
        <p:nvSpPr>
          <p:cNvPr id="30" name="Right Brace 29">
            <a:extLst>
              <a:ext uri="{FF2B5EF4-FFF2-40B4-BE49-F238E27FC236}">
                <a16:creationId xmlns:a16="http://schemas.microsoft.com/office/drawing/2014/main" id="{09E4853C-47DB-6239-FFBF-99014F2B67BF}"/>
              </a:ext>
            </a:extLst>
          </p:cNvPr>
          <p:cNvSpPr/>
          <p:nvPr/>
        </p:nvSpPr>
        <p:spPr>
          <a:xfrm>
            <a:off x="7667158" y="1661160"/>
            <a:ext cx="401053" cy="2590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TextBox 30">
            <a:extLst>
              <a:ext uri="{FF2B5EF4-FFF2-40B4-BE49-F238E27FC236}">
                <a16:creationId xmlns:a16="http://schemas.microsoft.com/office/drawing/2014/main" id="{453CE8F3-0874-5D12-5E8B-AEA65FBAC7E7}"/>
              </a:ext>
            </a:extLst>
          </p:cNvPr>
          <p:cNvSpPr txBox="1"/>
          <p:nvPr/>
        </p:nvSpPr>
        <p:spPr>
          <a:xfrm>
            <a:off x="8123393" y="1676141"/>
            <a:ext cx="733456" cy="169277"/>
          </a:xfrm>
          <a:prstGeom prst="rect">
            <a:avLst/>
          </a:prstGeom>
          <a:noFill/>
        </p:spPr>
        <p:txBody>
          <a:bodyPr wrap="square" lIns="0" tIns="0" rIns="0" bIns="0" rtlCol="0">
            <a:spAutoFit/>
          </a:bodyPr>
          <a:lstStyle/>
          <a:p>
            <a:pPr algn="l"/>
            <a:r>
              <a:rPr lang="en-US" sz="1100" dirty="0"/>
              <a:t>keyboard</a:t>
            </a:r>
          </a:p>
        </p:txBody>
      </p:sp>
    </p:spTree>
    <p:extLst>
      <p:ext uri="{BB962C8B-B14F-4D97-AF65-F5344CB8AC3E}">
        <p14:creationId xmlns:p14="http://schemas.microsoft.com/office/powerpoint/2010/main" val="1506269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4335587" cy="1610697"/>
          </a:xfrm>
        </p:spPr>
        <p:txBody>
          <a:bodyPr/>
          <a:lstStyle/>
          <a:p>
            <a:pPr marL="285750" indent="-285750">
              <a:buFont typeface="Arial" panose="020B0604020202020204" pitchFamily="34" charset="0"/>
              <a:buChar char="•"/>
            </a:pPr>
            <a:r>
              <a:rPr lang="en-US" sz="1600" b="1" dirty="0"/>
              <a:t>Example2: </a:t>
            </a:r>
          </a:p>
          <a:p>
            <a:pPr marL="733806" lvl="1" indent="-285750"/>
            <a:r>
              <a:rPr lang="en-US" sz="1600" b="1" dirty="0"/>
              <a:t>CPU receives store instruction: </a:t>
            </a:r>
          </a:p>
          <a:p>
            <a:pPr marL="733806" lvl="1" indent="-285750"/>
            <a:r>
              <a:rPr lang="en-US" sz="1600" b="1" dirty="0"/>
              <a:t>e.g. </a:t>
            </a:r>
            <a:r>
              <a:rPr lang="en-US" sz="1600" b="1" dirty="0">
                <a:solidFill>
                  <a:schemeClr val="tx1"/>
                </a:solidFill>
              </a:rPr>
              <a:t>ST</a:t>
            </a:r>
            <a:r>
              <a:rPr lang="en-US" sz="1600" b="1" dirty="0"/>
              <a:t> r1, 0xF</a:t>
            </a:r>
          </a:p>
          <a:p>
            <a:pPr marL="733806" lvl="1" indent="-285750"/>
            <a:r>
              <a:rPr lang="en-US" sz="1600" b="1" dirty="0"/>
              <a:t>Store the value of r1 into 0xF</a:t>
            </a:r>
          </a:p>
          <a:p>
            <a:pPr marL="733806" lvl="1" indent="-285750"/>
            <a:r>
              <a:rPr lang="en-US" sz="1600" b="1" dirty="0"/>
              <a:t>It will write r1 into memory</a:t>
            </a:r>
          </a:p>
          <a:p>
            <a:pPr marL="733806" lvl="1" indent="-285750"/>
            <a:r>
              <a:rPr lang="en-US" sz="1600" b="1" dirty="0"/>
              <a:t>At the memory location 0xF</a:t>
            </a:r>
          </a:p>
        </p:txBody>
      </p:sp>
      <p:sp>
        <p:nvSpPr>
          <p:cNvPr id="4" name="Slide Number Placeholder 3"/>
          <p:cNvSpPr>
            <a:spLocks noGrp="1"/>
          </p:cNvSpPr>
          <p:nvPr>
            <p:ph type="sldNum" sz="quarter" idx="19"/>
          </p:nvPr>
        </p:nvSpPr>
        <p:spPr>
          <a:xfrm>
            <a:off x="8581560" y="4754880"/>
            <a:ext cx="457200" cy="365760"/>
          </a:xfrm>
        </p:spPr>
        <p:txBody>
          <a:bodyPr/>
          <a:lstStyle/>
          <a:p>
            <a:fld id="{B6238B5B-F19C-E947-A0BC-87BD7983F871}" type="slidenum">
              <a:rPr lang="en-US" smtClean="0"/>
              <a:pPr/>
              <a:t>7</a:t>
            </a:fld>
            <a:endParaRPr lang="en-US" dirty="0"/>
          </a:p>
        </p:txBody>
      </p:sp>
      <p:sp>
        <p:nvSpPr>
          <p:cNvPr id="5" name="Title 4"/>
          <p:cNvSpPr>
            <a:spLocks noGrp="1"/>
          </p:cNvSpPr>
          <p:nvPr>
            <p:ph type="title"/>
          </p:nvPr>
        </p:nvSpPr>
        <p:spPr>
          <a:xfrm>
            <a:off x="640077" y="369582"/>
            <a:ext cx="7772400" cy="387798"/>
          </a:xfrm>
        </p:spPr>
        <p:txBody>
          <a:bodyPr/>
          <a:lstStyle/>
          <a:p>
            <a:r>
              <a:rPr lang="en-US" dirty="0"/>
              <a:t>A Memory Address Space</a:t>
            </a:r>
          </a:p>
        </p:txBody>
      </p:sp>
      <p:sp>
        <p:nvSpPr>
          <p:cNvPr id="3" name="Rectangle 2">
            <a:extLst>
              <a:ext uri="{FF2B5EF4-FFF2-40B4-BE49-F238E27FC236}">
                <a16:creationId xmlns:a16="http://schemas.microsoft.com/office/drawing/2014/main" id="{3BFAABC8-EE3A-2989-9490-71BA4E0F6B6C}"/>
              </a:ext>
            </a:extLst>
          </p:cNvPr>
          <p:cNvSpPr/>
          <p:nvPr/>
        </p:nvSpPr>
        <p:spPr>
          <a:xfrm>
            <a:off x="5492110" y="2687053"/>
            <a:ext cx="602582" cy="6510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6" name="Rectangle 5">
            <a:extLst>
              <a:ext uri="{FF2B5EF4-FFF2-40B4-BE49-F238E27FC236}">
                <a16:creationId xmlns:a16="http://schemas.microsoft.com/office/drawing/2014/main" id="{D7C12357-4604-80F8-F46D-1AFABB67C0B6}"/>
              </a:ext>
            </a:extLst>
          </p:cNvPr>
          <p:cNvSpPr/>
          <p:nvPr/>
        </p:nvSpPr>
        <p:spPr>
          <a:xfrm>
            <a:off x="6920400" y="1661160"/>
            <a:ext cx="632460" cy="2590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FFFF</a:t>
            </a:r>
          </a:p>
        </p:txBody>
      </p:sp>
      <p:sp>
        <p:nvSpPr>
          <p:cNvPr id="7" name="Rectangle 6">
            <a:extLst>
              <a:ext uri="{FF2B5EF4-FFF2-40B4-BE49-F238E27FC236}">
                <a16:creationId xmlns:a16="http://schemas.microsoft.com/office/drawing/2014/main" id="{9C0468B6-ED92-7A64-9DBD-EBF9C93CEB71}"/>
              </a:ext>
            </a:extLst>
          </p:cNvPr>
          <p:cNvSpPr/>
          <p:nvPr/>
        </p:nvSpPr>
        <p:spPr>
          <a:xfrm>
            <a:off x="6920400" y="2196073"/>
            <a:ext cx="632460" cy="707147"/>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CB52223-2EE8-A06B-87DB-62212EB0FAEC}"/>
              </a:ext>
            </a:extLst>
          </p:cNvPr>
          <p:cNvSpPr/>
          <p:nvPr/>
        </p:nvSpPr>
        <p:spPr>
          <a:xfrm>
            <a:off x="6920400" y="4431422"/>
            <a:ext cx="632460" cy="25908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0000</a:t>
            </a:r>
          </a:p>
        </p:txBody>
      </p:sp>
      <p:sp>
        <p:nvSpPr>
          <p:cNvPr id="9" name="Rectangle 8">
            <a:extLst>
              <a:ext uri="{FF2B5EF4-FFF2-40B4-BE49-F238E27FC236}">
                <a16:creationId xmlns:a16="http://schemas.microsoft.com/office/drawing/2014/main" id="{8D3439B3-A778-D4CE-F26A-FE48419207C5}"/>
              </a:ext>
            </a:extLst>
          </p:cNvPr>
          <p:cNvSpPr/>
          <p:nvPr/>
        </p:nvSpPr>
        <p:spPr>
          <a:xfrm>
            <a:off x="6920400" y="3162692"/>
            <a:ext cx="632460" cy="25908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7FFF</a:t>
            </a:r>
          </a:p>
        </p:txBody>
      </p:sp>
      <p:sp>
        <p:nvSpPr>
          <p:cNvPr id="10" name="Rectangle 9">
            <a:extLst>
              <a:ext uri="{FF2B5EF4-FFF2-40B4-BE49-F238E27FC236}">
                <a16:creationId xmlns:a16="http://schemas.microsoft.com/office/drawing/2014/main" id="{C95F40C3-1549-5E06-EAD9-77153A962AB7}"/>
              </a:ext>
            </a:extLst>
          </p:cNvPr>
          <p:cNvSpPr/>
          <p:nvPr/>
        </p:nvSpPr>
        <p:spPr>
          <a:xfrm>
            <a:off x="6920400" y="2903612"/>
            <a:ext cx="632460" cy="2590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8FFF</a:t>
            </a:r>
          </a:p>
        </p:txBody>
      </p:sp>
      <p:sp>
        <p:nvSpPr>
          <p:cNvPr id="12" name="Rectangle 11">
            <a:extLst>
              <a:ext uri="{FF2B5EF4-FFF2-40B4-BE49-F238E27FC236}">
                <a16:creationId xmlns:a16="http://schemas.microsoft.com/office/drawing/2014/main" id="{1DA50A52-9637-0839-CD6F-AD880DD2F2A6}"/>
              </a:ext>
            </a:extLst>
          </p:cNvPr>
          <p:cNvSpPr/>
          <p:nvPr/>
        </p:nvSpPr>
        <p:spPr>
          <a:xfrm>
            <a:off x="6920400" y="3421772"/>
            <a:ext cx="632460" cy="100965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7BC3F60-5434-517B-E501-E07FB78C9EE4}"/>
              </a:ext>
            </a:extLst>
          </p:cNvPr>
          <p:cNvSpPr/>
          <p:nvPr/>
        </p:nvSpPr>
        <p:spPr>
          <a:xfrm>
            <a:off x="6920400" y="1920240"/>
            <a:ext cx="632460" cy="27583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FFFE</a:t>
            </a:r>
          </a:p>
        </p:txBody>
      </p:sp>
      <p:sp>
        <p:nvSpPr>
          <p:cNvPr id="19" name="Rectangle 18">
            <a:extLst>
              <a:ext uri="{FF2B5EF4-FFF2-40B4-BE49-F238E27FC236}">
                <a16:creationId xmlns:a16="http://schemas.microsoft.com/office/drawing/2014/main" id="{B0596DD4-B551-A6A1-618B-08E7D680D7BE}"/>
              </a:ext>
            </a:extLst>
          </p:cNvPr>
          <p:cNvSpPr/>
          <p:nvPr/>
        </p:nvSpPr>
        <p:spPr>
          <a:xfrm rot="16200000">
            <a:off x="5299493" y="3078946"/>
            <a:ext cx="3029342" cy="1937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Address Bus</a:t>
            </a:r>
          </a:p>
        </p:txBody>
      </p:sp>
      <p:sp>
        <p:nvSpPr>
          <p:cNvPr id="22" name="Arrow: Down 21">
            <a:extLst>
              <a:ext uri="{FF2B5EF4-FFF2-40B4-BE49-F238E27FC236}">
                <a16:creationId xmlns:a16="http://schemas.microsoft.com/office/drawing/2014/main" id="{3DB0B16C-2218-E88B-954F-1B15E067CAA7}"/>
              </a:ext>
            </a:extLst>
          </p:cNvPr>
          <p:cNvSpPr/>
          <p:nvPr/>
        </p:nvSpPr>
        <p:spPr>
          <a:xfrm rot="16200000">
            <a:off x="6192719" y="2806160"/>
            <a:ext cx="426533" cy="453983"/>
          </a:xfrm>
          <a:prstGeom prst="downArrow">
            <a:avLst/>
          </a:prstGeom>
          <a:solidFill>
            <a:schemeClr val="accent3">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Brace 23">
            <a:extLst>
              <a:ext uri="{FF2B5EF4-FFF2-40B4-BE49-F238E27FC236}">
                <a16:creationId xmlns:a16="http://schemas.microsoft.com/office/drawing/2014/main" id="{DD8C3F93-266E-493D-3817-E19FC2B2A3EE}"/>
              </a:ext>
            </a:extLst>
          </p:cNvPr>
          <p:cNvSpPr/>
          <p:nvPr/>
        </p:nvSpPr>
        <p:spPr>
          <a:xfrm>
            <a:off x="7667159" y="3162692"/>
            <a:ext cx="401053" cy="15278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Right Brace 24">
            <a:extLst>
              <a:ext uri="{FF2B5EF4-FFF2-40B4-BE49-F238E27FC236}">
                <a16:creationId xmlns:a16="http://schemas.microsoft.com/office/drawing/2014/main" id="{F2ADDB37-1013-A229-C8D4-62761498F2BD}"/>
              </a:ext>
            </a:extLst>
          </p:cNvPr>
          <p:cNvSpPr/>
          <p:nvPr/>
        </p:nvSpPr>
        <p:spPr>
          <a:xfrm>
            <a:off x="7667159" y="1920240"/>
            <a:ext cx="401053" cy="2590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Right Brace 25">
            <a:extLst>
              <a:ext uri="{FF2B5EF4-FFF2-40B4-BE49-F238E27FC236}">
                <a16:creationId xmlns:a16="http://schemas.microsoft.com/office/drawing/2014/main" id="{904B998F-9766-02D7-0421-E80436153E9F}"/>
              </a:ext>
            </a:extLst>
          </p:cNvPr>
          <p:cNvSpPr/>
          <p:nvPr/>
        </p:nvSpPr>
        <p:spPr>
          <a:xfrm>
            <a:off x="7667159" y="2179320"/>
            <a:ext cx="401053" cy="9833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CD5AEDFC-4F4E-AA9B-8C3F-C81002998A70}"/>
              </a:ext>
            </a:extLst>
          </p:cNvPr>
          <p:cNvSpPr txBox="1"/>
          <p:nvPr/>
        </p:nvSpPr>
        <p:spPr>
          <a:xfrm>
            <a:off x="8129807" y="1973517"/>
            <a:ext cx="733456" cy="169277"/>
          </a:xfrm>
          <a:prstGeom prst="rect">
            <a:avLst/>
          </a:prstGeom>
          <a:noFill/>
        </p:spPr>
        <p:txBody>
          <a:bodyPr wrap="square" lIns="0" tIns="0" rIns="0" bIns="0" rtlCol="0">
            <a:spAutoFit/>
          </a:bodyPr>
          <a:lstStyle/>
          <a:p>
            <a:pPr algn="l"/>
            <a:r>
              <a:rPr lang="en-US" sz="1100" dirty="0"/>
              <a:t>mouse</a:t>
            </a:r>
          </a:p>
        </p:txBody>
      </p:sp>
      <p:sp>
        <p:nvSpPr>
          <p:cNvPr id="28" name="TextBox 27">
            <a:extLst>
              <a:ext uri="{FF2B5EF4-FFF2-40B4-BE49-F238E27FC236}">
                <a16:creationId xmlns:a16="http://schemas.microsoft.com/office/drawing/2014/main" id="{52405177-F244-6D7B-D6B8-2895A076E16D}"/>
              </a:ext>
            </a:extLst>
          </p:cNvPr>
          <p:cNvSpPr txBox="1"/>
          <p:nvPr/>
        </p:nvSpPr>
        <p:spPr>
          <a:xfrm>
            <a:off x="8123393" y="2570616"/>
            <a:ext cx="1371600" cy="169277"/>
          </a:xfrm>
          <a:prstGeom prst="rect">
            <a:avLst/>
          </a:prstGeom>
          <a:noFill/>
        </p:spPr>
        <p:txBody>
          <a:bodyPr wrap="square" lIns="0" tIns="0" rIns="0" bIns="0" rtlCol="0">
            <a:spAutoFit/>
          </a:bodyPr>
          <a:lstStyle/>
          <a:p>
            <a:pPr algn="l"/>
            <a:r>
              <a:rPr lang="en-US" sz="1100" dirty="0"/>
              <a:t>monitor</a:t>
            </a:r>
          </a:p>
        </p:txBody>
      </p:sp>
      <p:sp>
        <p:nvSpPr>
          <p:cNvPr id="29" name="TextBox 28">
            <a:extLst>
              <a:ext uri="{FF2B5EF4-FFF2-40B4-BE49-F238E27FC236}">
                <a16:creationId xmlns:a16="http://schemas.microsoft.com/office/drawing/2014/main" id="{273C20C5-0CB6-E537-3F5F-55B4527F0E60}"/>
              </a:ext>
            </a:extLst>
          </p:cNvPr>
          <p:cNvSpPr txBox="1"/>
          <p:nvPr/>
        </p:nvSpPr>
        <p:spPr>
          <a:xfrm>
            <a:off x="8129807" y="3841957"/>
            <a:ext cx="1371600" cy="169277"/>
          </a:xfrm>
          <a:prstGeom prst="rect">
            <a:avLst/>
          </a:prstGeom>
          <a:noFill/>
        </p:spPr>
        <p:txBody>
          <a:bodyPr wrap="square" lIns="0" tIns="0" rIns="0" bIns="0" rtlCol="0">
            <a:spAutoFit/>
          </a:bodyPr>
          <a:lstStyle/>
          <a:p>
            <a:pPr algn="l"/>
            <a:r>
              <a:rPr lang="en-US" sz="1100" dirty="0"/>
              <a:t>memory</a:t>
            </a:r>
          </a:p>
        </p:txBody>
      </p:sp>
      <p:sp>
        <p:nvSpPr>
          <p:cNvPr id="30" name="Right Brace 29">
            <a:extLst>
              <a:ext uri="{FF2B5EF4-FFF2-40B4-BE49-F238E27FC236}">
                <a16:creationId xmlns:a16="http://schemas.microsoft.com/office/drawing/2014/main" id="{09E4853C-47DB-6239-FFBF-99014F2B67BF}"/>
              </a:ext>
            </a:extLst>
          </p:cNvPr>
          <p:cNvSpPr/>
          <p:nvPr/>
        </p:nvSpPr>
        <p:spPr>
          <a:xfrm>
            <a:off x="7667158" y="1661160"/>
            <a:ext cx="401053" cy="2590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TextBox 30">
            <a:extLst>
              <a:ext uri="{FF2B5EF4-FFF2-40B4-BE49-F238E27FC236}">
                <a16:creationId xmlns:a16="http://schemas.microsoft.com/office/drawing/2014/main" id="{453CE8F3-0874-5D12-5E8B-AEA65FBAC7E7}"/>
              </a:ext>
            </a:extLst>
          </p:cNvPr>
          <p:cNvSpPr txBox="1"/>
          <p:nvPr/>
        </p:nvSpPr>
        <p:spPr>
          <a:xfrm>
            <a:off x="8123393" y="1676141"/>
            <a:ext cx="733456" cy="169277"/>
          </a:xfrm>
          <a:prstGeom prst="rect">
            <a:avLst/>
          </a:prstGeom>
          <a:noFill/>
        </p:spPr>
        <p:txBody>
          <a:bodyPr wrap="square" lIns="0" tIns="0" rIns="0" bIns="0" rtlCol="0">
            <a:spAutoFit/>
          </a:bodyPr>
          <a:lstStyle/>
          <a:p>
            <a:pPr algn="l"/>
            <a:r>
              <a:rPr lang="en-US" sz="1100" dirty="0"/>
              <a:t>keyboard</a:t>
            </a:r>
          </a:p>
        </p:txBody>
      </p:sp>
    </p:spTree>
    <p:extLst>
      <p:ext uri="{BB962C8B-B14F-4D97-AF65-F5344CB8AC3E}">
        <p14:creationId xmlns:p14="http://schemas.microsoft.com/office/powerpoint/2010/main" val="600379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2073388"/>
          </a:xfrm>
        </p:spPr>
        <p:txBody>
          <a:bodyPr/>
          <a:lstStyle/>
          <a:p>
            <a:pPr marL="285750" indent="-285750">
              <a:buFont typeface="Arial" panose="020B0604020202020204" pitchFamily="34" charset="0"/>
              <a:buChar char="•"/>
            </a:pPr>
            <a:r>
              <a:rPr lang="en-US" sz="1600" b="1" dirty="0"/>
              <a:t>Basic Instruction Format</a:t>
            </a:r>
          </a:p>
          <a:p>
            <a:pPr marL="733806" lvl="1" indent="-285750"/>
            <a:r>
              <a:rPr lang="en-US" sz="1600" b="1" dirty="0"/>
              <a:t>Opcode</a:t>
            </a:r>
          </a:p>
          <a:p>
            <a:pPr marL="1008126" lvl="2" indent="-285750"/>
            <a:r>
              <a:rPr lang="en-US" b="1" dirty="0"/>
              <a:t>Type of operation</a:t>
            </a:r>
          </a:p>
          <a:p>
            <a:pPr marL="1008126" lvl="2" indent="-285750"/>
            <a:r>
              <a:rPr lang="en-US" b="1" dirty="0"/>
              <a:t>e.g. ADD, MUL</a:t>
            </a:r>
          </a:p>
          <a:p>
            <a:pPr marL="733806" lvl="1" indent="-285750"/>
            <a:r>
              <a:rPr lang="en-US" sz="1600" b="1" dirty="0"/>
              <a:t>Operands</a:t>
            </a:r>
          </a:p>
          <a:p>
            <a:pPr marL="1008126" lvl="2" indent="-285750"/>
            <a:r>
              <a:rPr lang="en-US" b="1" dirty="0"/>
              <a:t>Source data to use</a:t>
            </a:r>
          </a:p>
          <a:p>
            <a:pPr marL="1008126" lvl="2" indent="-285750"/>
            <a:r>
              <a:rPr lang="en-US" b="1" dirty="0"/>
              <a:t>register identifier (e.g. r0) </a:t>
            </a:r>
          </a:p>
          <a:p>
            <a:pPr marL="1008126" lvl="2" indent="-285750"/>
            <a:r>
              <a:rPr lang="en-US" b="1" dirty="0"/>
              <a:t>Or memory address (e.g. 0x8000)</a:t>
            </a:r>
          </a:p>
        </p:txBody>
      </p:sp>
      <p:sp>
        <p:nvSpPr>
          <p:cNvPr id="4" name="Slide Number Placeholder 3"/>
          <p:cNvSpPr>
            <a:spLocks noGrp="1"/>
          </p:cNvSpPr>
          <p:nvPr>
            <p:ph type="sldNum" sz="quarter" idx="19"/>
          </p:nvPr>
        </p:nvSpPr>
        <p:spPr/>
        <p:txBody>
          <a:bodyPr/>
          <a:lstStyle/>
          <a:p>
            <a:fld id="{B6238B5B-F19C-E947-A0BC-87BD7983F871}" type="slidenum">
              <a:rPr lang="en-US" smtClean="0"/>
              <a:pPr/>
              <a:t>8</a:t>
            </a:fld>
            <a:endParaRPr lang="en-US" dirty="0"/>
          </a:p>
        </p:txBody>
      </p:sp>
      <p:sp>
        <p:nvSpPr>
          <p:cNvPr id="5" name="Title 4"/>
          <p:cNvSpPr>
            <a:spLocks noGrp="1"/>
          </p:cNvSpPr>
          <p:nvPr>
            <p:ph type="title"/>
          </p:nvPr>
        </p:nvSpPr>
        <p:spPr>
          <a:xfrm>
            <a:off x="640077" y="369582"/>
            <a:ext cx="7772400" cy="387798"/>
          </a:xfrm>
        </p:spPr>
        <p:txBody>
          <a:bodyPr/>
          <a:lstStyle/>
          <a:p>
            <a:r>
              <a:rPr lang="en-US" dirty="0"/>
              <a:t>Computer Execution Model</a:t>
            </a:r>
          </a:p>
        </p:txBody>
      </p:sp>
      <p:sp>
        <p:nvSpPr>
          <p:cNvPr id="12" name="Rectangle 11">
            <a:extLst>
              <a:ext uri="{FF2B5EF4-FFF2-40B4-BE49-F238E27FC236}">
                <a16:creationId xmlns:a16="http://schemas.microsoft.com/office/drawing/2014/main" id="{01EB8E67-0C5B-00FE-23EE-C769508D9036}"/>
              </a:ext>
            </a:extLst>
          </p:cNvPr>
          <p:cNvSpPr/>
          <p:nvPr/>
        </p:nvSpPr>
        <p:spPr>
          <a:xfrm>
            <a:off x="4700337" y="1532021"/>
            <a:ext cx="1644316" cy="3449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OPCODE</a:t>
            </a:r>
          </a:p>
        </p:txBody>
      </p:sp>
      <p:sp>
        <p:nvSpPr>
          <p:cNvPr id="13" name="Rectangle 12">
            <a:extLst>
              <a:ext uri="{FF2B5EF4-FFF2-40B4-BE49-F238E27FC236}">
                <a16:creationId xmlns:a16="http://schemas.microsoft.com/office/drawing/2014/main" id="{4CB6A817-9D0F-F8FF-9068-CCBD2CB04F13}"/>
              </a:ext>
            </a:extLst>
          </p:cNvPr>
          <p:cNvSpPr/>
          <p:nvPr/>
        </p:nvSpPr>
        <p:spPr>
          <a:xfrm>
            <a:off x="6344653" y="1532021"/>
            <a:ext cx="1644316" cy="3449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OPERANDS</a:t>
            </a:r>
          </a:p>
        </p:txBody>
      </p:sp>
    </p:spTree>
    <p:extLst>
      <p:ext uri="{BB962C8B-B14F-4D97-AF65-F5344CB8AC3E}">
        <p14:creationId xmlns:p14="http://schemas.microsoft.com/office/powerpoint/2010/main" val="411435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3" y="1208312"/>
            <a:ext cx="4925209" cy="4007251"/>
          </a:xfrm>
        </p:spPr>
        <p:txBody>
          <a:bodyPr/>
          <a:lstStyle/>
          <a:p>
            <a:pPr marL="285750" indent="-285750">
              <a:buFont typeface="Arial" panose="020B0604020202020204" pitchFamily="34" charset="0"/>
              <a:buChar char="•"/>
            </a:pPr>
            <a:r>
              <a:rPr lang="en-US" sz="1600" b="1" dirty="0"/>
              <a:t>Instructions formats </a:t>
            </a:r>
          </a:p>
          <a:p>
            <a:pPr marL="285750" indent="-285750">
              <a:buFont typeface="Arial" panose="020B0604020202020204" pitchFamily="34" charset="0"/>
              <a:buChar char="•"/>
            </a:pPr>
            <a:r>
              <a:rPr lang="en-US" sz="1600" b="1" dirty="0"/>
              <a:t>Opcodes description</a:t>
            </a:r>
          </a:p>
          <a:p>
            <a:pPr marL="285750" indent="-285750">
              <a:buFont typeface="Arial" panose="020B0604020202020204" pitchFamily="34" charset="0"/>
              <a:buChar char="•"/>
            </a:pPr>
            <a:r>
              <a:rPr lang="en-US" sz="1600" b="1" dirty="0"/>
              <a:t>Data types</a:t>
            </a:r>
          </a:p>
          <a:p>
            <a:pPr marL="285750" indent="-285750">
              <a:buFont typeface="Arial" panose="020B0604020202020204" pitchFamily="34" charset="0"/>
              <a:buChar char="•"/>
            </a:pPr>
            <a:r>
              <a:rPr lang="en-US" sz="1600" b="1" dirty="0"/>
              <a:t>The registers description</a:t>
            </a:r>
          </a:p>
          <a:p>
            <a:pPr marL="285750" indent="-285750">
              <a:buFont typeface="Arial" panose="020B0604020202020204" pitchFamily="34" charset="0"/>
              <a:buChar char="•"/>
            </a:pPr>
            <a:r>
              <a:rPr lang="en-US" sz="1600" b="1" dirty="0"/>
              <a:t>Addressing modes</a:t>
            </a:r>
          </a:p>
          <a:p>
            <a:pPr marL="285750" indent="-285750">
              <a:buFont typeface="Arial" panose="020B0604020202020204" pitchFamily="34" charset="0"/>
              <a:buChar char="•"/>
            </a:pPr>
            <a:r>
              <a:rPr lang="en-US" sz="1600" b="1" dirty="0"/>
              <a:t>Memory alignment</a:t>
            </a:r>
          </a:p>
          <a:p>
            <a:pPr marL="285750" indent="-285750">
              <a:buFont typeface="Arial" panose="020B0604020202020204" pitchFamily="34" charset="0"/>
              <a:buChar char="•"/>
            </a:pPr>
            <a:r>
              <a:rPr lang="en-US" sz="1600" b="1" dirty="0"/>
              <a:t>Endianness</a:t>
            </a:r>
          </a:p>
          <a:p>
            <a:pPr marL="285750" indent="-285750">
              <a:buFont typeface="Arial" panose="020B0604020202020204" pitchFamily="34" charset="0"/>
              <a:buChar char="•"/>
            </a:pPr>
            <a:r>
              <a:rPr lang="en-US" sz="1600" b="1" dirty="0"/>
              <a:t>Control/status registers</a:t>
            </a:r>
          </a:p>
          <a:p>
            <a:pPr marL="285750" indent="-285750">
              <a:buFont typeface="Arial" panose="020B0604020202020204" pitchFamily="34" charset="0"/>
              <a:buChar char="•"/>
            </a:pPr>
            <a:r>
              <a:rPr lang="en-US" sz="1600" b="1" dirty="0"/>
              <a:t>Others</a:t>
            </a:r>
          </a:p>
          <a:p>
            <a:pPr marL="733806" lvl="1" indent="-285750"/>
            <a:r>
              <a:rPr lang="en-US" sz="1600" b="1" dirty="0"/>
              <a:t>Extensions</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endParaRPr lang="en-US" sz="1600"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9</a:t>
            </a:fld>
            <a:endParaRPr lang="en-US" dirty="0"/>
          </a:p>
        </p:txBody>
      </p:sp>
      <p:sp>
        <p:nvSpPr>
          <p:cNvPr id="5" name="Title 4"/>
          <p:cNvSpPr>
            <a:spLocks noGrp="1"/>
          </p:cNvSpPr>
          <p:nvPr>
            <p:ph type="title"/>
          </p:nvPr>
        </p:nvSpPr>
        <p:spPr>
          <a:xfrm>
            <a:off x="640077" y="369582"/>
            <a:ext cx="7772400" cy="387798"/>
          </a:xfrm>
        </p:spPr>
        <p:txBody>
          <a:bodyPr/>
          <a:lstStyle/>
          <a:p>
            <a:r>
              <a:rPr lang="en-US" dirty="0"/>
              <a:t>What is included in the ISA?</a:t>
            </a:r>
          </a:p>
        </p:txBody>
      </p:sp>
      <p:sp>
        <p:nvSpPr>
          <p:cNvPr id="3" name="Rectangle 2">
            <a:extLst>
              <a:ext uri="{FF2B5EF4-FFF2-40B4-BE49-F238E27FC236}">
                <a16:creationId xmlns:a16="http://schemas.microsoft.com/office/drawing/2014/main" id="{C65EBD5B-976E-513C-D31F-3C4FED48B4CF}"/>
              </a:ext>
            </a:extLst>
          </p:cNvPr>
          <p:cNvSpPr/>
          <p:nvPr/>
        </p:nvSpPr>
        <p:spPr>
          <a:xfrm>
            <a:off x="6344653" y="1208312"/>
            <a:ext cx="1997242" cy="8530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Software</a:t>
            </a:r>
          </a:p>
        </p:txBody>
      </p:sp>
      <p:sp>
        <p:nvSpPr>
          <p:cNvPr id="6" name="Rectangle 5">
            <a:extLst>
              <a:ext uri="{FF2B5EF4-FFF2-40B4-BE49-F238E27FC236}">
                <a16:creationId xmlns:a16="http://schemas.microsoft.com/office/drawing/2014/main" id="{529BDBA2-A3D8-63C3-7E76-897946A6DD07}"/>
              </a:ext>
            </a:extLst>
          </p:cNvPr>
          <p:cNvSpPr/>
          <p:nvPr/>
        </p:nvSpPr>
        <p:spPr>
          <a:xfrm>
            <a:off x="6344653" y="2938430"/>
            <a:ext cx="1997242" cy="8530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Hardware</a:t>
            </a:r>
          </a:p>
        </p:txBody>
      </p:sp>
      <p:cxnSp>
        <p:nvCxnSpPr>
          <p:cNvPr id="8" name="Straight Connector 7">
            <a:extLst>
              <a:ext uri="{FF2B5EF4-FFF2-40B4-BE49-F238E27FC236}">
                <a16:creationId xmlns:a16="http://schemas.microsoft.com/office/drawing/2014/main" id="{C1CE1F8F-AAEB-2F4E-16F5-B94498997D09}"/>
              </a:ext>
            </a:extLst>
          </p:cNvPr>
          <p:cNvCxnSpPr/>
          <p:nvPr/>
        </p:nvCxnSpPr>
        <p:spPr>
          <a:xfrm>
            <a:off x="6152147" y="2512343"/>
            <a:ext cx="2462810" cy="0"/>
          </a:xfrm>
          <a:prstGeom prst="line">
            <a:avLst/>
          </a:prstGeom>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6E66D510-CC46-5264-0717-E377086B845F}"/>
              </a:ext>
            </a:extLst>
          </p:cNvPr>
          <p:cNvSpPr txBox="1"/>
          <p:nvPr/>
        </p:nvSpPr>
        <p:spPr>
          <a:xfrm>
            <a:off x="7207175" y="2312941"/>
            <a:ext cx="352753" cy="215444"/>
          </a:xfrm>
          <a:prstGeom prst="rect">
            <a:avLst/>
          </a:prstGeom>
          <a:noFill/>
        </p:spPr>
        <p:txBody>
          <a:bodyPr wrap="square" lIns="0" tIns="0" rIns="0" bIns="0" rtlCol="0">
            <a:spAutoFit/>
          </a:bodyPr>
          <a:lstStyle/>
          <a:p>
            <a:pPr algn="l"/>
            <a:r>
              <a:rPr lang="en-US" sz="1400" dirty="0"/>
              <a:t>ISA</a:t>
            </a:r>
          </a:p>
        </p:txBody>
      </p:sp>
    </p:spTree>
    <p:extLst>
      <p:ext uri="{BB962C8B-B14F-4D97-AF65-F5344CB8AC3E}">
        <p14:creationId xmlns:p14="http://schemas.microsoft.com/office/powerpoint/2010/main" val="309766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01-light">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Presentation3" id="{29398D0B-90C9-544C-A6FC-AE19BFCCC692}" vid="{4B4CC681-B77A-AB4C-AD62-92A8F50A32EB}"/>
    </a:ext>
  </a:extLst>
</a:theme>
</file>

<file path=ppt/theme/theme2.xml><?xml version="1.0" encoding="utf-8"?>
<a:theme xmlns:a="http://schemas.openxmlformats.org/drawingml/2006/main" name="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29398D0B-90C9-544C-A6FC-AE19BFCCC692}" vid="{F69EEA45-44B6-3944-BC30-5A6DA2629F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lecture1</Template>
  <TotalTime>5399</TotalTime>
  <Words>1741</Words>
  <Application>Microsoft Office PowerPoint</Application>
  <PresentationFormat>On-screen Show (16:9)</PresentationFormat>
  <Paragraphs>505</Paragraphs>
  <Slides>36</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36</vt:i4>
      </vt:variant>
    </vt:vector>
  </HeadingPairs>
  <TitlesOfParts>
    <vt:vector size="43" baseType="lpstr">
      <vt:lpstr>Arial</vt:lpstr>
      <vt:lpstr>Calibri</vt:lpstr>
      <vt:lpstr>Helvetica</vt:lpstr>
      <vt:lpstr>Helvetica Regular</vt:lpstr>
      <vt:lpstr>Söhne</vt:lpstr>
      <vt:lpstr>presentation-01-light</vt:lpstr>
      <vt:lpstr>presentation-01-dark</vt:lpstr>
      <vt:lpstr>PowerPoint Presentation</vt:lpstr>
      <vt:lpstr>Computer Hardware Model</vt:lpstr>
      <vt:lpstr>The Register File</vt:lpstr>
      <vt:lpstr>The Main Memory</vt:lpstr>
      <vt:lpstr>A Memory Address Space</vt:lpstr>
      <vt:lpstr>A Memory Address Space</vt:lpstr>
      <vt:lpstr>A Memory Address Space</vt:lpstr>
      <vt:lpstr>Computer Execution Model</vt:lpstr>
      <vt:lpstr>What is included in the ISA?</vt:lpstr>
      <vt:lpstr>ISA: Data Type</vt:lpstr>
      <vt:lpstr>ISA: Data Type</vt:lpstr>
      <vt:lpstr>ISA: Addressing Modes</vt:lpstr>
      <vt:lpstr>ISA: Addressing Modes</vt:lpstr>
      <vt:lpstr>ISA: Addressing Modes</vt:lpstr>
      <vt:lpstr>ISA: Addressing Modes</vt:lpstr>
      <vt:lpstr>ISA: Addressing Modes</vt:lpstr>
      <vt:lpstr>ISA: Addressing Modes</vt:lpstr>
      <vt:lpstr>ISA: Addressing Modes</vt:lpstr>
      <vt:lpstr>ISA: Addressing Modes</vt:lpstr>
      <vt:lpstr>ISA: Addressing Modes</vt:lpstr>
      <vt:lpstr>ISA: Encoding large Immediate</vt:lpstr>
      <vt:lpstr>ISA: Encoding large Immediate</vt:lpstr>
      <vt:lpstr>ISA: Encoding large Immediate</vt:lpstr>
      <vt:lpstr>ISA: Memory alignment</vt:lpstr>
      <vt:lpstr>ISA: Memory alignment</vt:lpstr>
      <vt:lpstr>ISA: Memory alignment</vt:lpstr>
      <vt:lpstr>ISA: Endianness</vt:lpstr>
      <vt:lpstr>ISA: Endianness</vt:lpstr>
      <vt:lpstr>What is included in the ISA?</vt:lpstr>
      <vt:lpstr>Computer Execution Model</vt:lpstr>
      <vt:lpstr>How do you design an ISA?</vt:lpstr>
      <vt:lpstr>How do you design an ISA?</vt:lpstr>
      <vt:lpstr>How do you design an ISA?</vt:lpstr>
      <vt:lpstr>How do you design an ISA?</vt:lpstr>
      <vt:lpstr>Example: 6502 8-bit CPU</vt:lpstr>
      <vt:lpstr>Example: 6502 8-bit CPU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Tine, Blaise</dc:creator>
  <cp:lastModifiedBy>Tine, Blaise</cp:lastModifiedBy>
  <cp:revision>71</cp:revision>
  <dcterms:created xsi:type="dcterms:W3CDTF">2024-01-01T04:16:23Z</dcterms:created>
  <dcterms:modified xsi:type="dcterms:W3CDTF">2024-01-17T19:04:08Z</dcterms:modified>
</cp:coreProperties>
</file>