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2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CF0D-687A-48C1-9474-C3A4D01E5A5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87EC-D9A2-4175-B9E9-E91F2D59D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SDLC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Software/System development lifecycle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 implement SDLC we use different types of SDLC models like waterfall, rat, agile etc.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Waterfall model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Maintenance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Agile 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Iterative approach to the project development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the project in small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sections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section will be called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For every iterations we will have to perform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SDLC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Scrum Framework is the framework that defines the project management using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28991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a stage for everyone to work together clients, leaders, project teams.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Rapid Deployment of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Faster turnaround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Faster deduction of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Reduced wastage of resources, its minimal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More frequent feedback from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8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690688"/>
            <a:ext cx="10753299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1st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Iteration        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2nd Iteration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3rd Iteration                      4th Iteration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                             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                                     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Ꭰ                                       D 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I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100" dirty="0" smtClean="0">
                <a:latin typeface="Calibri" panose="020F0502020204030204" pitchFamily="34" charset="0"/>
                <a:cs typeface="Calibri" panose="020F0502020204030204" pitchFamily="34" charset="0"/>
              </a:rPr>
              <a:t>Scrum Framework Using this Agile Methodology can be implemented in project development Scrum.</a:t>
            </a:r>
          </a:p>
          <a:p>
            <a:pPr marL="0" indent="0">
              <a:buNone/>
            </a:pPr>
            <a:r>
              <a:rPr lang="en-US" sz="51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==&gt; Guidelines of project development, Roles Deliver the project in iteration. Each iteration is called Sprint.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Stages of Scrum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Planning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==&gt; Define vision of the project, budget, expectations. Define sprints of each iteration. Backlog of the first sprint will the deciding factor for the other sprints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Staging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==&gt; First sprint's requirement and here the backlog is refined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==&gt; Set of sprints that are being developed. At the end of this stage there will be no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backlogs.All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backlogs are converted into sprints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Release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==&gt; Final product is deployed, the release backlog can be used as product backlog for the next version product</a:t>
            </a:r>
          </a:p>
        </p:txBody>
      </p:sp>
    </p:spTree>
    <p:extLst>
      <p:ext uri="{BB962C8B-B14F-4D97-AF65-F5344CB8AC3E}">
        <p14:creationId xmlns:p14="http://schemas.microsoft.com/office/powerpoint/2010/main" val="29254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Roles in Scrum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Owner ==&gt; Representative of the client to interact with the project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Stakeholder ==&gt; Anyone with the interest in the project </a:t>
            </a:r>
            <a:r>
              <a:rPr lang="en-US" dirty="0" err="1" smtClean="0"/>
              <a:t>eg</a:t>
            </a:r>
            <a:r>
              <a:rPr lang="en-US" dirty="0" smtClean="0"/>
              <a:t> someone helping the requirement gathering </a:t>
            </a:r>
            <a:r>
              <a:rPr lang="en-US" smtClean="0"/>
              <a:t>or the project </a:t>
            </a:r>
            <a:r>
              <a:rPr lang="en-US" dirty="0" smtClean="0"/>
              <a:t>decision or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Scrum Master ==&gt; Single point of contact on the development team. Scrum master need not be a separate person but can be the person involved in the project development it 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Member ==&gt; Actual members working in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Scrum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Sprint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not have more than 7 members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Sprint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duration is 30 days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Scrum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are client-driven. Client will decide which sprint of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be created.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Sprint begin two meeting: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With Scrum master, the customer representative, stakeholder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will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meet to decide about the product backlog and release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backlog</a:t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The product owner and team members where task will be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	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the product backlog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task must require 4 to 16 hrs. Bigger tasks into smaller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Scrum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master and product owner will check regularly the resources required to support the team and accordingly will adjust the task load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sprint finishes with the presentation to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stockholder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Everyday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meeting (15-20) is done to keep a track of the project Scrum teams should operate from same room</a:t>
            </a:r>
          </a:p>
        </p:txBody>
      </p:sp>
    </p:spTree>
    <p:extLst>
      <p:ext uri="{BB962C8B-B14F-4D97-AF65-F5344CB8AC3E}">
        <p14:creationId xmlns:p14="http://schemas.microsoft.com/office/powerpoint/2010/main" val="33107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JIRA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Is a project management tool Bug tracking and agile project management tool </a:t>
            </a:r>
            <a:r>
              <a:rPr lang="en-US" dirty="0" err="1"/>
              <a:t>Jira</a:t>
            </a:r>
            <a:r>
              <a:rPr lang="en-US" dirty="0"/>
              <a:t> ===&gt; </a:t>
            </a:r>
            <a:r>
              <a:rPr lang="en-US" dirty="0" err="1"/>
              <a:t>Gojira</a:t>
            </a:r>
            <a:r>
              <a:rPr lang="en-US" dirty="0"/>
              <a:t> (Japanese) ==&gt; Godzilla</a:t>
            </a:r>
          </a:p>
        </p:txBody>
      </p:sp>
    </p:spTree>
    <p:extLst>
      <p:ext uri="{BB962C8B-B14F-4D97-AF65-F5344CB8AC3E}">
        <p14:creationId xmlns:p14="http://schemas.microsoft.com/office/powerpoint/2010/main" val="761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SDLC</vt:lpstr>
      <vt:lpstr>Agile methodology</vt:lpstr>
      <vt:lpstr>Advantages</vt:lpstr>
      <vt:lpstr>Working </vt:lpstr>
      <vt:lpstr>Stages of Scrum Project</vt:lpstr>
      <vt:lpstr>Roles in Scrum Project</vt:lpstr>
      <vt:lpstr>Scrum Process</vt:lpstr>
      <vt:lpstr>JIRA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SDLC</dc:title>
  <dc:creator>admin</dc:creator>
  <cp:lastModifiedBy>admin</cp:lastModifiedBy>
  <cp:revision>12</cp:revision>
  <dcterms:created xsi:type="dcterms:W3CDTF">2024-05-16T06:35:32Z</dcterms:created>
  <dcterms:modified xsi:type="dcterms:W3CDTF">2024-05-16T06:57:55Z</dcterms:modified>
</cp:coreProperties>
</file>