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155C-975A-403E-8183-864F6E9AEFE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A4F44E7-C35D-4715-86BF-B02846C3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8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155C-975A-403E-8183-864F6E9AEFE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4F44E7-C35D-4715-86BF-B02846C3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2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155C-975A-403E-8183-864F6E9AEFE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4F44E7-C35D-4715-86BF-B02846C3B4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2702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155C-975A-403E-8183-864F6E9AEFE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4F44E7-C35D-4715-86BF-B02846C3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53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155C-975A-403E-8183-864F6E9AEFE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4F44E7-C35D-4715-86BF-B02846C3B45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3217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155C-975A-403E-8183-864F6E9AEFE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4F44E7-C35D-4715-86BF-B02846C3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02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155C-975A-403E-8183-864F6E9AEFE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44E7-C35D-4715-86BF-B02846C3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32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155C-975A-403E-8183-864F6E9AEFE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44E7-C35D-4715-86BF-B02846C3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8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155C-975A-403E-8183-864F6E9AEFE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44E7-C35D-4715-86BF-B02846C3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0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155C-975A-403E-8183-864F6E9AEFE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4F44E7-C35D-4715-86BF-B02846C3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155C-975A-403E-8183-864F6E9AEFE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A4F44E7-C35D-4715-86BF-B02846C3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6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155C-975A-403E-8183-864F6E9AEFE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A4F44E7-C35D-4715-86BF-B02846C3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1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155C-975A-403E-8183-864F6E9AEFE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44E7-C35D-4715-86BF-B02846C3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3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155C-975A-403E-8183-864F6E9AEFE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44E7-C35D-4715-86BF-B02846C3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2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155C-975A-403E-8183-864F6E9AEFE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44E7-C35D-4715-86BF-B02846C3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0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155C-975A-403E-8183-864F6E9AEFE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4F44E7-C35D-4715-86BF-B02846C3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155C-975A-403E-8183-864F6E9AEFE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A4F44E7-C35D-4715-86BF-B02846C3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1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SDLC, SCRUM, and AGILE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6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1" y="624110"/>
            <a:ext cx="9853612" cy="1280890"/>
          </a:xfrm>
        </p:spPr>
        <p:txBody>
          <a:bodyPr/>
          <a:lstStyle/>
          <a:p>
            <a:r>
              <a:rPr lang="en-US" dirty="0" smtClean="0"/>
              <a:t>SCRUM process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1" y="2133600"/>
            <a:ext cx="9853611" cy="3777622"/>
          </a:xfrm>
        </p:spPr>
        <p:txBody>
          <a:bodyPr/>
          <a:lstStyle/>
          <a:p>
            <a:r>
              <a:rPr lang="en-US" dirty="0" smtClean="0"/>
              <a:t>Scrum master and product owner check regularly the resource required to support the team and accordingly adjust workload</a:t>
            </a:r>
          </a:p>
          <a:p>
            <a:r>
              <a:rPr lang="en-US" dirty="0" smtClean="0"/>
              <a:t>Each sprint finishes after presentation to stockholders</a:t>
            </a:r>
          </a:p>
          <a:p>
            <a:r>
              <a:rPr lang="en-US" dirty="0" smtClean="0"/>
              <a:t>Everyday 15-20 min meeting is done to keep a track on the project</a:t>
            </a:r>
          </a:p>
          <a:p>
            <a:r>
              <a:rPr lang="en-US" dirty="0" smtClean="0"/>
              <a:t>Scrum teams should be operate from same 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07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1" y="624110"/>
            <a:ext cx="9790112" cy="1280890"/>
          </a:xfrm>
        </p:spPr>
        <p:txBody>
          <a:bodyPr/>
          <a:lstStyle/>
          <a:p>
            <a:r>
              <a:rPr lang="en-US" dirty="0" smtClean="0"/>
              <a:t>JIRA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1" y="2133600"/>
            <a:ext cx="9790111" cy="377762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project management tool</a:t>
            </a:r>
          </a:p>
          <a:p>
            <a:r>
              <a:rPr lang="en-US" sz="2000" dirty="0" smtClean="0"/>
              <a:t>Bug tracking and agile project management tool</a:t>
            </a:r>
          </a:p>
          <a:p>
            <a:r>
              <a:rPr lang="en-US" sz="2000" dirty="0" err="1" smtClean="0"/>
              <a:t>Jira</a:t>
            </a:r>
            <a:r>
              <a:rPr lang="en-US" sz="2000" dirty="0" smtClean="0"/>
              <a:t> – </a:t>
            </a:r>
            <a:r>
              <a:rPr lang="en-US" sz="2000" dirty="0" err="1" smtClean="0"/>
              <a:t>Gojira</a:t>
            </a:r>
            <a:r>
              <a:rPr lang="en-US" sz="2000" dirty="0" smtClean="0"/>
              <a:t> (Japanese) - </a:t>
            </a:r>
            <a:r>
              <a:rPr lang="en-US" sz="2000" dirty="0" err="1" smtClean="0"/>
              <a:t>GodZila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468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JIRA IMPLEMENTAION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00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549" y="624110"/>
            <a:ext cx="9976064" cy="1280890"/>
          </a:xfrm>
        </p:spPr>
        <p:txBody>
          <a:bodyPr>
            <a:noAutofit/>
          </a:bodyPr>
          <a:lstStyle/>
          <a:p>
            <a:r>
              <a:rPr lang="en-US" sz="4000" dirty="0" smtClean="0"/>
              <a:t>SDLC : Software Development Lifecycle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8549" y="2133600"/>
            <a:ext cx="9976063" cy="377762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Analysis </a:t>
            </a:r>
          </a:p>
          <a:p>
            <a:pPr lvl="1"/>
            <a:r>
              <a:rPr lang="en-US" sz="2000" dirty="0" smtClean="0"/>
              <a:t>Outcome of analysis is called as SRS : Software Requirement Specification</a:t>
            </a:r>
          </a:p>
          <a:p>
            <a:r>
              <a:rPr lang="en-US" sz="2000" dirty="0" smtClean="0"/>
              <a:t>Design</a:t>
            </a:r>
          </a:p>
          <a:p>
            <a:r>
              <a:rPr lang="en-US" sz="2000" dirty="0" smtClean="0"/>
              <a:t>Implementation</a:t>
            </a:r>
          </a:p>
          <a:p>
            <a:r>
              <a:rPr lang="en-US" sz="2000" dirty="0" smtClean="0"/>
              <a:t>Testing</a:t>
            </a:r>
          </a:p>
          <a:p>
            <a:r>
              <a:rPr lang="en-US" sz="2000" dirty="0" smtClean="0"/>
              <a:t>Maintenance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378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7857" y="624110"/>
            <a:ext cx="9716755" cy="1280890"/>
          </a:xfrm>
        </p:spPr>
        <p:txBody>
          <a:bodyPr/>
          <a:lstStyle/>
          <a:p>
            <a:r>
              <a:rPr lang="en-US" dirty="0" smtClean="0"/>
              <a:t>Waterfall Model : only forward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857" y="2133600"/>
            <a:ext cx="9716755" cy="3777622"/>
          </a:xfrm>
        </p:spPr>
        <p:txBody>
          <a:bodyPr/>
          <a:lstStyle/>
          <a:p>
            <a:r>
              <a:rPr lang="en-US" sz="2000" dirty="0"/>
              <a:t>Analysis </a:t>
            </a:r>
            <a:r>
              <a:rPr lang="en-US" sz="2000" dirty="0" smtClean="0"/>
              <a:t> : 1 Month</a:t>
            </a:r>
            <a:endParaRPr lang="en-US" sz="2000" dirty="0"/>
          </a:p>
          <a:p>
            <a:r>
              <a:rPr lang="en-US" sz="2000" dirty="0" smtClean="0"/>
              <a:t>Design : 15 Days</a:t>
            </a:r>
            <a:endParaRPr lang="en-US" sz="2000" dirty="0"/>
          </a:p>
          <a:p>
            <a:r>
              <a:rPr lang="en-US" sz="2000" dirty="0" smtClean="0"/>
              <a:t>Implementation : 1 Month</a:t>
            </a:r>
            <a:endParaRPr lang="en-US" sz="2000" dirty="0"/>
          </a:p>
          <a:p>
            <a:r>
              <a:rPr lang="en-US" sz="2000" dirty="0" smtClean="0"/>
              <a:t>Testing : 15 days</a:t>
            </a:r>
            <a:endParaRPr lang="en-US" sz="2000" dirty="0"/>
          </a:p>
          <a:p>
            <a:r>
              <a:rPr lang="en-US" sz="2000" dirty="0"/>
              <a:t>Maintenance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6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027" y="624110"/>
            <a:ext cx="9839585" cy="1280890"/>
          </a:xfrm>
        </p:spPr>
        <p:txBody>
          <a:bodyPr/>
          <a:lstStyle/>
          <a:p>
            <a:r>
              <a:rPr lang="en-US" dirty="0" smtClean="0"/>
              <a:t>Agile Model : solution for </a:t>
            </a:r>
            <a:r>
              <a:rPr lang="en-US" dirty="0"/>
              <a:t>W</a:t>
            </a:r>
            <a:r>
              <a:rPr lang="en-US" dirty="0" smtClean="0"/>
              <a:t>aterfall model</a:t>
            </a:r>
            <a:br>
              <a:rPr lang="en-US" dirty="0" smtClean="0"/>
            </a:br>
            <a:r>
              <a:rPr lang="en-US" sz="1800" dirty="0" smtClean="0"/>
              <a:t>dividing project into small modules and completing each module simultaneously 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5027" y="2133600"/>
            <a:ext cx="9839585" cy="3777622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Iterative approach to the project development </a:t>
            </a:r>
          </a:p>
          <a:p>
            <a:r>
              <a:rPr lang="en-US" sz="2400" dirty="0" smtClean="0"/>
              <a:t>Divide project into small section</a:t>
            </a:r>
          </a:p>
          <a:p>
            <a:r>
              <a:rPr lang="en-US" sz="2400" dirty="0" smtClean="0"/>
              <a:t>These sections are called as iterations</a:t>
            </a:r>
          </a:p>
          <a:p>
            <a:r>
              <a:rPr lang="en-US" sz="2400" dirty="0" smtClean="0"/>
              <a:t>For every iteration we have to perform SDLC</a:t>
            </a:r>
          </a:p>
          <a:p>
            <a:r>
              <a:rPr lang="en-US" sz="2400" dirty="0" smtClean="0"/>
              <a:t>SCRUM framework is to define project management using agile methodology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087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789" y="624110"/>
            <a:ext cx="9907824" cy="1280890"/>
          </a:xfrm>
        </p:spPr>
        <p:txBody>
          <a:bodyPr/>
          <a:lstStyle/>
          <a:p>
            <a:r>
              <a:rPr lang="en-US" dirty="0" smtClean="0"/>
              <a:t>Advantages of Agile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789" y="2133600"/>
            <a:ext cx="9907823" cy="377762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Provides stage for everyone to work together clients, leaders and project teams</a:t>
            </a:r>
          </a:p>
          <a:p>
            <a:r>
              <a:rPr lang="en-US" sz="2000" dirty="0" smtClean="0"/>
              <a:t>Rapid development of solutions</a:t>
            </a:r>
          </a:p>
          <a:p>
            <a:r>
              <a:rPr lang="en-US" sz="2000" dirty="0" smtClean="0"/>
              <a:t>Faster deduction of issues/problems </a:t>
            </a:r>
          </a:p>
          <a:p>
            <a:r>
              <a:rPr lang="en-US" sz="2000" dirty="0" smtClean="0"/>
              <a:t>Faster solutions for the problems</a:t>
            </a:r>
          </a:p>
          <a:p>
            <a:r>
              <a:rPr lang="en-US" sz="2000" dirty="0" smtClean="0"/>
              <a:t>Reduce wastage of resource </a:t>
            </a:r>
          </a:p>
          <a:p>
            <a:r>
              <a:rPr lang="en-US" sz="2000" dirty="0" smtClean="0"/>
              <a:t>More frequent feedback from clients </a:t>
            </a:r>
          </a:p>
          <a:p>
            <a:pPr marL="0" indent="0">
              <a:buNone/>
            </a:pPr>
            <a:r>
              <a:rPr lang="en-US" sz="2000" dirty="0" smtClean="0"/>
              <a:t>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Iteration                     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Iteration                             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Iteration </a:t>
            </a:r>
          </a:p>
          <a:p>
            <a:pPr marL="0" indent="0">
              <a:buNone/>
            </a:pPr>
            <a:r>
              <a:rPr lang="en-US" sz="2000" dirty="0" smtClean="0"/>
              <a:t>A – D – I - T                      A – D - I                                      A - 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598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789" y="624110"/>
            <a:ext cx="9907824" cy="1280890"/>
          </a:xfrm>
        </p:spPr>
        <p:txBody>
          <a:bodyPr/>
          <a:lstStyle/>
          <a:p>
            <a:r>
              <a:rPr lang="en-US" dirty="0" smtClean="0"/>
              <a:t>What is SCRUM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789" y="2133600"/>
            <a:ext cx="9907823" cy="3777622"/>
          </a:xfrm>
        </p:spPr>
        <p:txBody>
          <a:bodyPr/>
          <a:lstStyle/>
          <a:p>
            <a:r>
              <a:rPr lang="en-US" sz="2000" dirty="0" smtClean="0"/>
              <a:t>It is used to implement Agile model/methodology</a:t>
            </a:r>
          </a:p>
          <a:p>
            <a:r>
              <a:rPr lang="en-US" sz="2000" dirty="0" smtClean="0"/>
              <a:t>Scrum focuses on guidelines of project development and Roles</a:t>
            </a:r>
          </a:p>
          <a:p>
            <a:r>
              <a:rPr lang="en-US" sz="2000" dirty="0" smtClean="0"/>
              <a:t>Deliver the project in the iteration. Each iteration is called as sprint 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26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619" y="624110"/>
            <a:ext cx="9784994" cy="1280890"/>
          </a:xfrm>
        </p:spPr>
        <p:txBody>
          <a:bodyPr/>
          <a:lstStyle/>
          <a:p>
            <a:r>
              <a:rPr lang="en-US" dirty="0" smtClean="0"/>
              <a:t>Stages of SCRUM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9619" y="1501254"/>
            <a:ext cx="9784993" cy="5356746"/>
          </a:xfrm>
        </p:spPr>
        <p:txBody>
          <a:bodyPr>
            <a:normAutofit/>
          </a:bodyPr>
          <a:lstStyle/>
          <a:p>
            <a:r>
              <a:rPr lang="en-US" dirty="0" smtClean="0"/>
              <a:t>Planning :</a:t>
            </a:r>
          </a:p>
          <a:p>
            <a:pPr lvl="1"/>
            <a:r>
              <a:rPr lang="en-US" sz="1800" dirty="0" smtClean="0"/>
              <a:t>Vision of project, budget and expectations</a:t>
            </a:r>
          </a:p>
          <a:p>
            <a:pPr lvl="1"/>
            <a:r>
              <a:rPr lang="en-US" sz="1800" dirty="0" smtClean="0"/>
              <a:t>Defines sprints (iteration)</a:t>
            </a:r>
          </a:p>
          <a:p>
            <a:r>
              <a:rPr lang="en-US" dirty="0" smtClean="0"/>
              <a:t>Staging</a:t>
            </a:r>
          </a:p>
          <a:p>
            <a:pPr lvl="1"/>
            <a:r>
              <a:rPr lang="en-US" sz="1800" dirty="0" smtClean="0"/>
              <a:t>Sprint requirement </a:t>
            </a:r>
          </a:p>
          <a:p>
            <a:pPr lvl="1"/>
            <a:r>
              <a:rPr lang="en-US" sz="1800" dirty="0"/>
              <a:t>Solving backlog of previous </a:t>
            </a:r>
            <a:r>
              <a:rPr lang="en-US" sz="1800" dirty="0" smtClean="0"/>
              <a:t>sprint</a:t>
            </a:r>
          </a:p>
          <a:p>
            <a:r>
              <a:rPr lang="en-US" dirty="0" smtClean="0"/>
              <a:t>Development </a:t>
            </a:r>
          </a:p>
          <a:p>
            <a:pPr lvl="1"/>
            <a:r>
              <a:rPr lang="en-US" sz="1800" dirty="0" smtClean="0"/>
              <a:t>Implementing/developing sprints </a:t>
            </a:r>
          </a:p>
          <a:p>
            <a:pPr lvl="1"/>
            <a:r>
              <a:rPr lang="en-US" sz="1800" dirty="0" smtClean="0"/>
              <a:t>At the end of this stage there will be no backlog </a:t>
            </a:r>
          </a:p>
          <a:p>
            <a:pPr lvl="1"/>
            <a:r>
              <a:rPr lang="en-US" sz="1800" dirty="0" smtClean="0"/>
              <a:t>Backlog again converted into sprint </a:t>
            </a:r>
          </a:p>
          <a:p>
            <a:r>
              <a:rPr lang="en-US" dirty="0" smtClean="0"/>
              <a:t>Release </a:t>
            </a:r>
          </a:p>
          <a:p>
            <a:pPr lvl="1"/>
            <a:r>
              <a:rPr lang="en-US" sz="1800" dirty="0" smtClean="0"/>
              <a:t>Final product is developed</a:t>
            </a:r>
          </a:p>
          <a:p>
            <a:pPr lvl="1"/>
            <a:r>
              <a:rPr lang="en-US" sz="1800" dirty="0" smtClean="0"/>
              <a:t>Finding release backlog and solving in next iteration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15220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323" y="624110"/>
            <a:ext cx="9812290" cy="1280890"/>
          </a:xfrm>
        </p:spPr>
        <p:txBody>
          <a:bodyPr/>
          <a:lstStyle/>
          <a:p>
            <a:r>
              <a:rPr lang="en-US" dirty="0" smtClean="0"/>
              <a:t>Roles in SCRUM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2323" y="1905000"/>
            <a:ext cx="9812289" cy="4953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Product owner </a:t>
            </a:r>
          </a:p>
          <a:p>
            <a:pPr lvl="1"/>
            <a:r>
              <a:rPr lang="en-US" sz="2000" dirty="0"/>
              <a:t>Representatives of client to </a:t>
            </a:r>
            <a:r>
              <a:rPr lang="en-US" sz="2000" dirty="0" smtClean="0"/>
              <a:t>interact </a:t>
            </a:r>
            <a:r>
              <a:rPr lang="en-US" sz="2000" dirty="0"/>
              <a:t>with the project </a:t>
            </a:r>
            <a:r>
              <a:rPr lang="en-US" sz="2000" dirty="0" smtClean="0"/>
              <a:t>team</a:t>
            </a:r>
          </a:p>
          <a:p>
            <a:r>
              <a:rPr lang="en-US" sz="2000" dirty="0" smtClean="0"/>
              <a:t>Stockholders </a:t>
            </a:r>
          </a:p>
          <a:p>
            <a:pPr lvl="1"/>
            <a:r>
              <a:rPr lang="en-US" sz="2000" dirty="0" smtClean="0"/>
              <a:t>Anyone who is interested in the project</a:t>
            </a:r>
          </a:p>
          <a:p>
            <a:pPr lvl="1"/>
            <a:r>
              <a:rPr lang="en-US" sz="2000" dirty="0" smtClean="0"/>
              <a:t>Ex : helping hands in the project, testing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r>
              <a:rPr lang="en-US" sz="2000" dirty="0" smtClean="0"/>
              <a:t>Scrum master</a:t>
            </a:r>
          </a:p>
          <a:p>
            <a:pPr lvl="1"/>
            <a:r>
              <a:rPr lang="en-US" sz="2000" dirty="0" smtClean="0"/>
              <a:t>Single POC in development team </a:t>
            </a:r>
          </a:p>
          <a:p>
            <a:pPr lvl="1"/>
            <a:r>
              <a:rPr lang="en-US" sz="2000" dirty="0" smtClean="0"/>
              <a:t>It is the same person involve in project development team</a:t>
            </a:r>
          </a:p>
          <a:p>
            <a:r>
              <a:rPr lang="en-US" sz="2000" dirty="0" smtClean="0"/>
              <a:t>Team member </a:t>
            </a:r>
          </a:p>
          <a:p>
            <a:pPr lvl="1"/>
            <a:r>
              <a:rPr lang="en-US" sz="2000" dirty="0" smtClean="0"/>
              <a:t>Actual members working on the project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634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1" y="624110"/>
            <a:ext cx="9777412" cy="1280890"/>
          </a:xfrm>
        </p:spPr>
        <p:txBody>
          <a:bodyPr/>
          <a:lstStyle/>
          <a:p>
            <a:r>
              <a:rPr lang="en-US" dirty="0" smtClean="0"/>
              <a:t>SCRUM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1" y="2133600"/>
            <a:ext cx="9777411" cy="4432300"/>
          </a:xfrm>
        </p:spPr>
        <p:txBody>
          <a:bodyPr>
            <a:normAutofit/>
          </a:bodyPr>
          <a:lstStyle/>
          <a:p>
            <a:r>
              <a:rPr lang="en-US" dirty="0" smtClean="0"/>
              <a:t>One sprint consist of max 7 members </a:t>
            </a:r>
          </a:p>
          <a:p>
            <a:r>
              <a:rPr lang="en-US" dirty="0" smtClean="0"/>
              <a:t>Spring duration 30 days</a:t>
            </a:r>
          </a:p>
          <a:p>
            <a:r>
              <a:rPr lang="en-US" dirty="0" smtClean="0"/>
              <a:t>Scrum project are client driven so client will decide sprint of project should be created</a:t>
            </a:r>
          </a:p>
          <a:p>
            <a:r>
              <a:rPr lang="en-US" dirty="0"/>
              <a:t>Each spring </a:t>
            </a:r>
            <a:r>
              <a:rPr lang="en-US" dirty="0" smtClean="0"/>
              <a:t>begin </a:t>
            </a:r>
            <a:r>
              <a:rPr lang="en-US" dirty="0"/>
              <a:t>with 2 meetings :</a:t>
            </a:r>
          </a:p>
          <a:p>
            <a:pPr lvl="1"/>
            <a:r>
              <a:rPr lang="en-US" sz="1800" dirty="0"/>
              <a:t>With scrum master, the customer representative and </a:t>
            </a:r>
            <a:r>
              <a:rPr lang="en-US" sz="1800" dirty="0" smtClean="0"/>
              <a:t>stockholders </a:t>
            </a:r>
            <a:r>
              <a:rPr lang="en-US" sz="1800" dirty="0"/>
              <a:t>will meet to decide about </a:t>
            </a:r>
            <a:r>
              <a:rPr lang="en-US" sz="1800" dirty="0" smtClean="0"/>
              <a:t>product </a:t>
            </a:r>
            <a:r>
              <a:rPr lang="en-US" sz="1800" dirty="0"/>
              <a:t>backlog and release backlog</a:t>
            </a:r>
          </a:p>
          <a:p>
            <a:pPr lvl="1"/>
            <a:r>
              <a:rPr lang="en-US" sz="1800" dirty="0"/>
              <a:t>Product owner and team members where task will be created from the product </a:t>
            </a:r>
            <a:r>
              <a:rPr lang="en-US" sz="1800" dirty="0" smtClean="0"/>
              <a:t>backlog</a:t>
            </a:r>
          </a:p>
          <a:p>
            <a:pPr marL="342900" lvl="1" indent="-342900"/>
            <a:r>
              <a:rPr lang="en-US" sz="1800" dirty="0" smtClean="0"/>
              <a:t>Break bigger task into smaller</a:t>
            </a:r>
          </a:p>
          <a:p>
            <a:pPr marL="342900" lvl="1" indent="-342900"/>
            <a:r>
              <a:rPr lang="en-US" sz="1800" dirty="0"/>
              <a:t>Each task require 4 to 16 </a:t>
            </a:r>
            <a:r>
              <a:rPr lang="en-US" sz="1800" dirty="0" smtClean="0"/>
              <a:t>hrs. </a:t>
            </a:r>
            <a:r>
              <a:rPr lang="en-US" sz="1800" dirty="0"/>
              <a:t>to </a:t>
            </a:r>
            <a:r>
              <a:rPr lang="en-US" sz="1800" dirty="0" smtClean="0"/>
              <a:t>resolve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5385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</TotalTime>
  <Words>457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SDLC, SCRUM, and AGILE</vt:lpstr>
      <vt:lpstr>SDLC : Software Development Lifecycle</vt:lpstr>
      <vt:lpstr>Waterfall Model : only forward direction</vt:lpstr>
      <vt:lpstr>Agile Model : solution for Waterfall model dividing project into small modules and completing each module simultaneously </vt:lpstr>
      <vt:lpstr>Advantages of Agile model</vt:lpstr>
      <vt:lpstr>What is SCRUM ?</vt:lpstr>
      <vt:lpstr>Stages of SCRUM project</vt:lpstr>
      <vt:lpstr>Roles in SCRUM project</vt:lpstr>
      <vt:lpstr>SCRUM process</vt:lpstr>
      <vt:lpstr>SCRUM process cont.</vt:lpstr>
      <vt:lpstr>JIRA</vt:lpstr>
      <vt:lpstr>JIRA IMPLEMENTAION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12</cp:revision>
  <dcterms:created xsi:type="dcterms:W3CDTF">2024-02-26T08:14:35Z</dcterms:created>
  <dcterms:modified xsi:type="dcterms:W3CDTF">2024-02-26T09:01:17Z</dcterms:modified>
</cp:coreProperties>
</file>