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7" r:id="rId3"/>
    <p:sldId id="277" r:id="rId4"/>
    <p:sldId id="276" r:id="rId5"/>
    <p:sldId id="258" r:id="rId6"/>
    <p:sldId id="259" r:id="rId7"/>
    <p:sldId id="269" r:id="rId8"/>
    <p:sldId id="271" r:id="rId9"/>
    <p:sldId id="272" r:id="rId10"/>
    <p:sldId id="278" r:id="rId11"/>
    <p:sldId id="262" r:id="rId12"/>
    <p:sldId id="279" r:id="rId13"/>
    <p:sldId id="268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8F33E-EA49-4F63-ACD1-B55512C0193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F15F9D1B-1B64-4E56-B1B9-BE31C7F0B61C}">
      <dgm:prSet/>
      <dgm:spPr/>
      <dgm:t>
        <a:bodyPr/>
        <a:lstStyle/>
        <a:p>
          <a:r>
            <a:rPr lang="en-IN" b="1" dirty="0"/>
            <a:t>Department : Computer Science</a:t>
          </a:r>
          <a:endParaRPr lang="en-US" dirty="0"/>
        </a:p>
      </dgm:t>
    </dgm:pt>
    <dgm:pt modelId="{08878480-F127-464A-8280-74A58818B245}" type="parTrans" cxnId="{249F7E15-1931-420F-B03C-D5232A4BCAFF}">
      <dgm:prSet/>
      <dgm:spPr/>
      <dgm:t>
        <a:bodyPr/>
        <a:lstStyle/>
        <a:p>
          <a:endParaRPr lang="en-US"/>
        </a:p>
      </dgm:t>
    </dgm:pt>
    <dgm:pt modelId="{C4B5228B-486F-4865-9DCB-D5B534B9D5F3}" type="sibTrans" cxnId="{249F7E15-1931-420F-B03C-D5232A4BCAFF}">
      <dgm:prSet/>
      <dgm:spPr/>
      <dgm:t>
        <a:bodyPr/>
        <a:lstStyle/>
        <a:p>
          <a:endParaRPr lang="en-US"/>
        </a:p>
      </dgm:t>
    </dgm:pt>
    <dgm:pt modelId="{06D550CA-90C7-4FBA-80C9-4BA2F18B372F}">
      <dgm:prSet/>
      <dgm:spPr/>
      <dgm:t>
        <a:bodyPr/>
        <a:lstStyle/>
        <a:p>
          <a:r>
            <a:rPr lang="en-IN" b="1" dirty="0"/>
            <a:t>Year : TE</a:t>
          </a:r>
          <a:endParaRPr lang="en-US" dirty="0"/>
        </a:p>
      </dgm:t>
    </dgm:pt>
    <dgm:pt modelId="{991755B5-55BF-4BBB-887C-58756921EB19}" type="parTrans" cxnId="{DE942AB0-C69B-4D6F-8F7E-45F1C92C6D92}">
      <dgm:prSet/>
      <dgm:spPr/>
      <dgm:t>
        <a:bodyPr/>
        <a:lstStyle/>
        <a:p>
          <a:endParaRPr lang="en-US"/>
        </a:p>
      </dgm:t>
    </dgm:pt>
    <dgm:pt modelId="{D18ADB93-ED1B-406D-A516-EF30B0A4D7C8}" type="sibTrans" cxnId="{DE942AB0-C69B-4D6F-8F7E-45F1C92C6D92}">
      <dgm:prSet/>
      <dgm:spPr/>
      <dgm:t>
        <a:bodyPr/>
        <a:lstStyle/>
        <a:p>
          <a:endParaRPr lang="en-US"/>
        </a:p>
      </dgm:t>
    </dgm:pt>
    <dgm:pt modelId="{A9F2601F-858C-41A9-A4B5-4E35E73EA024}">
      <dgm:prSet/>
      <dgm:spPr/>
      <dgm:t>
        <a:bodyPr/>
        <a:lstStyle/>
        <a:p>
          <a:r>
            <a:rPr lang="en-IN" b="1"/>
            <a:t>Topic : Blood Bank Management</a:t>
          </a:r>
          <a:endParaRPr lang="en-US"/>
        </a:p>
      </dgm:t>
    </dgm:pt>
    <dgm:pt modelId="{987626E2-F0C9-4CF0-916D-B6E8DA40A02B}" type="parTrans" cxnId="{7637CE5F-C641-4A8D-82EA-6AFFCAD3CDA0}">
      <dgm:prSet/>
      <dgm:spPr/>
      <dgm:t>
        <a:bodyPr/>
        <a:lstStyle/>
        <a:p>
          <a:endParaRPr lang="en-US"/>
        </a:p>
      </dgm:t>
    </dgm:pt>
    <dgm:pt modelId="{F642E442-ACEE-473C-ABF3-3F9A067DE096}" type="sibTrans" cxnId="{7637CE5F-C641-4A8D-82EA-6AFFCAD3CDA0}">
      <dgm:prSet/>
      <dgm:spPr/>
      <dgm:t>
        <a:bodyPr/>
        <a:lstStyle/>
        <a:p>
          <a:endParaRPr lang="en-US"/>
        </a:p>
      </dgm:t>
    </dgm:pt>
    <dgm:pt modelId="{74AA0724-1CD1-4ACC-8F66-11DDE173CB6E}" type="pres">
      <dgm:prSet presAssocID="{2948F33E-EA49-4F63-ACD1-B55512C01931}" presName="linear" presStyleCnt="0">
        <dgm:presLayoutVars>
          <dgm:animLvl val="lvl"/>
          <dgm:resizeHandles val="exact"/>
        </dgm:presLayoutVars>
      </dgm:prSet>
      <dgm:spPr/>
    </dgm:pt>
    <dgm:pt modelId="{F10018F2-5F53-40D1-BA8D-7426E16DCE99}" type="pres">
      <dgm:prSet presAssocID="{F15F9D1B-1B64-4E56-B1B9-BE31C7F0B6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BA14BD-FF8C-4F0B-81CD-4F1CF535E78E}" type="pres">
      <dgm:prSet presAssocID="{C4B5228B-486F-4865-9DCB-D5B534B9D5F3}" presName="spacer" presStyleCnt="0"/>
      <dgm:spPr/>
    </dgm:pt>
    <dgm:pt modelId="{7807A740-F4D4-4D47-B01E-FF1168A45071}" type="pres">
      <dgm:prSet presAssocID="{06D550CA-90C7-4FBA-80C9-4BA2F18B37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A637D0-3F2E-4E9C-BC48-1A3EEF691910}" type="pres">
      <dgm:prSet presAssocID="{D18ADB93-ED1B-406D-A516-EF30B0A4D7C8}" presName="spacer" presStyleCnt="0"/>
      <dgm:spPr/>
    </dgm:pt>
    <dgm:pt modelId="{687A9BC7-2DA0-4091-82A6-6D299D7E7C26}" type="pres">
      <dgm:prSet presAssocID="{A9F2601F-858C-41A9-A4B5-4E35E73EA024}" presName="parentText" presStyleLbl="node1" presStyleIdx="2" presStyleCnt="3" custLinFactNeighborX="-6109" custLinFactNeighborY="-50975">
        <dgm:presLayoutVars>
          <dgm:chMax val="0"/>
          <dgm:bulletEnabled val="1"/>
        </dgm:presLayoutVars>
      </dgm:prSet>
      <dgm:spPr/>
    </dgm:pt>
  </dgm:ptLst>
  <dgm:cxnLst>
    <dgm:cxn modelId="{AA3C7502-A920-435B-AE0B-70DA7607B06F}" type="presOf" srcId="{A9F2601F-858C-41A9-A4B5-4E35E73EA024}" destId="{687A9BC7-2DA0-4091-82A6-6D299D7E7C26}" srcOrd="0" destOrd="0" presId="urn:microsoft.com/office/officeart/2005/8/layout/vList2"/>
    <dgm:cxn modelId="{249F7E15-1931-420F-B03C-D5232A4BCAFF}" srcId="{2948F33E-EA49-4F63-ACD1-B55512C01931}" destId="{F15F9D1B-1B64-4E56-B1B9-BE31C7F0B61C}" srcOrd="0" destOrd="0" parTransId="{08878480-F127-464A-8280-74A58818B245}" sibTransId="{C4B5228B-486F-4865-9DCB-D5B534B9D5F3}"/>
    <dgm:cxn modelId="{86402617-C87F-4FC3-A421-F3C5CBC61672}" type="presOf" srcId="{06D550CA-90C7-4FBA-80C9-4BA2F18B372F}" destId="{7807A740-F4D4-4D47-B01E-FF1168A45071}" srcOrd="0" destOrd="0" presId="urn:microsoft.com/office/officeart/2005/8/layout/vList2"/>
    <dgm:cxn modelId="{7637CE5F-C641-4A8D-82EA-6AFFCAD3CDA0}" srcId="{2948F33E-EA49-4F63-ACD1-B55512C01931}" destId="{A9F2601F-858C-41A9-A4B5-4E35E73EA024}" srcOrd="2" destOrd="0" parTransId="{987626E2-F0C9-4CF0-916D-B6E8DA40A02B}" sibTransId="{F642E442-ACEE-473C-ABF3-3F9A067DE096}"/>
    <dgm:cxn modelId="{DE942AB0-C69B-4D6F-8F7E-45F1C92C6D92}" srcId="{2948F33E-EA49-4F63-ACD1-B55512C01931}" destId="{06D550CA-90C7-4FBA-80C9-4BA2F18B372F}" srcOrd="1" destOrd="0" parTransId="{991755B5-55BF-4BBB-887C-58756921EB19}" sibTransId="{D18ADB93-ED1B-406D-A516-EF30B0A4D7C8}"/>
    <dgm:cxn modelId="{0ED2E7C1-BACE-46B0-8908-033A5E7CF8E5}" type="presOf" srcId="{F15F9D1B-1B64-4E56-B1B9-BE31C7F0B61C}" destId="{F10018F2-5F53-40D1-BA8D-7426E16DCE99}" srcOrd="0" destOrd="0" presId="urn:microsoft.com/office/officeart/2005/8/layout/vList2"/>
    <dgm:cxn modelId="{1D8675C8-392F-4EAA-90DE-6B5605CF6D2A}" type="presOf" srcId="{2948F33E-EA49-4F63-ACD1-B55512C01931}" destId="{74AA0724-1CD1-4ACC-8F66-11DDE173CB6E}" srcOrd="0" destOrd="0" presId="urn:microsoft.com/office/officeart/2005/8/layout/vList2"/>
    <dgm:cxn modelId="{7767DDA6-5CCD-4088-A277-9FF57BF33B91}" type="presParOf" srcId="{74AA0724-1CD1-4ACC-8F66-11DDE173CB6E}" destId="{F10018F2-5F53-40D1-BA8D-7426E16DCE99}" srcOrd="0" destOrd="0" presId="urn:microsoft.com/office/officeart/2005/8/layout/vList2"/>
    <dgm:cxn modelId="{483849E0-CD5F-4A35-8AF2-A3EE0EB9156E}" type="presParOf" srcId="{74AA0724-1CD1-4ACC-8F66-11DDE173CB6E}" destId="{2BBA14BD-FF8C-4F0B-81CD-4F1CF535E78E}" srcOrd="1" destOrd="0" presId="urn:microsoft.com/office/officeart/2005/8/layout/vList2"/>
    <dgm:cxn modelId="{27E80E39-98E5-4533-9795-285F1C62E08D}" type="presParOf" srcId="{74AA0724-1CD1-4ACC-8F66-11DDE173CB6E}" destId="{7807A740-F4D4-4D47-B01E-FF1168A45071}" srcOrd="2" destOrd="0" presId="urn:microsoft.com/office/officeart/2005/8/layout/vList2"/>
    <dgm:cxn modelId="{32DE792D-55BE-4168-B0E0-9FAA64D921D7}" type="presParOf" srcId="{74AA0724-1CD1-4ACC-8F66-11DDE173CB6E}" destId="{11A637D0-3F2E-4E9C-BC48-1A3EEF691910}" srcOrd="3" destOrd="0" presId="urn:microsoft.com/office/officeart/2005/8/layout/vList2"/>
    <dgm:cxn modelId="{A58D77FA-CC7D-464B-8A4D-5CCE8C29B6D7}" type="presParOf" srcId="{74AA0724-1CD1-4ACC-8F66-11DDE173CB6E}" destId="{687A9BC7-2DA0-4091-82A6-6D299D7E7C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018F2-5F53-40D1-BA8D-7426E16DCE99}">
      <dsp:nvSpPr>
        <dsp:cNvPr id="0" name=""/>
        <dsp:cNvSpPr/>
      </dsp:nvSpPr>
      <dsp:spPr>
        <a:xfrm>
          <a:off x="0" y="30749"/>
          <a:ext cx="9201150" cy="95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/>
            <a:t>Department : Computer Science</a:t>
          </a:r>
          <a:endParaRPr lang="en-US" sz="4000" kern="1200" dirty="0"/>
        </a:p>
      </dsp:txBody>
      <dsp:txXfrm>
        <a:off x="46834" y="77583"/>
        <a:ext cx="9107482" cy="865732"/>
      </dsp:txXfrm>
    </dsp:sp>
    <dsp:sp modelId="{7807A740-F4D4-4D47-B01E-FF1168A45071}">
      <dsp:nvSpPr>
        <dsp:cNvPr id="0" name=""/>
        <dsp:cNvSpPr/>
      </dsp:nvSpPr>
      <dsp:spPr>
        <a:xfrm>
          <a:off x="0" y="1105349"/>
          <a:ext cx="9201150" cy="95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/>
            <a:t>Year : TE</a:t>
          </a:r>
          <a:endParaRPr lang="en-US" sz="4000" kern="1200" dirty="0"/>
        </a:p>
      </dsp:txBody>
      <dsp:txXfrm>
        <a:off x="46834" y="1152183"/>
        <a:ext cx="9107482" cy="865732"/>
      </dsp:txXfrm>
    </dsp:sp>
    <dsp:sp modelId="{687A9BC7-2DA0-4091-82A6-6D299D7E7C26}">
      <dsp:nvSpPr>
        <dsp:cNvPr id="0" name=""/>
        <dsp:cNvSpPr/>
      </dsp:nvSpPr>
      <dsp:spPr>
        <a:xfrm>
          <a:off x="0" y="2121226"/>
          <a:ext cx="9201150" cy="95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/>
            <a:t>Topic : Blood Bank Management</a:t>
          </a:r>
          <a:endParaRPr lang="en-US" sz="4000" kern="1200"/>
        </a:p>
      </dsp:txBody>
      <dsp:txXfrm>
        <a:off x="46834" y="2168060"/>
        <a:ext cx="9107482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6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4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3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263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54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7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0"/>
            <a:ext cx="3644283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1" y="6391840"/>
            <a:ext cx="990599" cy="304799"/>
          </a:xfrm>
        </p:spPr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9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6" y="6391840"/>
            <a:ext cx="992135" cy="304799"/>
          </a:xfrm>
        </p:spPr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8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2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179764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02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4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8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6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A83A5A-B7FC-4544-BC44-9F2B5774AF55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0EA911-6082-47BF-9768-EB274D929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3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1C3A-FCF0-4110-B8C7-1A0BC4EF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1" y="857250"/>
            <a:ext cx="10096500" cy="5162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D.Y. Patil College of Engineering, Akurdi, Pune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EA52AB5-F0D0-4E33-96DE-3164EE189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894951"/>
              </p:ext>
            </p:extLst>
          </p:nvPr>
        </p:nvGraphicFramePr>
        <p:xfrm>
          <a:off x="768466" y="2714188"/>
          <a:ext cx="920115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57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DC0A-9732-4A62-8F1C-85F3593F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5CF29-7F25-4B29-89D6-BE45667D0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5985" y="-83785"/>
            <a:ext cx="13250690" cy="7453513"/>
          </a:xfrm>
        </p:spPr>
      </p:pic>
    </p:spTree>
    <p:extLst>
      <p:ext uri="{BB962C8B-B14F-4D97-AF65-F5344CB8AC3E}">
        <p14:creationId xmlns:p14="http://schemas.microsoft.com/office/powerpoint/2010/main" val="105362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7997-E294-46C4-8F25-5B63515B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 Rounded MT Bold" panose="020F0704030504030204" pitchFamily="34" charset="0"/>
              </a:rPr>
              <a:t>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0284-7AB8-42AA-86AF-57FE7C80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1"/>
            <a:ext cx="8825659" cy="3816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+mj-lt"/>
              </a:rPr>
              <a:t>HTML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+mj-lt"/>
              </a:rPr>
              <a:t>JavaScript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+mj-lt"/>
              </a:rPr>
              <a:t>CSS</a:t>
            </a:r>
            <a:endParaRPr lang="en-IN" sz="2400" dirty="0">
              <a:latin typeface="Arial Rounded MT Bold" panose="020F0704030504030204" pitchFamily="34" charset="0"/>
            </a:endParaRP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latin typeface="+mj-lt"/>
              </a:rPr>
              <a:t>Flask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latin typeface="+mj-lt"/>
              </a:rPr>
              <a:t>SQL</a:t>
            </a:r>
          </a:p>
          <a:p>
            <a:pPr marL="457189" indent="-457189">
              <a:buFont typeface="+mj-lt"/>
              <a:buAutoNum type="arabicPeriod"/>
            </a:pPr>
            <a:r>
              <a:rPr lang="en-IN" dirty="0">
                <a:latin typeface="+mj-lt"/>
              </a:rPr>
              <a:t>Python</a:t>
            </a:r>
          </a:p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9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40FA-A3BE-4203-80EB-ECA14CE7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AB85-1537-4F84-8AE9-A536F17E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was developed by Armin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Ronacher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/>
          </a:p>
          <a:p>
            <a:r>
              <a:rPr lang="en-US" sz="2000" dirty="0"/>
              <a:t>Flask is an framework of python from which we can make webpages.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designed to make getting started quick and easy, with the ability to scale up to complex applications.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3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D39F-3421-48F5-934B-ADC7BCE1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CD49-EB64-4F5D-8BCA-D022389B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935523"/>
          </a:xfrm>
        </p:spPr>
        <p:txBody>
          <a:bodyPr>
            <a:normAutofit/>
          </a:bodyPr>
          <a:lstStyle/>
          <a:p>
            <a:r>
              <a:rPr lang="en-US" sz="2200" dirty="0"/>
              <a:t>This website will help to know information of blood and blood donors.</a:t>
            </a:r>
          </a:p>
          <a:p>
            <a:pPr algn="just">
              <a:defRPr/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website will be  better than any existing system based blood bank management.</a:t>
            </a:r>
          </a:p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helps nearby hospital to know blood present in blood bank.</a:t>
            </a:r>
          </a:p>
          <a:p>
            <a:pPr algn="just"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935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AAE2-61E2-4E63-A908-690D9DCB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EC6D-7102-40E0-BACE-BCA5A2ED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www.youtube.com</a:t>
            </a:r>
          </a:p>
          <a:p>
            <a:r>
              <a:rPr lang="en-IN" dirty="0"/>
              <a:t>www.wikipedia.com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3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6FC2-5226-426A-977F-C51BBEA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1AB9-A453-4CF2-91C7-2CA263C5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803525"/>
            <a:ext cx="8825659" cy="341630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IN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38100" stA="39000" endPos="82000" dist="127000" dir="5400000" sy="-100000" algn="bl" rotWithShape="0"/>
                </a:effectLst>
                <a:latin typeface="Arial Rounded MT Bold" panose="020F0704030504030204" pitchFamily="34" charset="0"/>
              </a:rPr>
              <a:t>….Thank you …..</a:t>
            </a:r>
          </a:p>
        </p:txBody>
      </p:sp>
    </p:spTree>
    <p:extLst>
      <p:ext uri="{BB962C8B-B14F-4D97-AF65-F5344CB8AC3E}">
        <p14:creationId xmlns:p14="http://schemas.microsoft.com/office/powerpoint/2010/main" val="1204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99C4-4725-4B78-9D27-6743E954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  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32B5-5037-414D-8C2E-EC8404E7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2804583"/>
            <a:ext cx="10610851" cy="48768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400" dirty="0">
                <a:latin typeface="Bahnschrift" panose="020B0502040204020203" pitchFamily="34" charset="0"/>
              </a:rPr>
              <a:t>The main aim of this project is to save lives of people by providing blood. </a:t>
            </a:r>
          </a:p>
          <a:p>
            <a:pPr algn="just" eaLnBrk="1" hangingPunct="1"/>
            <a:r>
              <a:rPr lang="en-US" sz="2400" dirty="0">
                <a:latin typeface="Bahnschrift" panose="020B0502040204020203" pitchFamily="34" charset="0"/>
              </a:rPr>
              <a:t>Our project Online Blood Bank system using Flask is developed so that users can view the information of  blood banks and volunteer donors. </a:t>
            </a:r>
          </a:p>
          <a:p>
            <a:pPr algn="just" eaLnBrk="1" hangingPunct="1"/>
            <a:r>
              <a:rPr lang="en-US" sz="2400" dirty="0">
                <a:latin typeface="Bahnschrift" panose="020B0502040204020203" pitchFamily="34" charset="0"/>
              </a:rPr>
              <a:t>This application we are developing helps to select the nearby  </a:t>
            </a:r>
            <a:r>
              <a:rPr lang="en-US" sz="2400" dirty="0" err="1">
                <a:latin typeface="Bahnschrift" panose="020B0502040204020203" pitchFamily="34" charset="0"/>
              </a:rPr>
              <a:t>bloodbanks</a:t>
            </a:r>
            <a:r>
              <a:rPr lang="en-US" sz="2400" dirty="0">
                <a:latin typeface="Bahnschrift" panose="020B0502040204020203" pitchFamily="34" charset="0"/>
              </a:rPr>
              <a:t>, donors .</a:t>
            </a:r>
          </a:p>
          <a:p>
            <a:pPr algn="just" eaLnBrk="1" hangingPunct="1"/>
            <a:r>
              <a:rPr lang="en-US" sz="2400" dirty="0">
                <a:latin typeface="Bahnschrift" panose="020B0502040204020203" pitchFamily="34" charset="0"/>
              </a:rPr>
              <a:t>This application reduces the time to a greater extent that is searching for the required blood through blood banks.</a:t>
            </a:r>
          </a:p>
          <a:p>
            <a:pPr algn="just" eaLnBrk="1" hangingPunct="1"/>
            <a:r>
              <a:rPr lang="en-US" sz="2400" dirty="0">
                <a:latin typeface="Bahnschrift" panose="020B0502040204020203" pitchFamily="34" charset="0"/>
              </a:rPr>
              <a:t>Thus this website provides the required information in less time and also helps in quicker decision making</a:t>
            </a:r>
            <a:endParaRPr lang="en-US" sz="2400" dirty="0">
              <a:solidFill>
                <a:srgbClr val="202122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7107-AEDD-4C7F-BB01-F837663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A6D8-E840-4DEF-AB8E-42C88B7E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1800" dirty="0"/>
              <a:t>To facilitate the search process for needy people and make it easier than before.</a:t>
            </a:r>
          </a:p>
          <a:p>
            <a:pPr algn="just"/>
            <a:r>
              <a:rPr lang="en-US" sz="1800" dirty="0"/>
              <a:t>To reduce the data entry process.</a:t>
            </a:r>
            <a:endParaRPr lang="en-AU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800" dirty="0"/>
              <a:t>Some blood types are rare so the system can find the required donors with the required blood type easily from the huge database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619D-7EA7-4DDF-812B-1A93A8F4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2913-F2F1-47EA-A5A2-71CE02F5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Clr>
                <a:schemeClr val="tx2"/>
              </a:buClr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problem in old Blood banking systems was that, they don’t follow the actual needs of users.</a:t>
            </a:r>
            <a:endParaRPr lang="en-US" altLang="en-US" sz="2000" dirty="0"/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Traditional blood banking systems were developed by 1 or 2 perspective.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Tracking the database was complicated when the details are maintained manually.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was shortage and sometimes unavailability of rare blood groups due to less modules i.e. patient and donors.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6F3-F696-4A34-BEE0-B46F27E3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Website purpose: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42ED-AEA9-4405-9AD2-2615FCDE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822576"/>
            <a:ext cx="8825659" cy="4635500"/>
          </a:xfrm>
        </p:spPr>
        <p:txBody>
          <a:bodyPr>
            <a:normAutofit/>
          </a:bodyPr>
          <a:lstStyle/>
          <a:p>
            <a:r>
              <a:rPr lang="en-IN" sz="2000" dirty="0"/>
              <a:t>So here we have developed a website where the citizens will be able to know blood available in blood bank.</a:t>
            </a:r>
          </a:p>
          <a:p>
            <a:pPr algn="just" eaLnBrk="1" hangingPunct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idea is </a:t>
            </a:r>
            <a:r>
              <a:rPr lang="en-A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application which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popular with people too.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is providing each entity the facility to approach nearby blood donors so that it will become much easier to search rare blood groups in the hour of need.</a:t>
            </a:r>
          </a:p>
          <a:p>
            <a:pPr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maintains record of all doners and their blood group 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289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F29A-D206-4647-BFA1-982FCEAA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1" y="604837"/>
            <a:ext cx="10096500" cy="1081088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Website design: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140D-9A59-452E-8A2A-698C0932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505076"/>
            <a:ext cx="10375155" cy="38766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First of all we will add donors.</a:t>
            </a:r>
          </a:p>
          <a:p>
            <a:r>
              <a:rPr lang="en-US" sz="2400" dirty="0">
                <a:latin typeface="+mj-lt"/>
              </a:rPr>
              <a:t>After adding donors .The data will be stored in database.</a:t>
            </a:r>
          </a:p>
          <a:p>
            <a:r>
              <a:rPr lang="en-US" sz="2400" dirty="0">
                <a:latin typeface="+mj-lt"/>
              </a:rPr>
              <a:t>Now will be able to se the donors with their name , mobile </a:t>
            </a:r>
            <a:r>
              <a:rPr lang="en-US" sz="2400" dirty="0" err="1">
                <a:latin typeface="+mj-lt"/>
              </a:rPr>
              <a:t>number,blood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group,email</a:t>
            </a:r>
            <a:r>
              <a:rPr lang="en-US" sz="2400" dirty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We can also update ,delete the inserted records.</a:t>
            </a:r>
          </a:p>
          <a:p>
            <a:endParaRPr lang="en-US" sz="2400" dirty="0">
              <a:latin typeface="+mj-lt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4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517F-4302-423C-9AEC-EC3B78F8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Arial Rounded MT Bold" panose="020F0704030504030204" pitchFamily="34" charset="0"/>
              </a:rPr>
              <a:t>Home page </a:t>
            </a:r>
            <a:r>
              <a:rPr lang="en-IN" sz="2400" dirty="0"/>
              <a:t>- Home page will be used to add </a:t>
            </a:r>
            <a:r>
              <a:rPr lang="en-IN" sz="2400" dirty="0" err="1"/>
              <a:t>donour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79F4-E771-436C-AA00-F43AA81F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1" y="2372339"/>
            <a:ext cx="8825659" cy="3416300"/>
          </a:xfrm>
        </p:spPr>
        <p:txBody>
          <a:bodyPr/>
          <a:lstStyle/>
          <a:p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AF138-4DB5-4A0F-888B-A21239852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114" y="76975"/>
            <a:ext cx="12410114" cy="69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0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02C42A-01BE-46DE-A8AB-A6DD5B88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95" y="0"/>
            <a:ext cx="12271995" cy="6902998"/>
          </a:xfrm>
        </p:spPr>
      </p:pic>
    </p:spTree>
    <p:extLst>
      <p:ext uri="{BB962C8B-B14F-4D97-AF65-F5344CB8AC3E}">
        <p14:creationId xmlns:p14="http://schemas.microsoft.com/office/powerpoint/2010/main" val="26546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B24EA3-9FC2-4E03-8861-417312030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8506" cy="6884160"/>
          </a:xfrm>
        </p:spPr>
      </p:pic>
    </p:spTree>
    <p:extLst>
      <p:ext uri="{BB962C8B-B14F-4D97-AF65-F5344CB8AC3E}">
        <p14:creationId xmlns:p14="http://schemas.microsoft.com/office/powerpoint/2010/main" val="324450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1011</TotalTime>
  <Words>488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Arial Rounded MT Bold</vt:lpstr>
      <vt:lpstr>Bahnschrift</vt:lpstr>
      <vt:lpstr>Century Gothic</vt:lpstr>
      <vt:lpstr>Times New Roman</vt:lpstr>
      <vt:lpstr>Wingdings 3</vt:lpstr>
      <vt:lpstr>Ion Boardroom</vt:lpstr>
      <vt:lpstr>PowerPoint Presentation</vt:lpstr>
      <vt:lpstr>INTRODUCTION  :</vt:lpstr>
      <vt:lpstr>AIMS &amp; OBJECTIVES</vt:lpstr>
      <vt:lpstr>PROBLEM STATEMENT</vt:lpstr>
      <vt:lpstr>Website purpose:</vt:lpstr>
      <vt:lpstr>Website design:</vt:lpstr>
      <vt:lpstr>Home page - Home page will be used to add donour</vt:lpstr>
      <vt:lpstr>PowerPoint Presentation</vt:lpstr>
      <vt:lpstr>PowerPoint Presentation</vt:lpstr>
      <vt:lpstr>PowerPoint Presentation</vt:lpstr>
      <vt:lpstr>Project tools</vt:lpstr>
      <vt:lpstr>FLASK</vt:lpstr>
      <vt:lpstr>Conclusion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PBL-II PROJECT  TOPIC : COVID VACCINATION DRIVE</dc:title>
  <dc:creator>monika nimsadkar</dc:creator>
  <cp:lastModifiedBy>Tejas Lute</cp:lastModifiedBy>
  <cp:revision>50</cp:revision>
  <dcterms:created xsi:type="dcterms:W3CDTF">2021-04-20T00:57:37Z</dcterms:created>
  <dcterms:modified xsi:type="dcterms:W3CDTF">2021-12-06T07:21:50Z</dcterms:modified>
</cp:coreProperties>
</file>