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795600"/>
            <a:ext cx="3591300" cy="426408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Here are the area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charts for years 1 and 4 showing the total revenue of IT for various ticket symbols.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clearly see the revenue have increased for most of the tickets symbol.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mean has increased overall, so the conclusion is the IT sector is growing over the years with the increase in revenue.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-68580" y="795600"/>
            <a:ext cx="5226780" cy="42640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" dirty="0">
                <a:solidFill>
                  <a:schemeClr val="dk1"/>
                </a:solidFill>
              </a:rPr>
              <a:t>visualization or summary statistics used for finding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the total revenue in IT for various ticket symbol changes over the years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8186D-46B1-4271-99A1-F1449440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8679"/>
            <a:ext cx="5158200" cy="1943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3C4F9-08A8-4020-BEB5-F120BBF9C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579" y="2811781"/>
            <a:ext cx="5226780" cy="2331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84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  Does the total revenue in IT for various ticket symbol changes over the years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Magar</dc:creator>
  <cp:lastModifiedBy>Magar, Tejas</cp:lastModifiedBy>
  <cp:revision>5</cp:revision>
  <dcterms:modified xsi:type="dcterms:W3CDTF">2020-05-31T23:00:53Z</dcterms:modified>
</cp:coreProperties>
</file>