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64" r:id="rId5"/>
    <p:sldId id="260" r:id="rId6"/>
    <p:sldId id="261" r:id="rId7"/>
    <p:sldId id="259" r:id="rId8"/>
    <p:sldId id="269" r:id="rId9"/>
    <p:sldId id="267" r:id="rId10"/>
    <p:sldId id="266" r:id="rId11"/>
    <p:sldId id="268" r:id="rId12"/>
    <p:sldId id="262" r:id="rId13"/>
    <p:sldId id="263" r:id="rId14"/>
    <p:sldId id="265" r:id="rId15"/>
  </p:sldIdLst>
  <p:sldSz cx="12192000" cy="6858000"/>
  <p:notesSz cx="6858000" cy="9144000"/>
  <p:defaultTextStyle>
    <a:defPPr>
      <a:defRPr lang="en-V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9" d="100"/>
          <a:sy n="99" d="100"/>
        </p:scale>
        <p:origin x="1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4DF60A-7FEC-4DBF-B493-CC875629EC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U"/>
          </a:p>
        </p:txBody>
      </p:sp>
      <p:sp>
        <p:nvSpPr>
          <p:cNvPr id="3" name="Date Placeholder 2">
            <a:extLst>
              <a:ext uri="{FF2B5EF4-FFF2-40B4-BE49-F238E27FC236}">
                <a16:creationId xmlns:a16="http://schemas.microsoft.com/office/drawing/2014/main" id="{C3A238AF-8D52-46C2-83FD-50DA93CB7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E5CB98-0069-4C9D-8ABD-AB48765DD620}" type="datetimeFigureOut">
              <a:rPr lang="en-VU" smtClean="0"/>
              <a:t>10/20/2019</a:t>
            </a:fld>
            <a:endParaRPr lang="en-VU"/>
          </a:p>
        </p:txBody>
      </p:sp>
      <p:sp>
        <p:nvSpPr>
          <p:cNvPr id="4" name="Footer Placeholder 3">
            <a:extLst>
              <a:ext uri="{FF2B5EF4-FFF2-40B4-BE49-F238E27FC236}">
                <a16:creationId xmlns:a16="http://schemas.microsoft.com/office/drawing/2014/main" id="{45385FD8-BEF9-40FF-BA74-0A214A37A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U"/>
          </a:p>
        </p:txBody>
      </p:sp>
      <p:sp>
        <p:nvSpPr>
          <p:cNvPr id="5" name="Slide Number Placeholder 4">
            <a:extLst>
              <a:ext uri="{FF2B5EF4-FFF2-40B4-BE49-F238E27FC236}">
                <a16:creationId xmlns:a16="http://schemas.microsoft.com/office/drawing/2014/main" id="{E9356B15-0199-4119-9EA4-5F8557889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253A6-C115-43C9-A272-C97F42548253}" type="slidenum">
              <a:rPr lang="en-VU" smtClean="0"/>
              <a:t>‹#›</a:t>
            </a:fld>
            <a:endParaRPr lang="en-VU"/>
          </a:p>
        </p:txBody>
      </p:sp>
    </p:spTree>
    <p:extLst>
      <p:ext uri="{BB962C8B-B14F-4D97-AF65-F5344CB8AC3E}">
        <p14:creationId xmlns:p14="http://schemas.microsoft.com/office/powerpoint/2010/main" val="931835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E058-51DA-4ED6-AE85-AEF3354003AC}" type="datetimeFigureOut">
              <a:rPr lang="en-VU" smtClean="0"/>
              <a:t>10/20/2019</a:t>
            </a:fld>
            <a:endParaRPr lang="en-V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762B8-5199-4F5D-B4DC-E79D3A9969B0}" type="slidenum">
              <a:rPr lang="en-VU" smtClean="0"/>
              <a:t>‹#›</a:t>
            </a:fld>
            <a:endParaRPr lang="en-VU"/>
          </a:p>
        </p:txBody>
      </p:sp>
    </p:spTree>
    <p:extLst>
      <p:ext uri="{BB962C8B-B14F-4D97-AF65-F5344CB8AC3E}">
        <p14:creationId xmlns:p14="http://schemas.microsoft.com/office/powerpoint/2010/main" val="31921722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E6E6-CB58-4988-9CA4-22BB9CA8B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U"/>
          </a:p>
        </p:txBody>
      </p:sp>
      <p:sp>
        <p:nvSpPr>
          <p:cNvPr id="3" name="Subtitle 2">
            <a:extLst>
              <a:ext uri="{FF2B5EF4-FFF2-40B4-BE49-F238E27FC236}">
                <a16:creationId xmlns:a16="http://schemas.microsoft.com/office/drawing/2014/main" id="{A8913EEE-ED33-4EC8-A46D-0A34E898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U"/>
          </a:p>
        </p:txBody>
      </p:sp>
      <p:sp>
        <p:nvSpPr>
          <p:cNvPr id="4" name="Date Placeholder 3">
            <a:extLst>
              <a:ext uri="{FF2B5EF4-FFF2-40B4-BE49-F238E27FC236}">
                <a16:creationId xmlns:a16="http://schemas.microsoft.com/office/drawing/2014/main" id="{4CF4A7BE-F4B8-4221-BF15-CF04017C0597}"/>
              </a:ext>
            </a:extLst>
          </p:cNvPr>
          <p:cNvSpPr>
            <a:spLocks noGrp="1"/>
          </p:cNvSpPr>
          <p:nvPr>
            <p:ph type="dt" sz="half" idx="10"/>
          </p:nvPr>
        </p:nvSpPr>
        <p:spPr/>
        <p:txBody>
          <a:bodyPr/>
          <a:lstStyle/>
          <a:p>
            <a:fld id="{543B8876-8781-4047-8CE5-1D813D7FC77F}" type="datetime8">
              <a:rPr lang="en-VU" smtClean="0"/>
              <a:t>10/20/2019 12:21</a:t>
            </a:fld>
            <a:endParaRPr lang="en-VU"/>
          </a:p>
        </p:txBody>
      </p:sp>
      <p:sp>
        <p:nvSpPr>
          <p:cNvPr id="5" name="Footer Placeholder 4">
            <a:extLst>
              <a:ext uri="{FF2B5EF4-FFF2-40B4-BE49-F238E27FC236}">
                <a16:creationId xmlns:a16="http://schemas.microsoft.com/office/drawing/2014/main" id="{CE36BF6F-52B9-4FC1-B995-DE43CEBC3580}"/>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FD080FC4-C3E9-4ED9-B402-A5D0DF558B7B}"/>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69000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C771-A03F-4110-858D-06F1F92DE90C}"/>
              </a:ext>
            </a:extLst>
          </p:cNvPr>
          <p:cNvSpPr>
            <a:spLocks noGrp="1"/>
          </p:cNvSpPr>
          <p:nvPr>
            <p:ph type="title"/>
          </p:nvPr>
        </p:nvSpPr>
        <p:spPr/>
        <p:txBody>
          <a:bodyPr/>
          <a:lstStyle/>
          <a:p>
            <a:r>
              <a:rPr lang="en-US"/>
              <a:t>Click to edit Master title style</a:t>
            </a:r>
            <a:endParaRPr lang="en-VU"/>
          </a:p>
        </p:txBody>
      </p:sp>
      <p:sp>
        <p:nvSpPr>
          <p:cNvPr id="3" name="Vertical Text Placeholder 2">
            <a:extLst>
              <a:ext uri="{FF2B5EF4-FFF2-40B4-BE49-F238E27FC236}">
                <a16:creationId xmlns:a16="http://schemas.microsoft.com/office/drawing/2014/main" id="{24E39D04-2A95-4215-98E2-5FB1945AAD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55D25582-0812-4492-B8E3-3A17BDD1E9CA}"/>
              </a:ext>
            </a:extLst>
          </p:cNvPr>
          <p:cNvSpPr>
            <a:spLocks noGrp="1"/>
          </p:cNvSpPr>
          <p:nvPr>
            <p:ph type="dt" sz="half" idx="10"/>
          </p:nvPr>
        </p:nvSpPr>
        <p:spPr/>
        <p:txBody>
          <a:bodyPr/>
          <a:lstStyle/>
          <a:p>
            <a:fld id="{5DF7619D-40A3-4EBA-BFBE-A7151DBA219C}" type="datetime8">
              <a:rPr lang="en-VU" smtClean="0"/>
              <a:t>10/20/2019 12:21</a:t>
            </a:fld>
            <a:endParaRPr lang="en-VU"/>
          </a:p>
        </p:txBody>
      </p:sp>
      <p:sp>
        <p:nvSpPr>
          <p:cNvPr id="5" name="Footer Placeholder 4">
            <a:extLst>
              <a:ext uri="{FF2B5EF4-FFF2-40B4-BE49-F238E27FC236}">
                <a16:creationId xmlns:a16="http://schemas.microsoft.com/office/drawing/2014/main" id="{20EB951C-4225-4F42-A1B8-3DCC02001FE4}"/>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9D5FA705-D18C-42C6-BFB0-8F35DC38DFC5}"/>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211182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AA4CC-37ED-496F-8663-D0CF65F6C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U"/>
          </a:p>
        </p:txBody>
      </p:sp>
      <p:sp>
        <p:nvSpPr>
          <p:cNvPr id="3" name="Vertical Text Placeholder 2">
            <a:extLst>
              <a:ext uri="{FF2B5EF4-FFF2-40B4-BE49-F238E27FC236}">
                <a16:creationId xmlns:a16="http://schemas.microsoft.com/office/drawing/2014/main" id="{67130B48-703A-4183-92D8-099D681EB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10223FD9-84E7-4F2C-954E-B792149B0434}"/>
              </a:ext>
            </a:extLst>
          </p:cNvPr>
          <p:cNvSpPr>
            <a:spLocks noGrp="1"/>
          </p:cNvSpPr>
          <p:nvPr>
            <p:ph type="dt" sz="half" idx="10"/>
          </p:nvPr>
        </p:nvSpPr>
        <p:spPr/>
        <p:txBody>
          <a:bodyPr/>
          <a:lstStyle/>
          <a:p>
            <a:fld id="{FA7BC6A9-4CF0-4EC3-A54E-BA7D4E39DD56}" type="datetime8">
              <a:rPr lang="en-VU" smtClean="0"/>
              <a:t>10/20/2019 12:21</a:t>
            </a:fld>
            <a:endParaRPr lang="en-VU"/>
          </a:p>
        </p:txBody>
      </p:sp>
      <p:sp>
        <p:nvSpPr>
          <p:cNvPr id="5" name="Footer Placeholder 4">
            <a:extLst>
              <a:ext uri="{FF2B5EF4-FFF2-40B4-BE49-F238E27FC236}">
                <a16:creationId xmlns:a16="http://schemas.microsoft.com/office/drawing/2014/main" id="{215D33B7-22F1-4689-9764-B5B241726B70}"/>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C2201E10-F9F1-4AD4-94C3-EE13454ABA0D}"/>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3388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55A9-607A-4010-AFCF-1A332CAB3BCD}"/>
              </a:ext>
            </a:extLst>
          </p:cNvPr>
          <p:cNvSpPr>
            <a:spLocks noGrp="1"/>
          </p:cNvSpPr>
          <p:nvPr>
            <p:ph type="title"/>
          </p:nvPr>
        </p:nvSpPr>
        <p:spPr/>
        <p:txBody>
          <a:bodyPr/>
          <a:lstStyle/>
          <a:p>
            <a:r>
              <a:rPr lang="en-US"/>
              <a:t>Click to edit Master title style</a:t>
            </a:r>
            <a:endParaRPr lang="en-VU"/>
          </a:p>
        </p:txBody>
      </p:sp>
      <p:sp>
        <p:nvSpPr>
          <p:cNvPr id="3" name="Content Placeholder 2">
            <a:extLst>
              <a:ext uri="{FF2B5EF4-FFF2-40B4-BE49-F238E27FC236}">
                <a16:creationId xmlns:a16="http://schemas.microsoft.com/office/drawing/2014/main" id="{93B42EAD-FE7C-42DA-A87C-1935C42660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936CA8D3-3B8D-40AE-B97B-57F3F409A432}"/>
              </a:ext>
            </a:extLst>
          </p:cNvPr>
          <p:cNvSpPr>
            <a:spLocks noGrp="1"/>
          </p:cNvSpPr>
          <p:nvPr>
            <p:ph type="dt" sz="half" idx="10"/>
          </p:nvPr>
        </p:nvSpPr>
        <p:spPr/>
        <p:txBody>
          <a:bodyPr/>
          <a:lstStyle/>
          <a:p>
            <a:fld id="{B5160B0B-0905-4F80-9B79-6ED48855F355}" type="datetime8">
              <a:rPr lang="en-VU" smtClean="0"/>
              <a:t>10/20/2019 12:21</a:t>
            </a:fld>
            <a:endParaRPr lang="en-VU"/>
          </a:p>
        </p:txBody>
      </p:sp>
      <p:sp>
        <p:nvSpPr>
          <p:cNvPr id="5" name="Footer Placeholder 4">
            <a:extLst>
              <a:ext uri="{FF2B5EF4-FFF2-40B4-BE49-F238E27FC236}">
                <a16:creationId xmlns:a16="http://schemas.microsoft.com/office/drawing/2014/main" id="{3E304CAC-68FE-4F34-A654-80C0F51FE0BA}"/>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9356CC07-1438-4C6C-A761-C5D02C5D8B08}"/>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8711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DD77-7629-4E85-A23D-31D0A768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U"/>
          </a:p>
        </p:txBody>
      </p:sp>
      <p:sp>
        <p:nvSpPr>
          <p:cNvPr id="3" name="Text Placeholder 2">
            <a:extLst>
              <a:ext uri="{FF2B5EF4-FFF2-40B4-BE49-F238E27FC236}">
                <a16:creationId xmlns:a16="http://schemas.microsoft.com/office/drawing/2014/main" id="{1F3CAC1B-178B-4D6C-81AA-E3010612F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6C9CF4-AC97-4C5D-A798-853F45F81997}"/>
              </a:ext>
            </a:extLst>
          </p:cNvPr>
          <p:cNvSpPr>
            <a:spLocks noGrp="1"/>
          </p:cNvSpPr>
          <p:nvPr>
            <p:ph type="dt" sz="half" idx="10"/>
          </p:nvPr>
        </p:nvSpPr>
        <p:spPr/>
        <p:txBody>
          <a:bodyPr/>
          <a:lstStyle/>
          <a:p>
            <a:fld id="{F77771E0-D1A0-495A-A685-4E4503F9074D}" type="datetime8">
              <a:rPr lang="en-VU" smtClean="0"/>
              <a:t>10/20/2019 12:21</a:t>
            </a:fld>
            <a:endParaRPr lang="en-VU"/>
          </a:p>
        </p:txBody>
      </p:sp>
      <p:sp>
        <p:nvSpPr>
          <p:cNvPr id="5" name="Footer Placeholder 4">
            <a:extLst>
              <a:ext uri="{FF2B5EF4-FFF2-40B4-BE49-F238E27FC236}">
                <a16:creationId xmlns:a16="http://schemas.microsoft.com/office/drawing/2014/main" id="{CB67A583-797E-4AF8-8FA4-E7D70A5D1D39}"/>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8F03E834-10D1-449A-BCEB-5052A418E09E}"/>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4879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D36A-E1BF-4410-946D-9D65475E1343}"/>
              </a:ext>
            </a:extLst>
          </p:cNvPr>
          <p:cNvSpPr>
            <a:spLocks noGrp="1"/>
          </p:cNvSpPr>
          <p:nvPr>
            <p:ph type="title"/>
          </p:nvPr>
        </p:nvSpPr>
        <p:spPr/>
        <p:txBody>
          <a:bodyPr/>
          <a:lstStyle/>
          <a:p>
            <a:r>
              <a:rPr lang="en-US"/>
              <a:t>Click to edit Master title style</a:t>
            </a:r>
            <a:endParaRPr lang="en-VU"/>
          </a:p>
        </p:txBody>
      </p:sp>
      <p:sp>
        <p:nvSpPr>
          <p:cNvPr id="3" name="Content Placeholder 2">
            <a:extLst>
              <a:ext uri="{FF2B5EF4-FFF2-40B4-BE49-F238E27FC236}">
                <a16:creationId xmlns:a16="http://schemas.microsoft.com/office/drawing/2014/main" id="{E5CD0DD9-C6D5-485F-ADD0-128F51DBA9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Content Placeholder 3">
            <a:extLst>
              <a:ext uri="{FF2B5EF4-FFF2-40B4-BE49-F238E27FC236}">
                <a16:creationId xmlns:a16="http://schemas.microsoft.com/office/drawing/2014/main" id="{89049E91-A751-436B-A398-6CDAF7C1A0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5" name="Date Placeholder 4">
            <a:extLst>
              <a:ext uri="{FF2B5EF4-FFF2-40B4-BE49-F238E27FC236}">
                <a16:creationId xmlns:a16="http://schemas.microsoft.com/office/drawing/2014/main" id="{A623715A-A7A4-4BFF-B147-AE68F758EB0B}"/>
              </a:ext>
            </a:extLst>
          </p:cNvPr>
          <p:cNvSpPr>
            <a:spLocks noGrp="1"/>
          </p:cNvSpPr>
          <p:nvPr>
            <p:ph type="dt" sz="half" idx="10"/>
          </p:nvPr>
        </p:nvSpPr>
        <p:spPr/>
        <p:txBody>
          <a:bodyPr/>
          <a:lstStyle/>
          <a:p>
            <a:fld id="{C98FE287-2B1B-4053-9336-FD8ADED2A25E}" type="datetime8">
              <a:rPr lang="en-VU" smtClean="0"/>
              <a:t>10/20/2019 12:21</a:t>
            </a:fld>
            <a:endParaRPr lang="en-VU"/>
          </a:p>
        </p:txBody>
      </p:sp>
      <p:sp>
        <p:nvSpPr>
          <p:cNvPr id="6" name="Footer Placeholder 5">
            <a:extLst>
              <a:ext uri="{FF2B5EF4-FFF2-40B4-BE49-F238E27FC236}">
                <a16:creationId xmlns:a16="http://schemas.microsoft.com/office/drawing/2014/main" id="{F83B1DFC-2E2E-480B-BF78-003A72CAA84B}"/>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F8C15587-CEE6-4E45-AA90-99C15FC813B3}"/>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280477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C86F-666F-495F-B637-918FDE94D7E1}"/>
              </a:ext>
            </a:extLst>
          </p:cNvPr>
          <p:cNvSpPr>
            <a:spLocks noGrp="1"/>
          </p:cNvSpPr>
          <p:nvPr>
            <p:ph type="title"/>
          </p:nvPr>
        </p:nvSpPr>
        <p:spPr>
          <a:xfrm>
            <a:off x="839788" y="365125"/>
            <a:ext cx="10515600" cy="1325563"/>
          </a:xfrm>
        </p:spPr>
        <p:txBody>
          <a:bodyPr/>
          <a:lstStyle/>
          <a:p>
            <a:r>
              <a:rPr lang="en-US"/>
              <a:t>Click to edit Master title style</a:t>
            </a:r>
            <a:endParaRPr lang="en-VU"/>
          </a:p>
        </p:txBody>
      </p:sp>
      <p:sp>
        <p:nvSpPr>
          <p:cNvPr id="3" name="Text Placeholder 2">
            <a:extLst>
              <a:ext uri="{FF2B5EF4-FFF2-40B4-BE49-F238E27FC236}">
                <a16:creationId xmlns:a16="http://schemas.microsoft.com/office/drawing/2014/main" id="{F9CA7C53-C160-47F2-A6F9-ED7AA4822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633A26-E76F-49D7-A10A-8E86AF4251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5" name="Text Placeholder 4">
            <a:extLst>
              <a:ext uri="{FF2B5EF4-FFF2-40B4-BE49-F238E27FC236}">
                <a16:creationId xmlns:a16="http://schemas.microsoft.com/office/drawing/2014/main" id="{CB913B92-8688-4CFC-8E45-6CB45BE7D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63826B-A942-475A-B40D-F376F09436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7" name="Date Placeholder 6">
            <a:extLst>
              <a:ext uri="{FF2B5EF4-FFF2-40B4-BE49-F238E27FC236}">
                <a16:creationId xmlns:a16="http://schemas.microsoft.com/office/drawing/2014/main" id="{0D1133CF-6722-4A0F-8786-A6613FB35D9A}"/>
              </a:ext>
            </a:extLst>
          </p:cNvPr>
          <p:cNvSpPr>
            <a:spLocks noGrp="1"/>
          </p:cNvSpPr>
          <p:nvPr>
            <p:ph type="dt" sz="half" idx="10"/>
          </p:nvPr>
        </p:nvSpPr>
        <p:spPr/>
        <p:txBody>
          <a:bodyPr/>
          <a:lstStyle/>
          <a:p>
            <a:fld id="{FAFEC031-5F87-4A57-81D2-081FD130CAF5}" type="datetime8">
              <a:rPr lang="en-VU" smtClean="0"/>
              <a:t>10/20/2019 12:21</a:t>
            </a:fld>
            <a:endParaRPr lang="en-VU"/>
          </a:p>
        </p:txBody>
      </p:sp>
      <p:sp>
        <p:nvSpPr>
          <p:cNvPr id="8" name="Footer Placeholder 7">
            <a:extLst>
              <a:ext uri="{FF2B5EF4-FFF2-40B4-BE49-F238E27FC236}">
                <a16:creationId xmlns:a16="http://schemas.microsoft.com/office/drawing/2014/main" id="{31A35D18-9282-4816-8651-7EF389367546}"/>
              </a:ext>
            </a:extLst>
          </p:cNvPr>
          <p:cNvSpPr>
            <a:spLocks noGrp="1"/>
          </p:cNvSpPr>
          <p:nvPr>
            <p:ph type="ftr" sz="quarter" idx="11"/>
          </p:nvPr>
        </p:nvSpPr>
        <p:spPr/>
        <p:txBody>
          <a:bodyPr/>
          <a:lstStyle/>
          <a:p>
            <a:endParaRPr lang="en-VU"/>
          </a:p>
        </p:txBody>
      </p:sp>
      <p:sp>
        <p:nvSpPr>
          <p:cNvPr id="9" name="Slide Number Placeholder 8">
            <a:extLst>
              <a:ext uri="{FF2B5EF4-FFF2-40B4-BE49-F238E27FC236}">
                <a16:creationId xmlns:a16="http://schemas.microsoft.com/office/drawing/2014/main" id="{E3A9FE59-F99F-4D9D-B91C-157C1092C3AA}"/>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64677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7BA-A04D-45F5-A415-3EAE21E921EB}"/>
              </a:ext>
            </a:extLst>
          </p:cNvPr>
          <p:cNvSpPr>
            <a:spLocks noGrp="1"/>
          </p:cNvSpPr>
          <p:nvPr>
            <p:ph type="title"/>
          </p:nvPr>
        </p:nvSpPr>
        <p:spPr/>
        <p:txBody>
          <a:bodyPr/>
          <a:lstStyle/>
          <a:p>
            <a:r>
              <a:rPr lang="en-US"/>
              <a:t>Click to edit Master title style</a:t>
            </a:r>
            <a:endParaRPr lang="en-VU"/>
          </a:p>
        </p:txBody>
      </p:sp>
      <p:sp>
        <p:nvSpPr>
          <p:cNvPr id="3" name="Date Placeholder 2">
            <a:extLst>
              <a:ext uri="{FF2B5EF4-FFF2-40B4-BE49-F238E27FC236}">
                <a16:creationId xmlns:a16="http://schemas.microsoft.com/office/drawing/2014/main" id="{BD2C4EED-EAA0-47CA-8ACF-E78DC99DB8DA}"/>
              </a:ext>
            </a:extLst>
          </p:cNvPr>
          <p:cNvSpPr>
            <a:spLocks noGrp="1"/>
          </p:cNvSpPr>
          <p:nvPr>
            <p:ph type="dt" sz="half" idx="10"/>
          </p:nvPr>
        </p:nvSpPr>
        <p:spPr/>
        <p:txBody>
          <a:bodyPr/>
          <a:lstStyle/>
          <a:p>
            <a:fld id="{6E507422-109C-4C1C-B1EB-63AEC703E02F}" type="datetime8">
              <a:rPr lang="en-VU" smtClean="0"/>
              <a:t>10/20/2019 12:21</a:t>
            </a:fld>
            <a:endParaRPr lang="en-VU"/>
          </a:p>
        </p:txBody>
      </p:sp>
      <p:sp>
        <p:nvSpPr>
          <p:cNvPr id="4" name="Footer Placeholder 3">
            <a:extLst>
              <a:ext uri="{FF2B5EF4-FFF2-40B4-BE49-F238E27FC236}">
                <a16:creationId xmlns:a16="http://schemas.microsoft.com/office/drawing/2014/main" id="{08A45D35-A8A1-416C-887E-2807DD9DFB8C}"/>
              </a:ext>
            </a:extLst>
          </p:cNvPr>
          <p:cNvSpPr>
            <a:spLocks noGrp="1"/>
          </p:cNvSpPr>
          <p:nvPr>
            <p:ph type="ftr" sz="quarter" idx="11"/>
          </p:nvPr>
        </p:nvSpPr>
        <p:spPr/>
        <p:txBody>
          <a:bodyPr/>
          <a:lstStyle/>
          <a:p>
            <a:endParaRPr lang="en-VU"/>
          </a:p>
        </p:txBody>
      </p:sp>
      <p:sp>
        <p:nvSpPr>
          <p:cNvPr id="5" name="Slide Number Placeholder 4">
            <a:extLst>
              <a:ext uri="{FF2B5EF4-FFF2-40B4-BE49-F238E27FC236}">
                <a16:creationId xmlns:a16="http://schemas.microsoft.com/office/drawing/2014/main" id="{621A50F5-157F-4003-B042-42064AF0AFAE}"/>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09867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A9EB5-6732-497A-9A67-9465B2E2E939}"/>
              </a:ext>
            </a:extLst>
          </p:cNvPr>
          <p:cNvSpPr>
            <a:spLocks noGrp="1"/>
          </p:cNvSpPr>
          <p:nvPr>
            <p:ph type="dt" sz="half" idx="10"/>
          </p:nvPr>
        </p:nvSpPr>
        <p:spPr/>
        <p:txBody>
          <a:bodyPr/>
          <a:lstStyle/>
          <a:p>
            <a:fld id="{AD6B5F6E-A40D-44F4-A146-BD04EAF16D32}" type="datetime8">
              <a:rPr lang="en-VU" smtClean="0"/>
              <a:t>10/20/2019 12:21</a:t>
            </a:fld>
            <a:endParaRPr lang="en-VU"/>
          </a:p>
        </p:txBody>
      </p:sp>
      <p:sp>
        <p:nvSpPr>
          <p:cNvPr id="3" name="Footer Placeholder 2">
            <a:extLst>
              <a:ext uri="{FF2B5EF4-FFF2-40B4-BE49-F238E27FC236}">
                <a16:creationId xmlns:a16="http://schemas.microsoft.com/office/drawing/2014/main" id="{AB3E9A05-E4B1-486F-AA10-FAB0194354F6}"/>
              </a:ext>
            </a:extLst>
          </p:cNvPr>
          <p:cNvSpPr>
            <a:spLocks noGrp="1"/>
          </p:cNvSpPr>
          <p:nvPr>
            <p:ph type="ftr" sz="quarter" idx="11"/>
          </p:nvPr>
        </p:nvSpPr>
        <p:spPr/>
        <p:txBody>
          <a:bodyPr/>
          <a:lstStyle/>
          <a:p>
            <a:endParaRPr lang="en-VU"/>
          </a:p>
        </p:txBody>
      </p:sp>
      <p:sp>
        <p:nvSpPr>
          <p:cNvPr id="4" name="Slide Number Placeholder 3">
            <a:extLst>
              <a:ext uri="{FF2B5EF4-FFF2-40B4-BE49-F238E27FC236}">
                <a16:creationId xmlns:a16="http://schemas.microsoft.com/office/drawing/2014/main" id="{15774F33-D9C5-4E70-B4FC-BBF2762854B9}"/>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1014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4D1B-C7AE-4F0A-83D3-0F2A0957D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U"/>
          </a:p>
        </p:txBody>
      </p:sp>
      <p:sp>
        <p:nvSpPr>
          <p:cNvPr id="3" name="Content Placeholder 2">
            <a:extLst>
              <a:ext uri="{FF2B5EF4-FFF2-40B4-BE49-F238E27FC236}">
                <a16:creationId xmlns:a16="http://schemas.microsoft.com/office/drawing/2014/main" id="{7FD3006C-7E3A-4CBC-B90C-0168B4442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Text Placeholder 3">
            <a:extLst>
              <a:ext uri="{FF2B5EF4-FFF2-40B4-BE49-F238E27FC236}">
                <a16:creationId xmlns:a16="http://schemas.microsoft.com/office/drawing/2014/main" id="{407F9946-06B9-413F-9D6E-50A5359A9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B4E568-DF01-4247-B436-67E27A2F9B37}"/>
              </a:ext>
            </a:extLst>
          </p:cNvPr>
          <p:cNvSpPr>
            <a:spLocks noGrp="1"/>
          </p:cNvSpPr>
          <p:nvPr>
            <p:ph type="dt" sz="half" idx="10"/>
          </p:nvPr>
        </p:nvSpPr>
        <p:spPr/>
        <p:txBody>
          <a:bodyPr/>
          <a:lstStyle/>
          <a:p>
            <a:fld id="{589E83A2-32B4-44C6-94CC-A08A017D02CF}" type="datetime8">
              <a:rPr lang="en-VU" smtClean="0"/>
              <a:t>10/20/2019 12:21</a:t>
            </a:fld>
            <a:endParaRPr lang="en-VU"/>
          </a:p>
        </p:txBody>
      </p:sp>
      <p:sp>
        <p:nvSpPr>
          <p:cNvPr id="6" name="Footer Placeholder 5">
            <a:extLst>
              <a:ext uri="{FF2B5EF4-FFF2-40B4-BE49-F238E27FC236}">
                <a16:creationId xmlns:a16="http://schemas.microsoft.com/office/drawing/2014/main" id="{B8454900-68D8-43A7-B339-A46262355767}"/>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33A6C59F-FF77-4F5F-9988-67A061A20356}"/>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5087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F7BD-8BB0-4003-8949-C1C319EDC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U"/>
          </a:p>
        </p:txBody>
      </p:sp>
      <p:sp>
        <p:nvSpPr>
          <p:cNvPr id="3" name="Picture Placeholder 2">
            <a:extLst>
              <a:ext uri="{FF2B5EF4-FFF2-40B4-BE49-F238E27FC236}">
                <a16:creationId xmlns:a16="http://schemas.microsoft.com/office/drawing/2014/main" id="{6FA21727-3C7D-4599-A805-13757184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U"/>
          </a:p>
        </p:txBody>
      </p:sp>
      <p:sp>
        <p:nvSpPr>
          <p:cNvPr id="4" name="Text Placeholder 3">
            <a:extLst>
              <a:ext uri="{FF2B5EF4-FFF2-40B4-BE49-F238E27FC236}">
                <a16:creationId xmlns:a16="http://schemas.microsoft.com/office/drawing/2014/main" id="{9EAFD510-FABE-4D9F-B74C-ADB3428A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969E3-7DF2-455E-8EA0-C9DB3E434EE5}"/>
              </a:ext>
            </a:extLst>
          </p:cNvPr>
          <p:cNvSpPr>
            <a:spLocks noGrp="1"/>
          </p:cNvSpPr>
          <p:nvPr>
            <p:ph type="dt" sz="half" idx="10"/>
          </p:nvPr>
        </p:nvSpPr>
        <p:spPr/>
        <p:txBody>
          <a:bodyPr/>
          <a:lstStyle/>
          <a:p>
            <a:fld id="{D9028CC8-D893-4944-A0C0-4475208982C3}" type="datetime8">
              <a:rPr lang="en-VU" smtClean="0"/>
              <a:t>10/20/2019 12:21</a:t>
            </a:fld>
            <a:endParaRPr lang="en-VU"/>
          </a:p>
        </p:txBody>
      </p:sp>
      <p:sp>
        <p:nvSpPr>
          <p:cNvPr id="6" name="Footer Placeholder 5">
            <a:extLst>
              <a:ext uri="{FF2B5EF4-FFF2-40B4-BE49-F238E27FC236}">
                <a16:creationId xmlns:a16="http://schemas.microsoft.com/office/drawing/2014/main" id="{B98DBF98-C762-4B47-8ED2-2AAE62D52106}"/>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03E66828-61FA-4516-A8D6-63930075185D}"/>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528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6D27D-4C0D-4524-A18C-17CFE5D69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U"/>
          </a:p>
        </p:txBody>
      </p:sp>
      <p:sp>
        <p:nvSpPr>
          <p:cNvPr id="3" name="Text Placeholder 2">
            <a:extLst>
              <a:ext uri="{FF2B5EF4-FFF2-40B4-BE49-F238E27FC236}">
                <a16:creationId xmlns:a16="http://schemas.microsoft.com/office/drawing/2014/main" id="{92F0BFC7-4EA1-43CD-AE4C-BF377365D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9C24334D-C845-4D75-B3B4-25CDAB56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8E01B-D182-46E2-8D8F-B81C922CC6F0}" type="datetime8">
              <a:rPr lang="en-VU" smtClean="0"/>
              <a:t>10/20/2019 12:21</a:t>
            </a:fld>
            <a:endParaRPr lang="en-VU"/>
          </a:p>
        </p:txBody>
      </p:sp>
      <p:sp>
        <p:nvSpPr>
          <p:cNvPr id="5" name="Footer Placeholder 4">
            <a:extLst>
              <a:ext uri="{FF2B5EF4-FFF2-40B4-BE49-F238E27FC236}">
                <a16:creationId xmlns:a16="http://schemas.microsoft.com/office/drawing/2014/main" id="{62C55E8E-2F2E-431B-B8AC-93F3D3673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U"/>
          </a:p>
        </p:txBody>
      </p:sp>
      <p:sp>
        <p:nvSpPr>
          <p:cNvPr id="6" name="Slide Number Placeholder 5">
            <a:extLst>
              <a:ext uri="{FF2B5EF4-FFF2-40B4-BE49-F238E27FC236}">
                <a16:creationId xmlns:a16="http://schemas.microsoft.com/office/drawing/2014/main" id="{AF0BC0C1-396D-4D3B-8DB2-178FC26E7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D4-B6F5-47F1-AF42-063036A3A505}" type="slidenum">
              <a:rPr lang="en-VU" smtClean="0"/>
              <a:t>‹#›</a:t>
            </a:fld>
            <a:endParaRPr lang="en-VU"/>
          </a:p>
        </p:txBody>
      </p:sp>
    </p:spTree>
    <p:extLst>
      <p:ext uri="{BB962C8B-B14F-4D97-AF65-F5344CB8AC3E}">
        <p14:creationId xmlns:p14="http://schemas.microsoft.com/office/powerpoint/2010/main" val="312816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tejasmagia/CarParkingDetection_Conte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840B-9D3C-47BE-826E-9F7D2C3535D8}"/>
              </a:ext>
            </a:extLst>
          </p:cNvPr>
          <p:cNvSpPr>
            <a:spLocks noGrp="1"/>
          </p:cNvSpPr>
          <p:nvPr>
            <p:ph type="ctrTitle"/>
          </p:nvPr>
        </p:nvSpPr>
        <p:spPr/>
        <p:txBody>
          <a:bodyPr/>
          <a:lstStyle/>
          <a:p>
            <a:r>
              <a:rPr lang="en-IN" b="1" dirty="0"/>
              <a:t>CG_TEAM_JVQRE</a:t>
            </a:r>
            <a:endParaRPr lang="en-VU" dirty="0"/>
          </a:p>
        </p:txBody>
      </p:sp>
      <p:sp>
        <p:nvSpPr>
          <p:cNvPr id="3" name="Subtitle 2">
            <a:extLst>
              <a:ext uri="{FF2B5EF4-FFF2-40B4-BE49-F238E27FC236}">
                <a16:creationId xmlns:a16="http://schemas.microsoft.com/office/drawing/2014/main" id="{300E4B0D-9B9A-416F-A841-277DA50ECDC5}"/>
              </a:ext>
            </a:extLst>
          </p:cNvPr>
          <p:cNvSpPr>
            <a:spLocks noGrp="1"/>
          </p:cNvSpPr>
          <p:nvPr>
            <p:ph type="subTitle" idx="1"/>
          </p:nvPr>
        </p:nvSpPr>
        <p:spPr>
          <a:xfrm>
            <a:off x="69742" y="3602038"/>
            <a:ext cx="12034434" cy="1655762"/>
          </a:xfrm>
        </p:spPr>
        <p:txBody>
          <a:bodyPr>
            <a:normAutofit fontScale="92500" lnSpcReduction="10000"/>
          </a:bodyPr>
          <a:lstStyle/>
          <a:p>
            <a:pPr marL="457200" lvl="0" indent="457200" algn="l">
              <a:lnSpc>
                <a:spcPct val="211764"/>
              </a:lnSpc>
              <a:spcBef>
                <a:spcPts val="0"/>
              </a:spcBef>
            </a:pPr>
            <a:r>
              <a:rPr lang="en-GB" b="1" dirty="0">
                <a:solidFill>
                  <a:srgbClr val="19171A"/>
                </a:solidFill>
              </a:rPr>
              <a:t>				JIO Artificial intelligence</a:t>
            </a:r>
            <a:endParaRPr lang="en-GB" dirty="0"/>
          </a:p>
          <a:p>
            <a:r>
              <a:rPr lang="en-US" dirty="0"/>
              <a:t>Code Gladiators 2019 Finals</a:t>
            </a:r>
          </a:p>
          <a:p>
            <a:r>
              <a:rPr lang="en-US" dirty="0"/>
              <a:t>										</a:t>
            </a:r>
            <a:r>
              <a:rPr lang="en-US" sz="1600" dirty="0"/>
              <a:t>Prepared by Tejas Magia</a:t>
            </a:r>
            <a:endParaRPr lang="en-VU" sz="1600" dirty="0"/>
          </a:p>
        </p:txBody>
      </p:sp>
      <p:pic>
        <p:nvPicPr>
          <p:cNvPr id="5" name="Picture 4" descr="A picture containing object&#10;&#10;Description automatically generated">
            <a:extLst>
              <a:ext uri="{FF2B5EF4-FFF2-40B4-BE49-F238E27FC236}">
                <a16:creationId xmlns:a16="http://schemas.microsoft.com/office/drawing/2014/main" id="{E4589177-0206-43CD-A920-C47FFB86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1246779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FE3-88DE-436A-943C-1F682046B18F}"/>
              </a:ext>
            </a:extLst>
          </p:cNvPr>
          <p:cNvSpPr>
            <a:spLocks noGrp="1"/>
          </p:cNvSpPr>
          <p:nvPr>
            <p:ph type="title"/>
          </p:nvPr>
        </p:nvSpPr>
        <p:spPr/>
        <p:txBody>
          <a:bodyPr/>
          <a:lstStyle/>
          <a:p>
            <a:r>
              <a:rPr lang="en-US" dirty="0"/>
              <a:t>Associated attachments/ files</a:t>
            </a:r>
            <a:endParaRPr lang="en-VU" dirty="0"/>
          </a:p>
        </p:txBody>
      </p:sp>
      <p:sp>
        <p:nvSpPr>
          <p:cNvPr id="3" name="Content Placeholder 2">
            <a:extLst>
              <a:ext uri="{FF2B5EF4-FFF2-40B4-BE49-F238E27FC236}">
                <a16:creationId xmlns:a16="http://schemas.microsoft.com/office/drawing/2014/main" id="{4EECA076-E7D0-4584-8053-209F8D6A1193}"/>
              </a:ext>
            </a:extLst>
          </p:cNvPr>
          <p:cNvSpPr>
            <a:spLocks noGrp="1"/>
          </p:cNvSpPr>
          <p:nvPr>
            <p:ph idx="1"/>
          </p:nvPr>
        </p:nvSpPr>
        <p:spPr/>
        <p:txBody>
          <a:bodyPr/>
          <a:lstStyle/>
          <a:p>
            <a:r>
              <a:rPr lang="en-US" i="1" dirty="0" err="1"/>
              <a:t>Github</a:t>
            </a:r>
            <a:r>
              <a:rPr lang="en-US" i="1" dirty="0"/>
              <a:t> link for all weights, h5 and </a:t>
            </a:r>
            <a:r>
              <a:rPr lang="en-US" i="1" dirty="0" err="1"/>
              <a:t>pkl</a:t>
            </a:r>
            <a:r>
              <a:rPr lang="en-US" i="1" dirty="0"/>
              <a:t> files needed for running the project: </a:t>
            </a:r>
            <a:r>
              <a:rPr lang="en-US" i="1" dirty="0">
                <a:hlinkClick r:id="rId2"/>
              </a:rPr>
              <a:t>https://github.com/tejasmagia/CarParkingDetection_Contest</a:t>
            </a:r>
            <a:endParaRPr lang="en-US" i="1" dirty="0"/>
          </a:p>
          <a:p>
            <a:endParaRPr lang="en-US" i="1" dirty="0"/>
          </a:p>
          <a:p>
            <a:r>
              <a:rPr lang="en-US" i="1" dirty="0"/>
              <a:t>Other source code files present with Submission including Solution explanation and PPT.</a:t>
            </a:r>
            <a:endParaRPr lang="en-VU" i="1" dirty="0"/>
          </a:p>
        </p:txBody>
      </p:sp>
      <p:sp>
        <p:nvSpPr>
          <p:cNvPr id="4" name="Slide Number Placeholder 3">
            <a:extLst>
              <a:ext uri="{FF2B5EF4-FFF2-40B4-BE49-F238E27FC236}">
                <a16:creationId xmlns:a16="http://schemas.microsoft.com/office/drawing/2014/main" id="{0B927371-4A9C-4D27-8738-D44DD20DDA88}"/>
              </a:ext>
            </a:extLst>
          </p:cNvPr>
          <p:cNvSpPr>
            <a:spLocks noGrp="1"/>
          </p:cNvSpPr>
          <p:nvPr>
            <p:ph type="sldNum" sz="quarter" idx="12"/>
          </p:nvPr>
        </p:nvSpPr>
        <p:spPr/>
        <p:txBody>
          <a:bodyPr/>
          <a:lstStyle/>
          <a:p>
            <a:fld id="{1BEDFFD4-B6F5-47F1-AF42-063036A3A505}" type="slidenum">
              <a:rPr lang="en-VU" smtClean="0"/>
              <a:t>10</a:t>
            </a:fld>
            <a:endParaRPr lang="en-VU"/>
          </a:p>
        </p:txBody>
      </p:sp>
      <p:pic>
        <p:nvPicPr>
          <p:cNvPr id="5" name="Picture 4" descr="A picture containing object&#10;&#10;Description automatically generated">
            <a:extLst>
              <a:ext uri="{FF2B5EF4-FFF2-40B4-BE49-F238E27FC236}">
                <a16:creationId xmlns:a16="http://schemas.microsoft.com/office/drawing/2014/main" id="{077BF587-31CB-4C12-85A4-013116901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1221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Appendix</a:t>
            </a:r>
            <a:endParaRPr lang="en-VU"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en-VU" smtClean="0"/>
              <a:t>11</a:t>
            </a:fld>
            <a:endParaRPr lang="en-VU"/>
          </a:p>
        </p:txBody>
      </p:sp>
    </p:spTree>
    <p:extLst>
      <p:ext uri="{BB962C8B-B14F-4D97-AF65-F5344CB8AC3E}">
        <p14:creationId xmlns:p14="http://schemas.microsoft.com/office/powerpoint/2010/main" val="199238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DB0-0623-40E9-B781-44E6D411EFB4}"/>
              </a:ext>
            </a:extLst>
          </p:cNvPr>
          <p:cNvSpPr>
            <a:spLocks noGrp="1"/>
          </p:cNvSpPr>
          <p:nvPr>
            <p:ph type="title"/>
          </p:nvPr>
        </p:nvSpPr>
        <p:spPr/>
        <p:txBody>
          <a:bodyPr/>
          <a:lstStyle/>
          <a:p>
            <a:r>
              <a:rPr lang="en-US" dirty="0"/>
              <a:t>Challenges</a:t>
            </a:r>
            <a:endParaRPr lang="en-VU" dirty="0"/>
          </a:p>
        </p:txBody>
      </p:sp>
      <p:sp>
        <p:nvSpPr>
          <p:cNvPr id="3" name="Content Placeholder 2">
            <a:extLst>
              <a:ext uri="{FF2B5EF4-FFF2-40B4-BE49-F238E27FC236}">
                <a16:creationId xmlns:a16="http://schemas.microsoft.com/office/drawing/2014/main" id="{ABAB2B9B-CA20-4EAC-A3AB-8F8EE5B74611}"/>
              </a:ext>
            </a:extLst>
          </p:cNvPr>
          <p:cNvSpPr>
            <a:spLocks noGrp="1"/>
          </p:cNvSpPr>
          <p:nvPr>
            <p:ph idx="1"/>
          </p:nvPr>
        </p:nvSpPr>
        <p:spPr/>
        <p:txBody>
          <a:bodyPr/>
          <a:lstStyle/>
          <a:p>
            <a:r>
              <a:rPr lang="en-US" i="1" dirty="0"/>
              <a:t>Color detection was challenging task as color for 20-30 </a:t>
            </a:r>
            <a:r>
              <a:rPr lang="en-US" i="1" dirty="0" err="1"/>
              <a:t>pixcel</a:t>
            </a:r>
            <a:r>
              <a:rPr lang="en-US" i="1" dirty="0"/>
              <a:t> </a:t>
            </a:r>
            <a:r>
              <a:rPr lang="en-US" i="1" dirty="0" err="1"/>
              <a:t>imgae</a:t>
            </a:r>
            <a:r>
              <a:rPr lang="en-US" i="1" dirty="0"/>
              <a:t> was not coming accurate. Tried </a:t>
            </a:r>
            <a:r>
              <a:rPr lang="en-US" i="1" dirty="0" err="1"/>
              <a:t>Historogram</a:t>
            </a:r>
            <a:r>
              <a:rPr lang="en-US" i="1" dirty="0"/>
              <a:t>, K-means, Standard deviation all are not giving correct prediction for White/silver colors. </a:t>
            </a:r>
          </a:p>
          <a:p>
            <a:r>
              <a:rPr lang="en-US" i="1" dirty="0"/>
              <a:t>I couldn’t find Car front, backend and side view images which can help me classify car parking pose. To overcome this used simple mathematical formula to predict vertical and side way parking pose.</a:t>
            </a:r>
            <a:endParaRPr lang="en-VU" i="1" dirty="0"/>
          </a:p>
        </p:txBody>
      </p:sp>
      <p:sp>
        <p:nvSpPr>
          <p:cNvPr id="4" name="Slide Number Placeholder 3">
            <a:extLst>
              <a:ext uri="{FF2B5EF4-FFF2-40B4-BE49-F238E27FC236}">
                <a16:creationId xmlns:a16="http://schemas.microsoft.com/office/drawing/2014/main" id="{130709BF-4E90-4F76-97D9-AC71C1A4E636}"/>
              </a:ext>
            </a:extLst>
          </p:cNvPr>
          <p:cNvSpPr>
            <a:spLocks noGrp="1"/>
          </p:cNvSpPr>
          <p:nvPr>
            <p:ph type="sldNum" sz="quarter" idx="12"/>
          </p:nvPr>
        </p:nvSpPr>
        <p:spPr/>
        <p:txBody>
          <a:bodyPr/>
          <a:lstStyle/>
          <a:p>
            <a:fld id="{1BEDFFD4-B6F5-47F1-AF42-063036A3A505}" type="slidenum">
              <a:rPr lang="en-VU" smtClean="0"/>
              <a:t>12</a:t>
            </a:fld>
            <a:endParaRPr lang="en-VU"/>
          </a:p>
        </p:txBody>
      </p:sp>
      <p:pic>
        <p:nvPicPr>
          <p:cNvPr id="5" name="Picture 4" descr="A picture containing object&#10;&#10;Description automatically generated">
            <a:extLst>
              <a:ext uri="{FF2B5EF4-FFF2-40B4-BE49-F238E27FC236}">
                <a16:creationId xmlns:a16="http://schemas.microsoft.com/office/drawing/2014/main" id="{1F398DC9-7FC1-494A-8383-EC4B69129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34955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AB56-3838-49CD-8884-823F7BFE9A5E}"/>
              </a:ext>
            </a:extLst>
          </p:cNvPr>
          <p:cNvSpPr>
            <a:spLocks noGrp="1"/>
          </p:cNvSpPr>
          <p:nvPr>
            <p:ph type="title"/>
          </p:nvPr>
        </p:nvSpPr>
        <p:spPr/>
        <p:txBody>
          <a:bodyPr/>
          <a:lstStyle/>
          <a:p>
            <a:r>
              <a:rPr lang="en-US" dirty="0"/>
              <a:t>Possible Improvements</a:t>
            </a:r>
            <a:endParaRPr lang="en-VU" dirty="0"/>
          </a:p>
        </p:txBody>
      </p:sp>
      <p:sp>
        <p:nvSpPr>
          <p:cNvPr id="3" name="Content Placeholder 2">
            <a:extLst>
              <a:ext uri="{FF2B5EF4-FFF2-40B4-BE49-F238E27FC236}">
                <a16:creationId xmlns:a16="http://schemas.microsoft.com/office/drawing/2014/main" id="{DD26B66D-DC32-4122-8D1D-9BB60F32FA1E}"/>
              </a:ext>
            </a:extLst>
          </p:cNvPr>
          <p:cNvSpPr>
            <a:spLocks noGrp="1"/>
          </p:cNvSpPr>
          <p:nvPr>
            <p:ph idx="1"/>
          </p:nvPr>
        </p:nvSpPr>
        <p:spPr/>
        <p:txBody>
          <a:bodyPr>
            <a:normAutofit fontScale="92500" lnSpcReduction="20000"/>
          </a:bodyPr>
          <a:lstStyle/>
          <a:p>
            <a:r>
              <a:rPr lang="en-US" i="1" dirty="0"/>
              <a:t>Need to implement Color detection using progressive Learning technique.</a:t>
            </a:r>
          </a:p>
          <a:p>
            <a:r>
              <a:rPr lang="en-US" i="1" dirty="0"/>
              <a:t>Implemented Webcam and video files but need to test and validate the results</a:t>
            </a:r>
          </a:p>
          <a:p>
            <a:r>
              <a:rPr lang="en-US" i="1" dirty="0"/>
              <a:t>Current model is only trained on one Car parking area which means if car parking areas increase then the model trained and accuracy may not be guaranteed hence change model from Yolo v3 to </a:t>
            </a:r>
            <a:r>
              <a:rPr lang="en-US" i="1" dirty="0" err="1"/>
              <a:t>Singleshot</a:t>
            </a:r>
            <a:r>
              <a:rPr lang="en-US" i="1"/>
              <a:t> Detection (m2Det), Mask </a:t>
            </a:r>
            <a:r>
              <a:rPr lang="en-US" i="1" dirty="0"/>
              <a:t>R-CNN, </a:t>
            </a:r>
            <a:r>
              <a:rPr lang="en-US" i="1" dirty="0" err="1"/>
              <a:t>ResNet</a:t>
            </a:r>
            <a:r>
              <a:rPr lang="en-US" i="1" dirty="0"/>
              <a:t> &amp; Inception v3 model for better performance and accuracy, </a:t>
            </a:r>
          </a:p>
          <a:p>
            <a:r>
              <a:rPr lang="en-US" i="1" dirty="0"/>
              <a:t>Implement Website/mobile/web service app which can show current parking status i.e. total number of empty and car parked count</a:t>
            </a:r>
          </a:p>
          <a:p>
            <a:r>
              <a:rPr lang="en-US" i="1" dirty="0"/>
              <a:t>If car park area has multiple cameras then we can implement car park number plate detection and mapped exact location of each car parked</a:t>
            </a:r>
            <a:endParaRPr lang="en-VU" i="1" dirty="0"/>
          </a:p>
        </p:txBody>
      </p:sp>
      <p:sp>
        <p:nvSpPr>
          <p:cNvPr id="4" name="Slide Number Placeholder 3">
            <a:extLst>
              <a:ext uri="{FF2B5EF4-FFF2-40B4-BE49-F238E27FC236}">
                <a16:creationId xmlns:a16="http://schemas.microsoft.com/office/drawing/2014/main" id="{280C9F7E-A2BE-4BC0-A973-BCBA5123E1EB}"/>
              </a:ext>
            </a:extLst>
          </p:cNvPr>
          <p:cNvSpPr>
            <a:spLocks noGrp="1"/>
          </p:cNvSpPr>
          <p:nvPr>
            <p:ph type="sldNum" sz="quarter" idx="12"/>
          </p:nvPr>
        </p:nvSpPr>
        <p:spPr/>
        <p:txBody>
          <a:bodyPr/>
          <a:lstStyle/>
          <a:p>
            <a:fld id="{1BEDFFD4-B6F5-47F1-AF42-063036A3A505}" type="slidenum">
              <a:rPr lang="en-VU" smtClean="0"/>
              <a:t>13</a:t>
            </a:fld>
            <a:endParaRPr lang="en-VU"/>
          </a:p>
        </p:txBody>
      </p:sp>
      <p:pic>
        <p:nvPicPr>
          <p:cNvPr id="5" name="Picture 4" descr="A picture containing object&#10;&#10;Description automatically generated">
            <a:extLst>
              <a:ext uri="{FF2B5EF4-FFF2-40B4-BE49-F238E27FC236}">
                <a16:creationId xmlns:a16="http://schemas.microsoft.com/office/drawing/2014/main" id="{0E67FB47-7885-4EC3-90CD-9CB363CA6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6562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Thank you</a:t>
            </a:r>
            <a:endParaRPr lang="en-VU"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en-VU" smtClean="0"/>
              <a:t>14</a:t>
            </a:fld>
            <a:endParaRPr lang="en-VU"/>
          </a:p>
        </p:txBody>
      </p:sp>
      <p:sp>
        <p:nvSpPr>
          <p:cNvPr id="3" name="TextBox 2">
            <a:extLst>
              <a:ext uri="{FF2B5EF4-FFF2-40B4-BE49-F238E27FC236}">
                <a16:creationId xmlns:a16="http://schemas.microsoft.com/office/drawing/2014/main" id="{E3E43EEC-4C18-47F8-97A6-1B55A2272BA1}"/>
              </a:ext>
            </a:extLst>
          </p:cNvPr>
          <p:cNvSpPr txBox="1"/>
          <p:nvPr/>
        </p:nvSpPr>
        <p:spPr>
          <a:xfrm>
            <a:off x="7276454" y="4347275"/>
            <a:ext cx="3525865" cy="646331"/>
          </a:xfrm>
          <a:prstGeom prst="rect">
            <a:avLst/>
          </a:prstGeom>
          <a:noFill/>
        </p:spPr>
        <p:txBody>
          <a:bodyPr wrap="square" rtlCol="0">
            <a:spAutoFit/>
          </a:bodyPr>
          <a:lstStyle/>
          <a:p>
            <a:r>
              <a:rPr lang="en-IN" sz="3600" dirty="0"/>
              <a:t>Any Queries?</a:t>
            </a:r>
          </a:p>
        </p:txBody>
      </p:sp>
    </p:spTree>
    <p:extLst>
      <p:ext uri="{BB962C8B-B14F-4D97-AF65-F5344CB8AC3E}">
        <p14:creationId xmlns:p14="http://schemas.microsoft.com/office/powerpoint/2010/main" val="275639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1EBC-2799-4C1C-A24F-7995EDD4675E}"/>
              </a:ext>
            </a:extLst>
          </p:cNvPr>
          <p:cNvSpPr>
            <a:spLocks noGrp="1"/>
          </p:cNvSpPr>
          <p:nvPr>
            <p:ph type="title"/>
          </p:nvPr>
        </p:nvSpPr>
        <p:spPr/>
        <p:txBody>
          <a:bodyPr/>
          <a:lstStyle/>
          <a:p>
            <a:r>
              <a:rPr lang="en-US" dirty="0"/>
              <a:t>Executive Summary</a:t>
            </a:r>
            <a:endParaRPr lang="en-VU" dirty="0"/>
          </a:p>
        </p:txBody>
      </p:sp>
      <p:sp>
        <p:nvSpPr>
          <p:cNvPr id="3" name="Content Placeholder 2">
            <a:extLst>
              <a:ext uri="{FF2B5EF4-FFF2-40B4-BE49-F238E27FC236}">
                <a16:creationId xmlns:a16="http://schemas.microsoft.com/office/drawing/2014/main" id="{7751106A-FFE4-4DC4-803A-89C56BEB1763}"/>
              </a:ext>
            </a:extLst>
          </p:cNvPr>
          <p:cNvSpPr>
            <a:spLocks noGrp="1"/>
          </p:cNvSpPr>
          <p:nvPr>
            <p:ph idx="1"/>
          </p:nvPr>
        </p:nvSpPr>
        <p:spPr>
          <a:xfrm>
            <a:off x="838200" y="1573078"/>
            <a:ext cx="10515600" cy="4965834"/>
          </a:xfrm>
        </p:spPr>
        <p:txBody>
          <a:bodyPr>
            <a:normAutofit fontScale="92500"/>
          </a:bodyPr>
          <a:lstStyle/>
          <a:p>
            <a:r>
              <a:rPr lang="en-IN" dirty="0"/>
              <a:t>Smart Parking solution - </a:t>
            </a:r>
            <a:r>
              <a:rPr lang="en-IN" b="1" dirty="0"/>
              <a:t>"Identify available parking spots from parking lot camera images“</a:t>
            </a:r>
          </a:p>
          <a:p>
            <a:r>
              <a:rPr lang="en-IN" dirty="0"/>
              <a:t>The model should take an image as input and return all detected parking slots in the image.</a:t>
            </a:r>
          </a:p>
          <a:p>
            <a:r>
              <a:rPr lang="en-IN" dirty="0"/>
              <a:t>Each detection result from the model should be a list of 5 (</a:t>
            </a:r>
            <a:r>
              <a:rPr lang="en-IN" dirty="0" err="1"/>
              <a:t>cx,cy,v,c,p</a:t>
            </a:r>
            <a:r>
              <a:rPr lang="en-IN" dirty="0"/>
              <a:t>) values:</a:t>
            </a:r>
          </a:p>
          <a:p>
            <a:pPr lvl="1"/>
            <a:r>
              <a:rPr lang="en-IN" dirty="0"/>
              <a:t>First two should represent the centre coordinates cx, cy of the detected parking slot</a:t>
            </a:r>
          </a:p>
          <a:p>
            <a:pPr lvl="1"/>
            <a:r>
              <a:rPr lang="en-IN" dirty="0"/>
              <a:t>Third value should represent the vehicle occupancy v in the parking </a:t>
            </a:r>
            <a:r>
              <a:rPr lang="en-IN" dirty="0" err="1"/>
              <a:t>slot.It</a:t>
            </a:r>
            <a:r>
              <a:rPr lang="en-IN" dirty="0"/>
              <a:t> should be 1 if the vehicle is present in the parking slot and 0 otherwise.</a:t>
            </a:r>
          </a:p>
          <a:p>
            <a:pPr lvl="1"/>
            <a:r>
              <a:rPr lang="en-IN" dirty="0"/>
              <a:t>Fourth value should represent the </a:t>
            </a:r>
            <a:r>
              <a:rPr lang="en-IN" dirty="0" err="1"/>
              <a:t>color_code</a:t>
            </a:r>
            <a:r>
              <a:rPr lang="en-IN" dirty="0"/>
              <a:t> c (0-8 values for White-0, Silver-1, Black-2, Grey-3, Blue-4, Red-5, Brown-6, Green-7, Others-8)</a:t>
            </a:r>
          </a:p>
          <a:p>
            <a:pPr lvl="1"/>
            <a:r>
              <a:rPr lang="en-IN" dirty="0"/>
              <a:t>Fifth value should represent the pose p (0 for front facing </a:t>
            </a:r>
            <a:r>
              <a:rPr lang="en-IN" dirty="0" err="1"/>
              <a:t>i.e</a:t>
            </a:r>
            <a:r>
              <a:rPr lang="en-IN" dirty="0"/>
              <a:t> front of the car is looking at the camera, 1 for back, back of the car is looking at the camera )</a:t>
            </a:r>
            <a:endParaRPr lang="en-VU" dirty="0"/>
          </a:p>
        </p:txBody>
      </p:sp>
      <p:sp>
        <p:nvSpPr>
          <p:cNvPr id="4" name="Slide Number Placeholder 3">
            <a:extLst>
              <a:ext uri="{FF2B5EF4-FFF2-40B4-BE49-F238E27FC236}">
                <a16:creationId xmlns:a16="http://schemas.microsoft.com/office/drawing/2014/main" id="{517CD00A-D786-4F8B-8CB6-6246C268993A}"/>
              </a:ext>
            </a:extLst>
          </p:cNvPr>
          <p:cNvSpPr>
            <a:spLocks noGrp="1"/>
          </p:cNvSpPr>
          <p:nvPr>
            <p:ph type="sldNum" sz="quarter" idx="12"/>
          </p:nvPr>
        </p:nvSpPr>
        <p:spPr/>
        <p:txBody>
          <a:bodyPr/>
          <a:lstStyle/>
          <a:p>
            <a:fld id="{1BEDFFD4-B6F5-47F1-AF42-063036A3A505}" type="slidenum">
              <a:rPr lang="en-VU" smtClean="0"/>
              <a:t>2</a:t>
            </a:fld>
            <a:endParaRPr lang="en-VU"/>
          </a:p>
        </p:txBody>
      </p:sp>
      <p:pic>
        <p:nvPicPr>
          <p:cNvPr id="5" name="Picture 4" descr="A picture containing object&#10;&#10;Description automatically generated">
            <a:extLst>
              <a:ext uri="{FF2B5EF4-FFF2-40B4-BE49-F238E27FC236}">
                <a16:creationId xmlns:a16="http://schemas.microsoft.com/office/drawing/2014/main" id="{33C05F0B-2526-418E-A537-3339F23B1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147620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D34-AA6B-4345-B4CB-4E0197C1980B}"/>
              </a:ext>
            </a:extLst>
          </p:cNvPr>
          <p:cNvSpPr>
            <a:spLocks noGrp="1"/>
          </p:cNvSpPr>
          <p:nvPr>
            <p:ph type="title"/>
          </p:nvPr>
        </p:nvSpPr>
        <p:spPr/>
        <p:txBody>
          <a:bodyPr/>
          <a:lstStyle/>
          <a:p>
            <a:r>
              <a:rPr lang="en-US" dirty="0"/>
              <a:t>Problem at hand</a:t>
            </a:r>
            <a:endParaRPr lang="en-VU" dirty="0"/>
          </a:p>
        </p:txBody>
      </p:sp>
      <p:sp>
        <p:nvSpPr>
          <p:cNvPr id="3" name="Content Placeholder 2">
            <a:extLst>
              <a:ext uri="{FF2B5EF4-FFF2-40B4-BE49-F238E27FC236}">
                <a16:creationId xmlns:a16="http://schemas.microsoft.com/office/drawing/2014/main" id="{F5D4F868-2A8C-439A-848A-408C2E7A3842}"/>
              </a:ext>
            </a:extLst>
          </p:cNvPr>
          <p:cNvSpPr>
            <a:spLocks noGrp="1"/>
          </p:cNvSpPr>
          <p:nvPr>
            <p:ph idx="1"/>
          </p:nvPr>
        </p:nvSpPr>
        <p:spPr/>
        <p:txBody>
          <a:bodyPr/>
          <a:lstStyle/>
          <a:p>
            <a:pPr marL="0" indent="0">
              <a:buNone/>
            </a:pPr>
            <a:r>
              <a:rPr lang="en-IN" dirty="0"/>
              <a:t>Manual car parking increases car emissions in urban </a:t>
            </a:r>
            <a:r>
              <a:rPr lang="en-IN" dirty="0" err="1"/>
              <a:t>centers</a:t>
            </a:r>
            <a:r>
              <a:rPr lang="en-IN" dirty="0"/>
              <a:t> by increasing the need for people to needlessly circle city blocks searching for parking. It also increase traffic in cities because of in appropriate parking and finally it increases the daily stress associated with parking woes.</a:t>
            </a:r>
          </a:p>
        </p:txBody>
      </p:sp>
      <p:sp>
        <p:nvSpPr>
          <p:cNvPr id="4" name="Slide Number Placeholder 3">
            <a:extLst>
              <a:ext uri="{FF2B5EF4-FFF2-40B4-BE49-F238E27FC236}">
                <a16:creationId xmlns:a16="http://schemas.microsoft.com/office/drawing/2014/main" id="{1E4D56F0-C698-4129-90D7-3C393655CF08}"/>
              </a:ext>
            </a:extLst>
          </p:cNvPr>
          <p:cNvSpPr>
            <a:spLocks noGrp="1"/>
          </p:cNvSpPr>
          <p:nvPr>
            <p:ph type="sldNum" sz="quarter" idx="12"/>
          </p:nvPr>
        </p:nvSpPr>
        <p:spPr/>
        <p:txBody>
          <a:bodyPr/>
          <a:lstStyle/>
          <a:p>
            <a:fld id="{1BEDFFD4-B6F5-47F1-AF42-063036A3A505}" type="slidenum">
              <a:rPr lang="en-VU" smtClean="0"/>
              <a:t>3</a:t>
            </a:fld>
            <a:endParaRPr lang="en-VU"/>
          </a:p>
        </p:txBody>
      </p:sp>
      <p:pic>
        <p:nvPicPr>
          <p:cNvPr id="5" name="Picture 4" descr="A picture containing object&#10;&#10;Description automatically generated">
            <a:extLst>
              <a:ext uri="{FF2B5EF4-FFF2-40B4-BE49-F238E27FC236}">
                <a16:creationId xmlns:a16="http://schemas.microsoft.com/office/drawing/2014/main" id="{CC7C9A8E-B2BF-4233-9590-2178EE9E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4074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6F04-B3EF-4A32-829D-784D1539C9FE}"/>
              </a:ext>
            </a:extLst>
          </p:cNvPr>
          <p:cNvSpPr>
            <a:spLocks noGrp="1"/>
          </p:cNvSpPr>
          <p:nvPr>
            <p:ph type="title"/>
          </p:nvPr>
        </p:nvSpPr>
        <p:spPr/>
        <p:txBody>
          <a:bodyPr/>
          <a:lstStyle/>
          <a:p>
            <a:r>
              <a:rPr lang="en-US" dirty="0"/>
              <a:t>Solution</a:t>
            </a:r>
            <a:endParaRPr lang="en-VU" dirty="0"/>
          </a:p>
        </p:txBody>
      </p:sp>
      <p:sp>
        <p:nvSpPr>
          <p:cNvPr id="3" name="Content Placeholder 2">
            <a:extLst>
              <a:ext uri="{FF2B5EF4-FFF2-40B4-BE49-F238E27FC236}">
                <a16:creationId xmlns:a16="http://schemas.microsoft.com/office/drawing/2014/main" id="{C12DA82B-875F-43C1-A314-468D7B322B2E}"/>
              </a:ext>
            </a:extLst>
          </p:cNvPr>
          <p:cNvSpPr>
            <a:spLocks noGrp="1"/>
          </p:cNvSpPr>
          <p:nvPr>
            <p:ph idx="1"/>
          </p:nvPr>
        </p:nvSpPr>
        <p:spPr/>
        <p:txBody>
          <a:bodyPr/>
          <a:lstStyle/>
          <a:p>
            <a:pPr marL="0" indent="0">
              <a:buNone/>
            </a:pPr>
            <a:r>
              <a:rPr lang="en-IN" i="1" dirty="0"/>
              <a:t>Need a smart car parking system which shows empty car park slots for car drivers to park in a given parking area.</a:t>
            </a:r>
          </a:p>
          <a:p>
            <a:pPr marL="0" indent="0">
              <a:buNone/>
            </a:pPr>
            <a:endParaRPr lang="en-IN" i="1" dirty="0"/>
          </a:p>
          <a:p>
            <a:pPr marL="0" indent="0">
              <a:buNone/>
            </a:pPr>
            <a:r>
              <a:rPr lang="en-IN" i="1" dirty="0"/>
              <a:t>Implementation:</a:t>
            </a:r>
          </a:p>
          <a:p>
            <a:pPr marL="0" indent="0">
              <a:buNone/>
            </a:pPr>
            <a:r>
              <a:rPr lang="en-IN" i="1" dirty="0"/>
              <a:t>Developed a system which uses Deep learning image classification model (Yolo_v3, </a:t>
            </a:r>
            <a:r>
              <a:rPr lang="en-IN" i="1" dirty="0" err="1"/>
              <a:t>Keras</a:t>
            </a:r>
            <a:r>
              <a:rPr lang="en-IN" i="1" dirty="0"/>
              <a:t>) with object detection technique.</a:t>
            </a:r>
          </a:p>
          <a:p>
            <a:pPr marL="0" indent="0">
              <a:buNone/>
            </a:pPr>
            <a:endParaRPr lang="en-IN" i="1" dirty="0"/>
          </a:p>
          <a:p>
            <a:pPr marL="0" indent="0">
              <a:buNone/>
            </a:pPr>
            <a:r>
              <a:rPr lang="en-IN" i="1" dirty="0"/>
              <a:t>Demo purpose created website which shows current status of car parking area and total count of empty and occupied slots</a:t>
            </a:r>
          </a:p>
        </p:txBody>
      </p:sp>
      <p:sp>
        <p:nvSpPr>
          <p:cNvPr id="4" name="Slide Number Placeholder 3">
            <a:extLst>
              <a:ext uri="{FF2B5EF4-FFF2-40B4-BE49-F238E27FC236}">
                <a16:creationId xmlns:a16="http://schemas.microsoft.com/office/drawing/2014/main" id="{ADB3CEA3-3918-4F21-8043-C7B0B13D89C6}"/>
              </a:ext>
            </a:extLst>
          </p:cNvPr>
          <p:cNvSpPr>
            <a:spLocks noGrp="1"/>
          </p:cNvSpPr>
          <p:nvPr>
            <p:ph type="sldNum" sz="quarter" idx="12"/>
          </p:nvPr>
        </p:nvSpPr>
        <p:spPr/>
        <p:txBody>
          <a:bodyPr/>
          <a:lstStyle/>
          <a:p>
            <a:fld id="{1BEDFFD4-B6F5-47F1-AF42-063036A3A505}" type="slidenum">
              <a:rPr lang="en-VU" smtClean="0"/>
              <a:t>4</a:t>
            </a:fld>
            <a:endParaRPr lang="en-VU"/>
          </a:p>
        </p:txBody>
      </p:sp>
      <p:pic>
        <p:nvPicPr>
          <p:cNvPr id="5" name="Picture 4" descr="A picture containing object&#10;&#10;Description automatically generated">
            <a:extLst>
              <a:ext uri="{FF2B5EF4-FFF2-40B4-BE49-F238E27FC236}">
                <a16:creationId xmlns:a16="http://schemas.microsoft.com/office/drawing/2014/main" id="{30C50180-C499-47A9-AAC3-7B166B2AA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348572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8310-F236-4657-9AA4-0596BCC909CD}"/>
              </a:ext>
            </a:extLst>
          </p:cNvPr>
          <p:cNvSpPr>
            <a:spLocks noGrp="1"/>
          </p:cNvSpPr>
          <p:nvPr>
            <p:ph type="title"/>
          </p:nvPr>
        </p:nvSpPr>
        <p:spPr>
          <a:xfrm>
            <a:off x="838200" y="136525"/>
            <a:ext cx="10515600" cy="762377"/>
          </a:xfrm>
        </p:spPr>
        <p:txBody>
          <a:bodyPr/>
          <a:lstStyle/>
          <a:p>
            <a:r>
              <a:rPr lang="en-US" dirty="0"/>
              <a:t>Prototype</a:t>
            </a:r>
            <a:endParaRPr lang="en-VU" dirty="0"/>
          </a:p>
        </p:txBody>
      </p:sp>
      <p:graphicFrame>
        <p:nvGraphicFramePr>
          <p:cNvPr id="7" name="Content Placeholder 6">
            <a:extLst>
              <a:ext uri="{FF2B5EF4-FFF2-40B4-BE49-F238E27FC236}">
                <a16:creationId xmlns:a16="http://schemas.microsoft.com/office/drawing/2014/main" id="{19E82AC0-2D9A-45FB-B374-0875EF6B3FA6}"/>
              </a:ext>
            </a:extLst>
          </p:cNvPr>
          <p:cNvGraphicFramePr>
            <a:graphicFrameLocks noGrp="1"/>
          </p:cNvGraphicFramePr>
          <p:nvPr>
            <p:ph idx="1"/>
            <p:extLst>
              <p:ext uri="{D42A27DB-BD31-4B8C-83A1-F6EECF244321}">
                <p14:modId xmlns:p14="http://schemas.microsoft.com/office/powerpoint/2010/main" val="397709657"/>
              </p:ext>
            </p:extLst>
          </p:nvPr>
        </p:nvGraphicFramePr>
        <p:xfrm>
          <a:off x="356461" y="1858306"/>
          <a:ext cx="10919848" cy="4854091"/>
        </p:xfrm>
        <a:graphic>
          <a:graphicData uri="http://schemas.openxmlformats.org/drawingml/2006/table">
            <a:tbl>
              <a:tblPr firstRow="1" bandRow="1">
                <a:tableStyleId>{5C22544A-7EE6-4342-B048-85BDC9FD1C3A}</a:tableStyleId>
              </a:tblPr>
              <a:tblGrid>
                <a:gridCol w="1232866">
                  <a:extLst>
                    <a:ext uri="{9D8B030D-6E8A-4147-A177-3AD203B41FA5}">
                      <a16:colId xmlns:a16="http://schemas.microsoft.com/office/drawing/2014/main" val="2004687972"/>
                    </a:ext>
                  </a:extLst>
                </a:gridCol>
                <a:gridCol w="9686982">
                  <a:extLst>
                    <a:ext uri="{9D8B030D-6E8A-4147-A177-3AD203B41FA5}">
                      <a16:colId xmlns:a16="http://schemas.microsoft.com/office/drawing/2014/main" val="3086969436"/>
                    </a:ext>
                  </a:extLst>
                </a:gridCol>
              </a:tblGrid>
              <a:tr h="2411477">
                <a:tc>
                  <a:txBody>
                    <a:bodyPr/>
                    <a:lstStyle/>
                    <a:p>
                      <a:pPr algn="ctr"/>
                      <a:r>
                        <a:rPr lang="en-IN" dirty="0">
                          <a:solidFill>
                            <a:schemeClr val="tx1"/>
                          </a:solidFill>
                        </a:rPr>
                        <a:t>Before</a:t>
                      </a:r>
                    </a:p>
                  </a:txBody>
                  <a:tcPr anchor="ctr">
                    <a:solidFill>
                      <a:schemeClr val="accent1">
                        <a:lumMod val="20000"/>
                        <a:lumOff val="80000"/>
                      </a:schemeClr>
                    </a:solidFill>
                  </a:tcPr>
                </a:tc>
                <a:tc>
                  <a:txBody>
                    <a:bodyPr/>
                    <a:lstStyle/>
                    <a:p>
                      <a:pPr algn="ctr"/>
                      <a:endParaRPr lang="en-IN" dirty="0"/>
                    </a:p>
                  </a:txBody>
                  <a:tcPr>
                    <a:solidFill>
                      <a:schemeClr val="accent1">
                        <a:lumMod val="20000"/>
                        <a:lumOff val="80000"/>
                      </a:schemeClr>
                    </a:solidFill>
                  </a:tcPr>
                </a:tc>
                <a:extLst>
                  <a:ext uri="{0D108BD9-81ED-4DB2-BD59-A6C34878D82A}">
                    <a16:rowId xmlns:a16="http://schemas.microsoft.com/office/drawing/2014/main" val="3715308591"/>
                  </a:ext>
                </a:extLst>
              </a:tr>
              <a:tr h="2442614">
                <a:tc>
                  <a:txBody>
                    <a:bodyPr/>
                    <a:lstStyle/>
                    <a:p>
                      <a:pPr algn="ctr"/>
                      <a:r>
                        <a:rPr lang="en-IN" sz="1800" b="1" kern="1200" dirty="0">
                          <a:solidFill>
                            <a:schemeClr val="tx1"/>
                          </a:solidFill>
                          <a:latin typeface="+mn-lt"/>
                          <a:ea typeface="+mn-ea"/>
                          <a:cs typeface="+mn-cs"/>
                        </a:rPr>
                        <a:t>After</a:t>
                      </a:r>
                    </a:p>
                  </a:txBody>
                  <a:tcPr anchor="ctr">
                    <a:solidFill>
                      <a:schemeClr val="accent1">
                        <a:lumMod val="20000"/>
                        <a:lumOff val="80000"/>
                      </a:schemeClr>
                    </a:solidFill>
                  </a:tcPr>
                </a:tc>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2549789545"/>
                  </a:ext>
                </a:extLst>
              </a:tr>
            </a:tbl>
          </a:graphicData>
        </a:graphic>
      </p:graphicFrame>
      <p:sp>
        <p:nvSpPr>
          <p:cNvPr id="4" name="Slide Number Placeholder 3">
            <a:extLst>
              <a:ext uri="{FF2B5EF4-FFF2-40B4-BE49-F238E27FC236}">
                <a16:creationId xmlns:a16="http://schemas.microsoft.com/office/drawing/2014/main" id="{145FA464-2810-402A-A0D5-84C355C1D18A}"/>
              </a:ext>
            </a:extLst>
          </p:cNvPr>
          <p:cNvSpPr>
            <a:spLocks noGrp="1"/>
          </p:cNvSpPr>
          <p:nvPr>
            <p:ph type="sldNum" sz="quarter" idx="12"/>
          </p:nvPr>
        </p:nvSpPr>
        <p:spPr/>
        <p:txBody>
          <a:bodyPr/>
          <a:lstStyle/>
          <a:p>
            <a:fld id="{1BEDFFD4-B6F5-47F1-AF42-063036A3A505}" type="slidenum">
              <a:rPr lang="en-VU" smtClean="0"/>
              <a:t>5</a:t>
            </a:fld>
            <a:endParaRPr lang="en-VU"/>
          </a:p>
        </p:txBody>
      </p:sp>
      <p:pic>
        <p:nvPicPr>
          <p:cNvPr id="5" name="Picture 4" descr="A picture containing object&#10;&#10;Description automatically generated">
            <a:extLst>
              <a:ext uri="{FF2B5EF4-FFF2-40B4-BE49-F238E27FC236}">
                <a16:creationId xmlns:a16="http://schemas.microsoft.com/office/drawing/2014/main" id="{2EE5E6CF-A60E-48A8-A932-551CC899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8" name="Picture 7">
            <a:extLst>
              <a:ext uri="{FF2B5EF4-FFF2-40B4-BE49-F238E27FC236}">
                <a16:creationId xmlns:a16="http://schemas.microsoft.com/office/drawing/2014/main" id="{8B1F24BE-97CC-4B40-BD4E-E13D38D7EBEB}"/>
              </a:ext>
            </a:extLst>
          </p:cNvPr>
          <p:cNvPicPr>
            <a:picLocks noChangeAspect="1"/>
          </p:cNvPicPr>
          <p:nvPr/>
        </p:nvPicPr>
        <p:blipFill>
          <a:blip r:embed="rId3"/>
          <a:stretch>
            <a:fillRect/>
          </a:stretch>
        </p:blipFill>
        <p:spPr>
          <a:xfrm>
            <a:off x="1627323" y="1875289"/>
            <a:ext cx="9672235" cy="2347535"/>
          </a:xfrm>
          <a:prstGeom prst="rect">
            <a:avLst/>
          </a:prstGeom>
        </p:spPr>
      </p:pic>
      <p:sp>
        <p:nvSpPr>
          <p:cNvPr id="10" name="TextBox 9">
            <a:extLst>
              <a:ext uri="{FF2B5EF4-FFF2-40B4-BE49-F238E27FC236}">
                <a16:creationId xmlns:a16="http://schemas.microsoft.com/office/drawing/2014/main" id="{00BFA438-9E7F-4CC1-BC45-FDC0EBEC23A9}"/>
              </a:ext>
            </a:extLst>
          </p:cNvPr>
          <p:cNvSpPr txBox="1"/>
          <p:nvPr/>
        </p:nvSpPr>
        <p:spPr>
          <a:xfrm>
            <a:off x="356461" y="823913"/>
            <a:ext cx="10943097" cy="369332"/>
          </a:xfrm>
          <a:prstGeom prst="rect">
            <a:avLst/>
          </a:prstGeom>
          <a:noFill/>
        </p:spPr>
        <p:txBody>
          <a:bodyPr wrap="square" rtlCol="0">
            <a:spAutoFit/>
          </a:bodyPr>
          <a:lstStyle/>
          <a:p>
            <a:r>
              <a:rPr lang="en-IN" dirty="0"/>
              <a:t>The trained model using </a:t>
            </a:r>
            <a:r>
              <a:rPr lang="en-IN" dirty="0" err="1"/>
              <a:t>Yolo</a:t>
            </a:r>
            <a:r>
              <a:rPr lang="en-IN" dirty="0"/>
              <a:t> has 90% accuracy using threshold and overlapping mechanism. </a:t>
            </a:r>
          </a:p>
        </p:txBody>
      </p:sp>
      <p:pic>
        <p:nvPicPr>
          <p:cNvPr id="3" name="Picture 2">
            <a:extLst>
              <a:ext uri="{FF2B5EF4-FFF2-40B4-BE49-F238E27FC236}">
                <a16:creationId xmlns:a16="http://schemas.microsoft.com/office/drawing/2014/main" id="{BE0535CF-680D-4DA7-9A0C-82CF53BF6332}"/>
              </a:ext>
            </a:extLst>
          </p:cNvPr>
          <p:cNvPicPr>
            <a:picLocks noChangeAspect="1"/>
          </p:cNvPicPr>
          <p:nvPr/>
        </p:nvPicPr>
        <p:blipFill>
          <a:blip r:embed="rId4"/>
          <a:stretch>
            <a:fillRect/>
          </a:stretch>
        </p:blipFill>
        <p:spPr>
          <a:xfrm>
            <a:off x="1627322" y="4296149"/>
            <a:ext cx="9587955" cy="2347535"/>
          </a:xfrm>
          <a:prstGeom prst="rect">
            <a:avLst/>
          </a:prstGeom>
        </p:spPr>
      </p:pic>
    </p:spTree>
    <p:extLst>
      <p:ext uri="{BB962C8B-B14F-4D97-AF65-F5344CB8AC3E}">
        <p14:creationId xmlns:p14="http://schemas.microsoft.com/office/powerpoint/2010/main" val="112142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3099-E04D-441D-B8EA-8C0E6789C013}"/>
              </a:ext>
            </a:extLst>
          </p:cNvPr>
          <p:cNvSpPr>
            <a:spLocks noGrp="1"/>
          </p:cNvSpPr>
          <p:nvPr>
            <p:ph type="title"/>
          </p:nvPr>
        </p:nvSpPr>
        <p:spPr/>
        <p:txBody>
          <a:bodyPr/>
          <a:lstStyle/>
          <a:p>
            <a:r>
              <a:rPr lang="en-US" dirty="0"/>
              <a:t>Approach</a:t>
            </a:r>
            <a:endParaRPr lang="en-VU" dirty="0"/>
          </a:p>
        </p:txBody>
      </p:sp>
      <p:sp>
        <p:nvSpPr>
          <p:cNvPr id="3" name="Content Placeholder 2">
            <a:extLst>
              <a:ext uri="{FF2B5EF4-FFF2-40B4-BE49-F238E27FC236}">
                <a16:creationId xmlns:a16="http://schemas.microsoft.com/office/drawing/2014/main" id="{EE3B89A6-5AF4-4352-9CAA-C2416E458B02}"/>
              </a:ext>
            </a:extLst>
          </p:cNvPr>
          <p:cNvSpPr>
            <a:spLocks noGrp="1"/>
          </p:cNvSpPr>
          <p:nvPr>
            <p:ph idx="1"/>
          </p:nvPr>
        </p:nvSpPr>
        <p:spPr>
          <a:xfrm>
            <a:off x="838200" y="1402596"/>
            <a:ext cx="10515600" cy="5136315"/>
          </a:xfrm>
        </p:spPr>
        <p:txBody>
          <a:bodyPr>
            <a:normAutofit/>
          </a:bodyPr>
          <a:lstStyle/>
          <a:p>
            <a:r>
              <a:rPr lang="en-IN" i="1" dirty="0"/>
              <a:t>Used </a:t>
            </a:r>
            <a:r>
              <a:rPr lang="en-IN" i="1" dirty="0" err="1"/>
              <a:t>Yolo</a:t>
            </a:r>
            <a:r>
              <a:rPr lang="en-IN" i="1" dirty="0"/>
              <a:t> v3 model and PUCPR dataset train the model </a:t>
            </a:r>
          </a:p>
          <a:p>
            <a:r>
              <a:rPr lang="en-IN" dirty="0"/>
              <a:t>Trained my model using Cross entropy classifier and Sigmoid as the activation</a:t>
            </a:r>
          </a:p>
          <a:p>
            <a:r>
              <a:rPr lang="en-IN" dirty="0"/>
              <a:t>Using trained model collected all the slots for Fully car parked image and similarly predict occupied car slot for interference </a:t>
            </a:r>
          </a:p>
          <a:p>
            <a:r>
              <a:rPr lang="en-IN" dirty="0"/>
              <a:t>Using IOU (intersection over union) and NMS(non maximum suppression) able to find empty slots for inference image</a:t>
            </a:r>
          </a:p>
          <a:p>
            <a:r>
              <a:rPr lang="en-IN" dirty="0"/>
              <a:t>Min and max values of X,Y helps in finding the centroid</a:t>
            </a:r>
          </a:p>
          <a:p>
            <a:r>
              <a:rPr lang="en-IN" dirty="0"/>
              <a:t>Also, width and height helps in identify Pose of car parked</a:t>
            </a:r>
          </a:p>
          <a:p>
            <a:endParaRPr lang="en-VU" i="1" dirty="0"/>
          </a:p>
        </p:txBody>
      </p:sp>
      <p:sp>
        <p:nvSpPr>
          <p:cNvPr id="4" name="Slide Number Placeholder 3">
            <a:extLst>
              <a:ext uri="{FF2B5EF4-FFF2-40B4-BE49-F238E27FC236}">
                <a16:creationId xmlns:a16="http://schemas.microsoft.com/office/drawing/2014/main" id="{24491377-23EC-4EFC-AD34-95CA432F6E44}"/>
              </a:ext>
            </a:extLst>
          </p:cNvPr>
          <p:cNvSpPr>
            <a:spLocks noGrp="1"/>
          </p:cNvSpPr>
          <p:nvPr>
            <p:ph type="sldNum" sz="quarter" idx="12"/>
          </p:nvPr>
        </p:nvSpPr>
        <p:spPr/>
        <p:txBody>
          <a:bodyPr/>
          <a:lstStyle/>
          <a:p>
            <a:fld id="{1BEDFFD4-B6F5-47F1-AF42-063036A3A505}" type="slidenum">
              <a:rPr lang="en-VU" smtClean="0"/>
              <a:t>6</a:t>
            </a:fld>
            <a:endParaRPr lang="en-VU"/>
          </a:p>
        </p:txBody>
      </p:sp>
      <p:pic>
        <p:nvPicPr>
          <p:cNvPr id="5" name="Picture 4" descr="A picture containing object&#10;&#10;Description automatically generated">
            <a:extLst>
              <a:ext uri="{FF2B5EF4-FFF2-40B4-BE49-F238E27FC236}">
                <a16:creationId xmlns:a16="http://schemas.microsoft.com/office/drawing/2014/main" id="{8BB6EB84-6EC6-4D73-A278-BE26F14AE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411965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01C1-B4D1-4DB1-8423-84A5863BEF30}"/>
              </a:ext>
            </a:extLst>
          </p:cNvPr>
          <p:cNvSpPr>
            <a:spLocks noGrp="1"/>
          </p:cNvSpPr>
          <p:nvPr>
            <p:ph type="title"/>
          </p:nvPr>
        </p:nvSpPr>
        <p:spPr/>
        <p:txBody>
          <a:bodyPr/>
          <a:lstStyle/>
          <a:p>
            <a:r>
              <a:rPr lang="en-US" dirty="0"/>
              <a:t>Technology Stack</a:t>
            </a:r>
            <a:endParaRPr lang="en-VU" dirty="0"/>
          </a:p>
        </p:txBody>
      </p:sp>
      <p:sp>
        <p:nvSpPr>
          <p:cNvPr id="3" name="Content Placeholder 2">
            <a:extLst>
              <a:ext uri="{FF2B5EF4-FFF2-40B4-BE49-F238E27FC236}">
                <a16:creationId xmlns:a16="http://schemas.microsoft.com/office/drawing/2014/main" id="{F3BCB68E-A995-4B03-A068-DCE5C88FF8F5}"/>
              </a:ext>
            </a:extLst>
          </p:cNvPr>
          <p:cNvSpPr>
            <a:spLocks noGrp="1"/>
          </p:cNvSpPr>
          <p:nvPr>
            <p:ph idx="1"/>
          </p:nvPr>
        </p:nvSpPr>
        <p:spPr/>
        <p:txBody>
          <a:bodyPr/>
          <a:lstStyle/>
          <a:p>
            <a:pPr marL="457200" lvl="0" indent="-381000">
              <a:spcBef>
                <a:spcPts val="0"/>
              </a:spcBef>
              <a:buSzPts val="2400"/>
              <a:buChar char="●"/>
            </a:pPr>
            <a:r>
              <a:rPr lang="en-IN" dirty="0" err="1"/>
              <a:t>Keras</a:t>
            </a:r>
            <a:endParaRPr lang="en-IN" dirty="0"/>
          </a:p>
          <a:p>
            <a:pPr marL="457200" lvl="0" indent="-381000">
              <a:spcBef>
                <a:spcPts val="0"/>
              </a:spcBef>
              <a:buSzPts val="2400"/>
              <a:buChar char="●"/>
            </a:pPr>
            <a:r>
              <a:rPr lang="en-IN" dirty="0" err="1"/>
              <a:t>Tensorflow</a:t>
            </a:r>
            <a:r>
              <a:rPr lang="en-IN" dirty="0"/>
              <a:t>, </a:t>
            </a:r>
            <a:r>
              <a:rPr lang="en-IN" dirty="0" err="1"/>
              <a:t>Tensorboard</a:t>
            </a:r>
            <a:endParaRPr lang="en-IN" dirty="0"/>
          </a:p>
          <a:p>
            <a:pPr marL="457200" lvl="0" indent="-381000">
              <a:spcBef>
                <a:spcPts val="0"/>
              </a:spcBef>
              <a:buSzPts val="2400"/>
              <a:buChar char="●"/>
            </a:pPr>
            <a:r>
              <a:rPr lang="en-IN" dirty="0" err="1"/>
              <a:t>Yolo</a:t>
            </a:r>
            <a:r>
              <a:rPr lang="en-IN" dirty="0"/>
              <a:t> v3</a:t>
            </a:r>
          </a:p>
          <a:p>
            <a:pPr marL="457200" lvl="0" indent="-381000">
              <a:spcBef>
                <a:spcPts val="0"/>
              </a:spcBef>
              <a:buSzPts val="2400"/>
              <a:buChar char="●"/>
            </a:pPr>
            <a:r>
              <a:rPr lang="en-IN" dirty="0" err="1"/>
              <a:t>OpenCv</a:t>
            </a:r>
            <a:r>
              <a:rPr lang="en-IN" dirty="0"/>
              <a:t> 3 for labelling</a:t>
            </a:r>
          </a:p>
        </p:txBody>
      </p:sp>
      <p:sp>
        <p:nvSpPr>
          <p:cNvPr id="4" name="Slide Number Placeholder 3">
            <a:extLst>
              <a:ext uri="{FF2B5EF4-FFF2-40B4-BE49-F238E27FC236}">
                <a16:creationId xmlns:a16="http://schemas.microsoft.com/office/drawing/2014/main" id="{3316F4E0-730A-4FEE-9017-EE74B1C06734}"/>
              </a:ext>
            </a:extLst>
          </p:cNvPr>
          <p:cNvSpPr>
            <a:spLocks noGrp="1"/>
          </p:cNvSpPr>
          <p:nvPr>
            <p:ph type="sldNum" sz="quarter" idx="12"/>
          </p:nvPr>
        </p:nvSpPr>
        <p:spPr/>
        <p:txBody>
          <a:bodyPr/>
          <a:lstStyle/>
          <a:p>
            <a:fld id="{1BEDFFD4-B6F5-47F1-AF42-063036A3A505}" type="slidenum">
              <a:rPr lang="en-VU" smtClean="0"/>
              <a:t>7</a:t>
            </a:fld>
            <a:endParaRPr lang="en-VU"/>
          </a:p>
        </p:txBody>
      </p:sp>
      <p:pic>
        <p:nvPicPr>
          <p:cNvPr id="5" name="Picture 4" descr="A picture containing object&#10;&#10;Description automatically generated">
            <a:extLst>
              <a:ext uri="{FF2B5EF4-FFF2-40B4-BE49-F238E27FC236}">
                <a16:creationId xmlns:a16="http://schemas.microsoft.com/office/drawing/2014/main" id="{0C698E5C-D3E3-4BAA-9D67-10F62AA75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71049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2904-8480-4B46-BFE0-2053D0A4ED97}"/>
              </a:ext>
            </a:extLst>
          </p:cNvPr>
          <p:cNvSpPr>
            <a:spLocks noGrp="1"/>
          </p:cNvSpPr>
          <p:nvPr>
            <p:ph type="title"/>
          </p:nvPr>
        </p:nvSpPr>
        <p:spPr/>
        <p:txBody>
          <a:bodyPr/>
          <a:lstStyle/>
          <a:p>
            <a:r>
              <a:rPr lang="en-IN" dirty="0" err="1"/>
              <a:t>Yolo</a:t>
            </a:r>
            <a:r>
              <a:rPr lang="en-IN" dirty="0"/>
              <a:t> v3 Architecture</a:t>
            </a:r>
          </a:p>
        </p:txBody>
      </p:sp>
      <p:sp>
        <p:nvSpPr>
          <p:cNvPr id="4" name="Slide Number Placeholder 3">
            <a:extLst>
              <a:ext uri="{FF2B5EF4-FFF2-40B4-BE49-F238E27FC236}">
                <a16:creationId xmlns:a16="http://schemas.microsoft.com/office/drawing/2014/main" id="{4B4F1630-E064-49F6-9A83-7B693E0F15EE}"/>
              </a:ext>
            </a:extLst>
          </p:cNvPr>
          <p:cNvSpPr>
            <a:spLocks noGrp="1"/>
          </p:cNvSpPr>
          <p:nvPr>
            <p:ph type="sldNum" sz="quarter" idx="12"/>
          </p:nvPr>
        </p:nvSpPr>
        <p:spPr/>
        <p:txBody>
          <a:bodyPr/>
          <a:lstStyle/>
          <a:p>
            <a:fld id="{1BEDFFD4-B6F5-47F1-AF42-063036A3A505}" type="slidenum">
              <a:rPr lang="en-VU" smtClean="0"/>
              <a:t>8</a:t>
            </a:fld>
            <a:endParaRPr lang="en-VU"/>
          </a:p>
        </p:txBody>
      </p:sp>
      <p:pic>
        <p:nvPicPr>
          <p:cNvPr id="1026" name="Picture 2" descr="Image result for yolo v3 architecture">
            <a:extLst>
              <a:ext uri="{FF2B5EF4-FFF2-40B4-BE49-F238E27FC236}">
                <a16:creationId xmlns:a16="http://schemas.microsoft.com/office/drawing/2014/main" id="{6333D0DB-CD89-4642-A1CA-ECA377C150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950" y="2134394"/>
            <a:ext cx="68961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23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3507-1028-4928-8FB9-A7366B2C747F}"/>
              </a:ext>
            </a:extLst>
          </p:cNvPr>
          <p:cNvSpPr>
            <a:spLocks noGrp="1"/>
          </p:cNvSpPr>
          <p:nvPr>
            <p:ph type="title"/>
          </p:nvPr>
        </p:nvSpPr>
        <p:spPr/>
        <p:txBody>
          <a:bodyPr/>
          <a:lstStyle/>
          <a:p>
            <a:r>
              <a:rPr lang="en-US" dirty="0"/>
              <a:t>Why our team is the best!</a:t>
            </a:r>
            <a:endParaRPr lang="en-VU" dirty="0"/>
          </a:p>
        </p:txBody>
      </p:sp>
      <p:sp>
        <p:nvSpPr>
          <p:cNvPr id="3" name="Content Placeholder 2">
            <a:extLst>
              <a:ext uri="{FF2B5EF4-FFF2-40B4-BE49-F238E27FC236}">
                <a16:creationId xmlns:a16="http://schemas.microsoft.com/office/drawing/2014/main" id="{9274E82F-AD04-4663-8AF1-82150FCD49E9}"/>
              </a:ext>
            </a:extLst>
          </p:cNvPr>
          <p:cNvSpPr>
            <a:spLocks noGrp="1"/>
          </p:cNvSpPr>
          <p:nvPr>
            <p:ph idx="1"/>
          </p:nvPr>
        </p:nvSpPr>
        <p:spPr/>
        <p:txBody>
          <a:bodyPr>
            <a:normAutofit fontScale="92500"/>
          </a:bodyPr>
          <a:lstStyle/>
          <a:p>
            <a:r>
              <a:rPr lang="en-US" i="1" dirty="0"/>
              <a:t>Used latest research models like Yolo v3 for car parking image classification </a:t>
            </a:r>
          </a:p>
          <a:p>
            <a:r>
              <a:rPr lang="en-US" i="1" dirty="0"/>
              <a:t>The trained image detection predicts empty slots in less than 30 seconds</a:t>
            </a:r>
          </a:p>
          <a:p>
            <a:r>
              <a:rPr lang="en-US" i="1" dirty="0"/>
              <a:t>Color detection predicts Red, Green colors </a:t>
            </a:r>
          </a:p>
          <a:p>
            <a:r>
              <a:rPr lang="en-US" i="1" dirty="0"/>
              <a:t>For more accurate Pose need to create a model with 3 different type of car pose so that it can classify Pose correctly</a:t>
            </a:r>
          </a:p>
          <a:p>
            <a:r>
              <a:rPr lang="en-US" i="1" dirty="0"/>
              <a:t>During the implementation learned several image classification libraries and new models </a:t>
            </a:r>
          </a:p>
          <a:p>
            <a:r>
              <a:rPr lang="en-US" i="1" dirty="0"/>
              <a:t>My existing approach in predicting image can be extended so that annotation dependency can be removed</a:t>
            </a:r>
            <a:endParaRPr lang="en-VU" i="1" dirty="0"/>
          </a:p>
        </p:txBody>
      </p:sp>
      <p:sp>
        <p:nvSpPr>
          <p:cNvPr id="4" name="Slide Number Placeholder 3">
            <a:extLst>
              <a:ext uri="{FF2B5EF4-FFF2-40B4-BE49-F238E27FC236}">
                <a16:creationId xmlns:a16="http://schemas.microsoft.com/office/drawing/2014/main" id="{A7BF33F6-04AF-4BD5-BA06-EC3DCE9FA6F7}"/>
              </a:ext>
            </a:extLst>
          </p:cNvPr>
          <p:cNvSpPr>
            <a:spLocks noGrp="1"/>
          </p:cNvSpPr>
          <p:nvPr>
            <p:ph type="sldNum" sz="quarter" idx="12"/>
          </p:nvPr>
        </p:nvSpPr>
        <p:spPr/>
        <p:txBody>
          <a:bodyPr/>
          <a:lstStyle/>
          <a:p>
            <a:fld id="{1BEDFFD4-B6F5-47F1-AF42-063036A3A505}" type="slidenum">
              <a:rPr lang="en-VU" smtClean="0"/>
              <a:t>9</a:t>
            </a:fld>
            <a:endParaRPr lang="en-VU"/>
          </a:p>
        </p:txBody>
      </p:sp>
      <p:pic>
        <p:nvPicPr>
          <p:cNvPr id="5" name="Picture 4" descr="A picture containing object&#10;&#10;Description automatically generated">
            <a:extLst>
              <a:ext uri="{FF2B5EF4-FFF2-40B4-BE49-F238E27FC236}">
                <a16:creationId xmlns:a16="http://schemas.microsoft.com/office/drawing/2014/main" id="{899EB12F-A53C-414D-A073-ED039C244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4153141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7679</TotalTime>
  <Words>603</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CG_TEAM_JVQRE</vt:lpstr>
      <vt:lpstr>Executive Summary</vt:lpstr>
      <vt:lpstr>Problem at hand</vt:lpstr>
      <vt:lpstr>Solution</vt:lpstr>
      <vt:lpstr>Prototype</vt:lpstr>
      <vt:lpstr>Approach</vt:lpstr>
      <vt:lpstr>Technology Stack</vt:lpstr>
      <vt:lpstr>Yolo v3 Architecture</vt:lpstr>
      <vt:lpstr>Why our team is the best!</vt:lpstr>
      <vt:lpstr>Associated attachments/ files</vt:lpstr>
      <vt:lpstr>Appendix</vt:lpstr>
      <vt:lpstr>Challenges</vt:lpstr>
      <vt:lpstr>Possible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Tejas Magia</dc:creator>
  <cp:lastModifiedBy>Tejas Magia</cp:lastModifiedBy>
  <cp:revision>41</cp:revision>
  <dcterms:created xsi:type="dcterms:W3CDTF">2019-05-09T10:56:59Z</dcterms:created>
  <dcterms:modified xsi:type="dcterms:W3CDTF">2019-10-20T06:57:03Z</dcterms:modified>
</cp:coreProperties>
</file>