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64" r:id="rId5"/>
    <p:sldId id="260" r:id="rId6"/>
    <p:sldId id="261" r:id="rId7"/>
    <p:sldId id="259" r:id="rId8"/>
    <p:sldId id="269" r:id="rId9"/>
    <p:sldId id="267" r:id="rId10"/>
    <p:sldId id="266" r:id="rId11"/>
    <p:sldId id="268" r:id="rId12"/>
    <p:sldId id="262" r:id="rId13"/>
    <p:sldId id="263" r:id="rId14"/>
    <p:sldId id="265" r:id="rId15"/>
  </p:sldIdLst>
  <p:sldSz cx="12192000" cy="6858000"/>
  <p:notesSz cx="6858000" cy="9144000"/>
  <p:defaultTextStyle>
    <a:defPPr>
      <a:defRPr lang="en-V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9" d="100"/>
          <a:sy n="99" d="100"/>
        </p:scale>
        <p:origin x="18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4DF60A-7FEC-4DBF-B493-CC875629EC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U"/>
          </a:p>
        </p:txBody>
      </p:sp>
      <p:sp>
        <p:nvSpPr>
          <p:cNvPr id="3" name="Date Placeholder 2">
            <a:extLst>
              <a:ext uri="{FF2B5EF4-FFF2-40B4-BE49-F238E27FC236}">
                <a16:creationId xmlns:a16="http://schemas.microsoft.com/office/drawing/2014/main" id="{C3A238AF-8D52-46C2-83FD-50DA93CB7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E5CB98-0069-4C9D-8ABD-AB48765DD620}" type="datetimeFigureOut">
              <a:rPr lang="en-VU" smtClean="0"/>
              <a:t>05/27/2019</a:t>
            </a:fld>
            <a:endParaRPr lang="en-VU"/>
          </a:p>
        </p:txBody>
      </p:sp>
      <p:sp>
        <p:nvSpPr>
          <p:cNvPr id="4" name="Footer Placeholder 3">
            <a:extLst>
              <a:ext uri="{FF2B5EF4-FFF2-40B4-BE49-F238E27FC236}">
                <a16:creationId xmlns:a16="http://schemas.microsoft.com/office/drawing/2014/main" id="{45385FD8-BEF9-40FF-BA74-0A214A37A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U"/>
          </a:p>
        </p:txBody>
      </p:sp>
      <p:sp>
        <p:nvSpPr>
          <p:cNvPr id="5" name="Slide Number Placeholder 4">
            <a:extLst>
              <a:ext uri="{FF2B5EF4-FFF2-40B4-BE49-F238E27FC236}">
                <a16:creationId xmlns:a16="http://schemas.microsoft.com/office/drawing/2014/main" id="{E9356B15-0199-4119-9EA4-5F8557889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253A6-C115-43C9-A272-C97F42548253}" type="slidenum">
              <a:rPr lang="en-VU" smtClean="0"/>
              <a:t>‹#›</a:t>
            </a:fld>
            <a:endParaRPr lang="en-VU"/>
          </a:p>
        </p:txBody>
      </p:sp>
    </p:spTree>
    <p:extLst>
      <p:ext uri="{BB962C8B-B14F-4D97-AF65-F5344CB8AC3E}">
        <p14:creationId xmlns:p14="http://schemas.microsoft.com/office/powerpoint/2010/main" val="931835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E058-51DA-4ED6-AE85-AEF3354003AC}" type="datetimeFigureOut">
              <a:rPr lang="en-VU" smtClean="0"/>
              <a:t>05/27/2019</a:t>
            </a:fld>
            <a:endParaRPr lang="en-V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762B8-5199-4F5D-B4DC-E79D3A9969B0}" type="slidenum">
              <a:rPr lang="en-VU" smtClean="0"/>
              <a:t>‹#›</a:t>
            </a:fld>
            <a:endParaRPr lang="en-VU"/>
          </a:p>
        </p:txBody>
      </p:sp>
    </p:spTree>
    <p:extLst>
      <p:ext uri="{BB962C8B-B14F-4D97-AF65-F5344CB8AC3E}">
        <p14:creationId xmlns:p14="http://schemas.microsoft.com/office/powerpoint/2010/main" val="31921722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E6E6-CB58-4988-9CA4-22BB9CA8B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U"/>
          </a:p>
        </p:txBody>
      </p:sp>
      <p:sp>
        <p:nvSpPr>
          <p:cNvPr id="3" name="Subtitle 2">
            <a:extLst>
              <a:ext uri="{FF2B5EF4-FFF2-40B4-BE49-F238E27FC236}">
                <a16:creationId xmlns:a16="http://schemas.microsoft.com/office/drawing/2014/main" id="{A8913EEE-ED33-4EC8-A46D-0A34E898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U"/>
          </a:p>
        </p:txBody>
      </p:sp>
      <p:sp>
        <p:nvSpPr>
          <p:cNvPr id="4" name="Date Placeholder 3">
            <a:extLst>
              <a:ext uri="{FF2B5EF4-FFF2-40B4-BE49-F238E27FC236}">
                <a16:creationId xmlns:a16="http://schemas.microsoft.com/office/drawing/2014/main" id="{4CF4A7BE-F4B8-4221-BF15-CF04017C0597}"/>
              </a:ext>
            </a:extLst>
          </p:cNvPr>
          <p:cNvSpPr>
            <a:spLocks noGrp="1"/>
          </p:cNvSpPr>
          <p:nvPr>
            <p:ph type="dt" sz="half" idx="10"/>
          </p:nvPr>
        </p:nvSpPr>
        <p:spPr/>
        <p:txBody>
          <a:bodyPr/>
          <a:lstStyle/>
          <a:p>
            <a:fld id="{543B8876-8781-4047-8CE5-1D813D7FC77F}" type="datetime8">
              <a:rPr lang="en-VU" smtClean="0"/>
              <a:t>05/27/2019 09:50</a:t>
            </a:fld>
            <a:endParaRPr lang="en-VU"/>
          </a:p>
        </p:txBody>
      </p:sp>
      <p:sp>
        <p:nvSpPr>
          <p:cNvPr id="5" name="Footer Placeholder 4">
            <a:extLst>
              <a:ext uri="{FF2B5EF4-FFF2-40B4-BE49-F238E27FC236}">
                <a16:creationId xmlns:a16="http://schemas.microsoft.com/office/drawing/2014/main" id="{CE36BF6F-52B9-4FC1-B995-DE43CEBC3580}"/>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FD080FC4-C3E9-4ED9-B402-A5D0DF558B7B}"/>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69000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C771-A03F-4110-858D-06F1F92DE90C}"/>
              </a:ext>
            </a:extLst>
          </p:cNvPr>
          <p:cNvSpPr>
            <a:spLocks noGrp="1"/>
          </p:cNvSpPr>
          <p:nvPr>
            <p:ph type="title"/>
          </p:nvPr>
        </p:nvSpPr>
        <p:spPr/>
        <p:txBody>
          <a:bodyPr/>
          <a:lstStyle/>
          <a:p>
            <a:r>
              <a:rPr lang="en-US"/>
              <a:t>Click to edit Master title style</a:t>
            </a:r>
            <a:endParaRPr lang="en-VU"/>
          </a:p>
        </p:txBody>
      </p:sp>
      <p:sp>
        <p:nvSpPr>
          <p:cNvPr id="3" name="Vertical Text Placeholder 2">
            <a:extLst>
              <a:ext uri="{FF2B5EF4-FFF2-40B4-BE49-F238E27FC236}">
                <a16:creationId xmlns:a16="http://schemas.microsoft.com/office/drawing/2014/main" id="{24E39D04-2A95-4215-98E2-5FB1945AAD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55D25582-0812-4492-B8E3-3A17BDD1E9CA}"/>
              </a:ext>
            </a:extLst>
          </p:cNvPr>
          <p:cNvSpPr>
            <a:spLocks noGrp="1"/>
          </p:cNvSpPr>
          <p:nvPr>
            <p:ph type="dt" sz="half" idx="10"/>
          </p:nvPr>
        </p:nvSpPr>
        <p:spPr/>
        <p:txBody>
          <a:bodyPr/>
          <a:lstStyle/>
          <a:p>
            <a:fld id="{5DF7619D-40A3-4EBA-BFBE-A7151DBA219C}" type="datetime8">
              <a:rPr lang="en-VU" smtClean="0"/>
              <a:t>05/27/2019 09:50</a:t>
            </a:fld>
            <a:endParaRPr lang="en-VU"/>
          </a:p>
        </p:txBody>
      </p:sp>
      <p:sp>
        <p:nvSpPr>
          <p:cNvPr id="5" name="Footer Placeholder 4">
            <a:extLst>
              <a:ext uri="{FF2B5EF4-FFF2-40B4-BE49-F238E27FC236}">
                <a16:creationId xmlns:a16="http://schemas.microsoft.com/office/drawing/2014/main" id="{20EB951C-4225-4F42-A1B8-3DCC02001FE4}"/>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9D5FA705-D18C-42C6-BFB0-8F35DC38DFC5}"/>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211182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AA4CC-37ED-496F-8663-D0CF65F6C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U"/>
          </a:p>
        </p:txBody>
      </p:sp>
      <p:sp>
        <p:nvSpPr>
          <p:cNvPr id="3" name="Vertical Text Placeholder 2">
            <a:extLst>
              <a:ext uri="{FF2B5EF4-FFF2-40B4-BE49-F238E27FC236}">
                <a16:creationId xmlns:a16="http://schemas.microsoft.com/office/drawing/2014/main" id="{67130B48-703A-4183-92D8-099D681EB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10223FD9-84E7-4F2C-954E-B792149B0434}"/>
              </a:ext>
            </a:extLst>
          </p:cNvPr>
          <p:cNvSpPr>
            <a:spLocks noGrp="1"/>
          </p:cNvSpPr>
          <p:nvPr>
            <p:ph type="dt" sz="half" idx="10"/>
          </p:nvPr>
        </p:nvSpPr>
        <p:spPr/>
        <p:txBody>
          <a:bodyPr/>
          <a:lstStyle/>
          <a:p>
            <a:fld id="{FA7BC6A9-4CF0-4EC3-A54E-BA7D4E39DD56}" type="datetime8">
              <a:rPr lang="en-VU" smtClean="0"/>
              <a:t>05/27/2019 09:50</a:t>
            </a:fld>
            <a:endParaRPr lang="en-VU"/>
          </a:p>
        </p:txBody>
      </p:sp>
      <p:sp>
        <p:nvSpPr>
          <p:cNvPr id="5" name="Footer Placeholder 4">
            <a:extLst>
              <a:ext uri="{FF2B5EF4-FFF2-40B4-BE49-F238E27FC236}">
                <a16:creationId xmlns:a16="http://schemas.microsoft.com/office/drawing/2014/main" id="{215D33B7-22F1-4689-9764-B5B241726B70}"/>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C2201E10-F9F1-4AD4-94C3-EE13454ABA0D}"/>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3388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55A9-607A-4010-AFCF-1A332CAB3BCD}"/>
              </a:ext>
            </a:extLst>
          </p:cNvPr>
          <p:cNvSpPr>
            <a:spLocks noGrp="1"/>
          </p:cNvSpPr>
          <p:nvPr>
            <p:ph type="title"/>
          </p:nvPr>
        </p:nvSpPr>
        <p:spPr/>
        <p:txBody>
          <a:bodyPr/>
          <a:lstStyle/>
          <a:p>
            <a:r>
              <a:rPr lang="en-US"/>
              <a:t>Click to edit Master title style</a:t>
            </a:r>
            <a:endParaRPr lang="en-VU"/>
          </a:p>
        </p:txBody>
      </p:sp>
      <p:sp>
        <p:nvSpPr>
          <p:cNvPr id="3" name="Content Placeholder 2">
            <a:extLst>
              <a:ext uri="{FF2B5EF4-FFF2-40B4-BE49-F238E27FC236}">
                <a16:creationId xmlns:a16="http://schemas.microsoft.com/office/drawing/2014/main" id="{93B42EAD-FE7C-42DA-A87C-1935C42660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936CA8D3-3B8D-40AE-B97B-57F3F409A432}"/>
              </a:ext>
            </a:extLst>
          </p:cNvPr>
          <p:cNvSpPr>
            <a:spLocks noGrp="1"/>
          </p:cNvSpPr>
          <p:nvPr>
            <p:ph type="dt" sz="half" idx="10"/>
          </p:nvPr>
        </p:nvSpPr>
        <p:spPr/>
        <p:txBody>
          <a:bodyPr/>
          <a:lstStyle/>
          <a:p>
            <a:fld id="{B5160B0B-0905-4F80-9B79-6ED48855F355}" type="datetime8">
              <a:rPr lang="en-VU" smtClean="0"/>
              <a:t>05/27/2019 09:50</a:t>
            </a:fld>
            <a:endParaRPr lang="en-VU"/>
          </a:p>
        </p:txBody>
      </p:sp>
      <p:sp>
        <p:nvSpPr>
          <p:cNvPr id="5" name="Footer Placeholder 4">
            <a:extLst>
              <a:ext uri="{FF2B5EF4-FFF2-40B4-BE49-F238E27FC236}">
                <a16:creationId xmlns:a16="http://schemas.microsoft.com/office/drawing/2014/main" id="{3E304CAC-68FE-4F34-A654-80C0F51FE0BA}"/>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9356CC07-1438-4C6C-A761-C5D02C5D8B08}"/>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8711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DD77-7629-4E85-A23D-31D0A768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U"/>
          </a:p>
        </p:txBody>
      </p:sp>
      <p:sp>
        <p:nvSpPr>
          <p:cNvPr id="3" name="Text Placeholder 2">
            <a:extLst>
              <a:ext uri="{FF2B5EF4-FFF2-40B4-BE49-F238E27FC236}">
                <a16:creationId xmlns:a16="http://schemas.microsoft.com/office/drawing/2014/main" id="{1F3CAC1B-178B-4D6C-81AA-E3010612F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6C9CF4-AC97-4C5D-A798-853F45F81997}"/>
              </a:ext>
            </a:extLst>
          </p:cNvPr>
          <p:cNvSpPr>
            <a:spLocks noGrp="1"/>
          </p:cNvSpPr>
          <p:nvPr>
            <p:ph type="dt" sz="half" idx="10"/>
          </p:nvPr>
        </p:nvSpPr>
        <p:spPr/>
        <p:txBody>
          <a:bodyPr/>
          <a:lstStyle/>
          <a:p>
            <a:fld id="{F77771E0-D1A0-495A-A685-4E4503F9074D}" type="datetime8">
              <a:rPr lang="en-VU" smtClean="0"/>
              <a:t>05/27/2019 09:50</a:t>
            </a:fld>
            <a:endParaRPr lang="en-VU"/>
          </a:p>
        </p:txBody>
      </p:sp>
      <p:sp>
        <p:nvSpPr>
          <p:cNvPr id="5" name="Footer Placeholder 4">
            <a:extLst>
              <a:ext uri="{FF2B5EF4-FFF2-40B4-BE49-F238E27FC236}">
                <a16:creationId xmlns:a16="http://schemas.microsoft.com/office/drawing/2014/main" id="{CB67A583-797E-4AF8-8FA4-E7D70A5D1D39}"/>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8F03E834-10D1-449A-BCEB-5052A418E09E}"/>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4879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D36A-E1BF-4410-946D-9D65475E1343}"/>
              </a:ext>
            </a:extLst>
          </p:cNvPr>
          <p:cNvSpPr>
            <a:spLocks noGrp="1"/>
          </p:cNvSpPr>
          <p:nvPr>
            <p:ph type="title"/>
          </p:nvPr>
        </p:nvSpPr>
        <p:spPr/>
        <p:txBody>
          <a:bodyPr/>
          <a:lstStyle/>
          <a:p>
            <a:r>
              <a:rPr lang="en-US"/>
              <a:t>Click to edit Master title style</a:t>
            </a:r>
            <a:endParaRPr lang="en-VU"/>
          </a:p>
        </p:txBody>
      </p:sp>
      <p:sp>
        <p:nvSpPr>
          <p:cNvPr id="3" name="Content Placeholder 2">
            <a:extLst>
              <a:ext uri="{FF2B5EF4-FFF2-40B4-BE49-F238E27FC236}">
                <a16:creationId xmlns:a16="http://schemas.microsoft.com/office/drawing/2014/main" id="{E5CD0DD9-C6D5-485F-ADD0-128F51DBA9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Content Placeholder 3">
            <a:extLst>
              <a:ext uri="{FF2B5EF4-FFF2-40B4-BE49-F238E27FC236}">
                <a16:creationId xmlns:a16="http://schemas.microsoft.com/office/drawing/2014/main" id="{89049E91-A751-436B-A398-6CDAF7C1A0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5" name="Date Placeholder 4">
            <a:extLst>
              <a:ext uri="{FF2B5EF4-FFF2-40B4-BE49-F238E27FC236}">
                <a16:creationId xmlns:a16="http://schemas.microsoft.com/office/drawing/2014/main" id="{A623715A-A7A4-4BFF-B147-AE68F758EB0B}"/>
              </a:ext>
            </a:extLst>
          </p:cNvPr>
          <p:cNvSpPr>
            <a:spLocks noGrp="1"/>
          </p:cNvSpPr>
          <p:nvPr>
            <p:ph type="dt" sz="half" idx="10"/>
          </p:nvPr>
        </p:nvSpPr>
        <p:spPr/>
        <p:txBody>
          <a:bodyPr/>
          <a:lstStyle/>
          <a:p>
            <a:fld id="{C98FE287-2B1B-4053-9336-FD8ADED2A25E}" type="datetime8">
              <a:rPr lang="en-VU" smtClean="0"/>
              <a:t>05/27/2019 09:50</a:t>
            </a:fld>
            <a:endParaRPr lang="en-VU"/>
          </a:p>
        </p:txBody>
      </p:sp>
      <p:sp>
        <p:nvSpPr>
          <p:cNvPr id="6" name="Footer Placeholder 5">
            <a:extLst>
              <a:ext uri="{FF2B5EF4-FFF2-40B4-BE49-F238E27FC236}">
                <a16:creationId xmlns:a16="http://schemas.microsoft.com/office/drawing/2014/main" id="{F83B1DFC-2E2E-480B-BF78-003A72CAA84B}"/>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F8C15587-CEE6-4E45-AA90-99C15FC813B3}"/>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280477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C86F-666F-495F-B637-918FDE94D7E1}"/>
              </a:ext>
            </a:extLst>
          </p:cNvPr>
          <p:cNvSpPr>
            <a:spLocks noGrp="1"/>
          </p:cNvSpPr>
          <p:nvPr>
            <p:ph type="title"/>
          </p:nvPr>
        </p:nvSpPr>
        <p:spPr>
          <a:xfrm>
            <a:off x="839788" y="365125"/>
            <a:ext cx="10515600" cy="1325563"/>
          </a:xfrm>
        </p:spPr>
        <p:txBody>
          <a:bodyPr/>
          <a:lstStyle/>
          <a:p>
            <a:r>
              <a:rPr lang="en-US"/>
              <a:t>Click to edit Master title style</a:t>
            </a:r>
            <a:endParaRPr lang="en-VU"/>
          </a:p>
        </p:txBody>
      </p:sp>
      <p:sp>
        <p:nvSpPr>
          <p:cNvPr id="3" name="Text Placeholder 2">
            <a:extLst>
              <a:ext uri="{FF2B5EF4-FFF2-40B4-BE49-F238E27FC236}">
                <a16:creationId xmlns:a16="http://schemas.microsoft.com/office/drawing/2014/main" id="{F9CA7C53-C160-47F2-A6F9-ED7AA4822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633A26-E76F-49D7-A10A-8E86AF4251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5" name="Text Placeholder 4">
            <a:extLst>
              <a:ext uri="{FF2B5EF4-FFF2-40B4-BE49-F238E27FC236}">
                <a16:creationId xmlns:a16="http://schemas.microsoft.com/office/drawing/2014/main" id="{CB913B92-8688-4CFC-8E45-6CB45BE7D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63826B-A942-475A-B40D-F376F09436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7" name="Date Placeholder 6">
            <a:extLst>
              <a:ext uri="{FF2B5EF4-FFF2-40B4-BE49-F238E27FC236}">
                <a16:creationId xmlns:a16="http://schemas.microsoft.com/office/drawing/2014/main" id="{0D1133CF-6722-4A0F-8786-A6613FB35D9A}"/>
              </a:ext>
            </a:extLst>
          </p:cNvPr>
          <p:cNvSpPr>
            <a:spLocks noGrp="1"/>
          </p:cNvSpPr>
          <p:nvPr>
            <p:ph type="dt" sz="half" idx="10"/>
          </p:nvPr>
        </p:nvSpPr>
        <p:spPr/>
        <p:txBody>
          <a:bodyPr/>
          <a:lstStyle/>
          <a:p>
            <a:fld id="{FAFEC031-5F87-4A57-81D2-081FD130CAF5}" type="datetime8">
              <a:rPr lang="en-VU" smtClean="0"/>
              <a:t>05/27/2019 09:50</a:t>
            </a:fld>
            <a:endParaRPr lang="en-VU"/>
          </a:p>
        </p:txBody>
      </p:sp>
      <p:sp>
        <p:nvSpPr>
          <p:cNvPr id="8" name="Footer Placeholder 7">
            <a:extLst>
              <a:ext uri="{FF2B5EF4-FFF2-40B4-BE49-F238E27FC236}">
                <a16:creationId xmlns:a16="http://schemas.microsoft.com/office/drawing/2014/main" id="{31A35D18-9282-4816-8651-7EF389367546}"/>
              </a:ext>
            </a:extLst>
          </p:cNvPr>
          <p:cNvSpPr>
            <a:spLocks noGrp="1"/>
          </p:cNvSpPr>
          <p:nvPr>
            <p:ph type="ftr" sz="quarter" idx="11"/>
          </p:nvPr>
        </p:nvSpPr>
        <p:spPr/>
        <p:txBody>
          <a:bodyPr/>
          <a:lstStyle/>
          <a:p>
            <a:endParaRPr lang="en-VU"/>
          </a:p>
        </p:txBody>
      </p:sp>
      <p:sp>
        <p:nvSpPr>
          <p:cNvPr id="9" name="Slide Number Placeholder 8">
            <a:extLst>
              <a:ext uri="{FF2B5EF4-FFF2-40B4-BE49-F238E27FC236}">
                <a16:creationId xmlns:a16="http://schemas.microsoft.com/office/drawing/2014/main" id="{E3A9FE59-F99F-4D9D-B91C-157C1092C3AA}"/>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64677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7BA-A04D-45F5-A415-3EAE21E921EB}"/>
              </a:ext>
            </a:extLst>
          </p:cNvPr>
          <p:cNvSpPr>
            <a:spLocks noGrp="1"/>
          </p:cNvSpPr>
          <p:nvPr>
            <p:ph type="title"/>
          </p:nvPr>
        </p:nvSpPr>
        <p:spPr/>
        <p:txBody>
          <a:bodyPr/>
          <a:lstStyle/>
          <a:p>
            <a:r>
              <a:rPr lang="en-US"/>
              <a:t>Click to edit Master title style</a:t>
            </a:r>
            <a:endParaRPr lang="en-VU"/>
          </a:p>
        </p:txBody>
      </p:sp>
      <p:sp>
        <p:nvSpPr>
          <p:cNvPr id="3" name="Date Placeholder 2">
            <a:extLst>
              <a:ext uri="{FF2B5EF4-FFF2-40B4-BE49-F238E27FC236}">
                <a16:creationId xmlns:a16="http://schemas.microsoft.com/office/drawing/2014/main" id="{BD2C4EED-EAA0-47CA-8ACF-E78DC99DB8DA}"/>
              </a:ext>
            </a:extLst>
          </p:cNvPr>
          <p:cNvSpPr>
            <a:spLocks noGrp="1"/>
          </p:cNvSpPr>
          <p:nvPr>
            <p:ph type="dt" sz="half" idx="10"/>
          </p:nvPr>
        </p:nvSpPr>
        <p:spPr/>
        <p:txBody>
          <a:bodyPr/>
          <a:lstStyle/>
          <a:p>
            <a:fld id="{6E507422-109C-4C1C-B1EB-63AEC703E02F}" type="datetime8">
              <a:rPr lang="en-VU" smtClean="0"/>
              <a:t>05/27/2019 09:50</a:t>
            </a:fld>
            <a:endParaRPr lang="en-VU"/>
          </a:p>
        </p:txBody>
      </p:sp>
      <p:sp>
        <p:nvSpPr>
          <p:cNvPr id="4" name="Footer Placeholder 3">
            <a:extLst>
              <a:ext uri="{FF2B5EF4-FFF2-40B4-BE49-F238E27FC236}">
                <a16:creationId xmlns:a16="http://schemas.microsoft.com/office/drawing/2014/main" id="{08A45D35-A8A1-416C-887E-2807DD9DFB8C}"/>
              </a:ext>
            </a:extLst>
          </p:cNvPr>
          <p:cNvSpPr>
            <a:spLocks noGrp="1"/>
          </p:cNvSpPr>
          <p:nvPr>
            <p:ph type="ftr" sz="quarter" idx="11"/>
          </p:nvPr>
        </p:nvSpPr>
        <p:spPr/>
        <p:txBody>
          <a:bodyPr/>
          <a:lstStyle/>
          <a:p>
            <a:endParaRPr lang="en-VU"/>
          </a:p>
        </p:txBody>
      </p:sp>
      <p:sp>
        <p:nvSpPr>
          <p:cNvPr id="5" name="Slide Number Placeholder 4">
            <a:extLst>
              <a:ext uri="{FF2B5EF4-FFF2-40B4-BE49-F238E27FC236}">
                <a16:creationId xmlns:a16="http://schemas.microsoft.com/office/drawing/2014/main" id="{621A50F5-157F-4003-B042-42064AF0AFAE}"/>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09867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A9EB5-6732-497A-9A67-9465B2E2E939}"/>
              </a:ext>
            </a:extLst>
          </p:cNvPr>
          <p:cNvSpPr>
            <a:spLocks noGrp="1"/>
          </p:cNvSpPr>
          <p:nvPr>
            <p:ph type="dt" sz="half" idx="10"/>
          </p:nvPr>
        </p:nvSpPr>
        <p:spPr/>
        <p:txBody>
          <a:bodyPr/>
          <a:lstStyle/>
          <a:p>
            <a:fld id="{AD6B5F6E-A40D-44F4-A146-BD04EAF16D32}" type="datetime8">
              <a:rPr lang="en-VU" smtClean="0"/>
              <a:t>05/27/2019 09:50</a:t>
            </a:fld>
            <a:endParaRPr lang="en-VU"/>
          </a:p>
        </p:txBody>
      </p:sp>
      <p:sp>
        <p:nvSpPr>
          <p:cNvPr id="3" name="Footer Placeholder 2">
            <a:extLst>
              <a:ext uri="{FF2B5EF4-FFF2-40B4-BE49-F238E27FC236}">
                <a16:creationId xmlns:a16="http://schemas.microsoft.com/office/drawing/2014/main" id="{AB3E9A05-E4B1-486F-AA10-FAB0194354F6}"/>
              </a:ext>
            </a:extLst>
          </p:cNvPr>
          <p:cNvSpPr>
            <a:spLocks noGrp="1"/>
          </p:cNvSpPr>
          <p:nvPr>
            <p:ph type="ftr" sz="quarter" idx="11"/>
          </p:nvPr>
        </p:nvSpPr>
        <p:spPr/>
        <p:txBody>
          <a:bodyPr/>
          <a:lstStyle/>
          <a:p>
            <a:endParaRPr lang="en-VU"/>
          </a:p>
        </p:txBody>
      </p:sp>
      <p:sp>
        <p:nvSpPr>
          <p:cNvPr id="4" name="Slide Number Placeholder 3">
            <a:extLst>
              <a:ext uri="{FF2B5EF4-FFF2-40B4-BE49-F238E27FC236}">
                <a16:creationId xmlns:a16="http://schemas.microsoft.com/office/drawing/2014/main" id="{15774F33-D9C5-4E70-B4FC-BBF2762854B9}"/>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1014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4D1B-C7AE-4F0A-83D3-0F2A0957D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U"/>
          </a:p>
        </p:txBody>
      </p:sp>
      <p:sp>
        <p:nvSpPr>
          <p:cNvPr id="3" name="Content Placeholder 2">
            <a:extLst>
              <a:ext uri="{FF2B5EF4-FFF2-40B4-BE49-F238E27FC236}">
                <a16:creationId xmlns:a16="http://schemas.microsoft.com/office/drawing/2014/main" id="{7FD3006C-7E3A-4CBC-B90C-0168B4442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Text Placeholder 3">
            <a:extLst>
              <a:ext uri="{FF2B5EF4-FFF2-40B4-BE49-F238E27FC236}">
                <a16:creationId xmlns:a16="http://schemas.microsoft.com/office/drawing/2014/main" id="{407F9946-06B9-413F-9D6E-50A5359A9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B4E568-DF01-4247-B436-67E27A2F9B37}"/>
              </a:ext>
            </a:extLst>
          </p:cNvPr>
          <p:cNvSpPr>
            <a:spLocks noGrp="1"/>
          </p:cNvSpPr>
          <p:nvPr>
            <p:ph type="dt" sz="half" idx="10"/>
          </p:nvPr>
        </p:nvSpPr>
        <p:spPr/>
        <p:txBody>
          <a:bodyPr/>
          <a:lstStyle/>
          <a:p>
            <a:fld id="{589E83A2-32B4-44C6-94CC-A08A017D02CF}" type="datetime8">
              <a:rPr lang="en-VU" smtClean="0"/>
              <a:t>05/27/2019 09:50</a:t>
            </a:fld>
            <a:endParaRPr lang="en-VU"/>
          </a:p>
        </p:txBody>
      </p:sp>
      <p:sp>
        <p:nvSpPr>
          <p:cNvPr id="6" name="Footer Placeholder 5">
            <a:extLst>
              <a:ext uri="{FF2B5EF4-FFF2-40B4-BE49-F238E27FC236}">
                <a16:creationId xmlns:a16="http://schemas.microsoft.com/office/drawing/2014/main" id="{B8454900-68D8-43A7-B339-A46262355767}"/>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33A6C59F-FF77-4F5F-9988-67A061A20356}"/>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5087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F7BD-8BB0-4003-8949-C1C319EDC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U"/>
          </a:p>
        </p:txBody>
      </p:sp>
      <p:sp>
        <p:nvSpPr>
          <p:cNvPr id="3" name="Picture Placeholder 2">
            <a:extLst>
              <a:ext uri="{FF2B5EF4-FFF2-40B4-BE49-F238E27FC236}">
                <a16:creationId xmlns:a16="http://schemas.microsoft.com/office/drawing/2014/main" id="{6FA21727-3C7D-4599-A805-13757184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U"/>
          </a:p>
        </p:txBody>
      </p:sp>
      <p:sp>
        <p:nvSpPr>
          <p:cNvPr id="4" name="Text Placeholder 3">
            <a:extLst>
              <a:ext uri="{FF2B5EF4-FFF2-40B4-BE49-F238E27FC236}">
                <a16:creationId xmlns:a16="http://schemas.microsoft.com/office/drawing/2014/main" id="{9EAFD510-FABE-4D9F-B74C-ADB3428A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969E3-7DF2-455E-8EA0-C9DB3E434EE5}"/>
              </a:ext>
            </a:extLst>
          </p:cNvPr>
          <p:cNvSpPr>
            <a:spLocks noGrp="1"/>
          </p:cNvSpPr>
          <p:nvPr>
            <p:ph type="dt" sz="half" idx="10"/>
          </p:nvPr>
        </p:nvSpPr>
        <p:spPr/>
        <p:txBody>
          <a:bodyPr/>
          <a:lstStyle/>
          <a:p>
            <a:fld id="{D9028CC8-D893-4944-A0C0-4475208982C3}" type="datetime8">
              <a:rPr lang="en-VU" smtClean="0"/>
              <a:t>05/27/2019 09:50</a:t>
            </a:fld>
            <a:endParaRPr lang="en-VU"/>
          </a:p>
        </p:txBody>
      </p:sp>
      <p:sp>
        <p:nvSpPr>
          <p:cNvPr id="6" name="Footer Placeholder 5">
            <a:extLst>
              <a:ext uri="{FF2B5EF4-FFF2-40B4-BE49-F238E27FC236}">
                <a16:creationId xmlns:a16="http://schemas.microsoft.com/office/drawing/2014/main" id="{B98DBF98-C762-4B47-8ED2-2AAE62D52106}"/>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03E66828-61FA-4516-A8D6-63930075185D}"/>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528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6D27D-4C0D-4524-A18C-17CFE5D69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U"/>
          </a:p>
        </p:txBody>
      </p:sp>
      <p:sp>
        <p:nvSpPr>
          <p:cNvPr id="3" name="Text Placeholder 2">
            <a:extLst>
              <a:ext uri="{FF2B5EF4-FFF2-40B4-BE49-F238E27FC236}">
                <a16:creationId xmlns:a16="http://schemas.microsoft.com/office/drawing/2014/main" id="{92F0BFC7-4EA1-43CD-AE4C-BF377365D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9C24334D-C845-4D75-B3B4-25CDAB56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8E01B-D182-46E2-8D8F-B81C922CC6F0}" type="datetime8">
              <a:rPr lang="en-VU" smtClean="0"/>
              <a:t>05/27/2019 09:50</a:t>
            </a:fld>
            <a:endParaRPr lang="en-VU"/>
          </a:p>
        </p:txBody>
      </p:sp>
      <p:sp>
        <p:nvSpPr>
          <p:cNvPr id="5" name="Footer Placeholder 4">
            <a:extLst>
              <a:ext uri="{FF2B5EF4-FFF2-40B4-BE49-F238E27FC236}">
                <a16:creationId xmlns:a16="http://schemas.microsoft.com/office/drawing/2014/main" id="{62C55E8E-2F2E-431B-B8AC-93F3D3673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U"/>
          </a:p>
        </p:txBody>
      </p:sp>
      <p:sp>
        <p:nvSpPr>
          <p:cNvPr id="6" name="Slide Number Placeholder 5">
            <a:extLst>
              <a:ext uri="{FF2B5EF4-FFF2-40B4-BE49-F238E27FC236}">
                <a16:creationId xmlns:a16="http://schemas.microsoft.com/office/drawing/2014/main" id="{AF0BC0C1-396D-4D3B-8DB2-178FC26E7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D4-B6F5-47F1-AF42-063036A3A505}" type="slidenum">
              <a:rPr lang="en-VU" smtClean="0"/>
              <a:t>‹#›</a:t>
            </a:fld>
            <a:endParaRPr lang="en-VU"/>
          </a:p>
        </p:txBody>
      </p:sp>
    </p:spTree>
    <p:extLst>
      <p:ext uri="{BB962C8B-B14F-4D97-AF65-F5344CB8AC3E}">
        <p14:creationId xmlns:p14="http://schemas.microsoft.com/office/powerpoint/2010/main" val="312816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tejasmagia/CarParkingDetection_Conte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840B-9D3C-47BE-826E-9F7D2C3535D8}"/>
              </a:ext>
            </a:extLst>
          </p:cNvPr>
          <p:cNvSpPr>
            <a:spLocks noGrp="1"/>
          </p:cNvSpPr>
          <p:nvPr>
            <p:ph type="ctrTitle"/>
          </p:nvPr>
        </p:nvSpPr>
        <p:spPr/>
        <p:txBody>
          <a:bodyPr/>
          <a:lstStyle/>
          <a:p>
            <a:r>
              <a:rPr lang="en-IN" b="1" dirty="0"/>
              <a:t>CG_TEAM_JVQRE</a:t>
            </a:r>
            <a:endParaRPr lang="en-VU" dirty="0"/>
          </a:p>
        </p:txBody>
      </p:sp>
      <p:sp>
        <p:nvSpPr>
          <p:cNvPr id="3" name="Subtitle 2">
            <a:extLst>
              <a:ext uri="{FF2B5EF4-FFF2-40B4-BE49-F238E27FC236}">
                <a16:creationId xmlns:a16="http://schemas.microsoft.com/office/drawing/2014/main" id="{300E4B0D-9B9A-416F-A841-277DA50ECDC5}"/>
              </a:ext>
            </a:extLst>
          </p:cNvPr>
          <p:cNvSpPr>
            <a:spLocks noGrp="1"/>
          </p:cNvSpPr>
          <p:nvPr>
            <p:ph type="subTitle" idx="1"/>
          </p:nvPr>
        </p:nvSpPr>
        <p:spPr>
          <a:xfrm>
            <a:off x="69742" y="3602038"/>
            <a:ext cx="12034434" cy="1655762"/>
          </a:xfrm>
        </p:spPr>
        <p:txBody>
          <a:bodyPr>
            <a:normAutofit fontScale="92500" lnSpcReduction="10000"/>
          </a:bodyPr>
          <a:lstStyle/>
          <a:p>
            <a:pPr marL="457200" lvl="0" indent="457200" algn="l">
              <a:lnSpc>
                <a:spcPct val="211764"/>
              </a:lnSpc>
              <a:spcBef>
                <a:spcPts val="0"/>
              </a:spcBef>
            </a:pPr>
            <a:r>
              <a:rPr lang="en-GB" b="1" dirty="0">
                <a:solidFill>
                  <a:srgbClr val="19171A"/>
                </a:solidFill>
              </a:rPr>
              <a:t>				JIO Artificial intelligence</a:t>
            </a:r>
            <a:endParaRPr lang="en-GB" dirty="0"/>
          </a:p>
          <a:p>
            <a:r>
              <a:rPr lang="en-US" dirty="0"/>
              <a:t>Code Gladiators 2019</a:t>
            </a:r>
          </a:p>
          <a:p>
            <a:r>
              <a:rPr lang="en-US" dirty="0"/>
              <a:t>										</a:t>
            </a:r>
            <a:r>
              <a:rPr lang="en-US" sz="1600" dirty="0"/>
              <a:t>Prepared by Tejas Magia</a:t>
            </a:r>
            <a:endParaRPr lang="en-VU" sz="1600" dirty="0"/>
          </a:p>
        </p:txBody>
      </p:sp>
      <p:pic>
        <p:nvPicPr>
          <p:cNvPr id="5" name="Picture 4" descr="A picture containing object&#10;&#10;Description automatically generated">
            <a:extLst>
              <a:ext uri="{FF2B5EF4-FFF2-40B4-BE49-F238E27FC236}">
                <a16:creationId xmlns:a16="http://schemas.microsoft.com/office/drawing/2014/main" id="{E4589177-0206-43CD-A920-C47FFB86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1246779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FE3-88DE-436A-943C-1F682046B18F}"/>
              </a:ext>
            </a:extLst>
          </p:cNvPr>
          <p:cNvSpPr>
            <a:spLocks noGrp="1"/>
          </p:cNvSpPr>
          <p:nvPr>
            <p:ph type="title"/>
          </p:nvPr>
        </p:nvSpPr>
        <p:spPr/>
        <p:txBody>
          <a:bodyPr/>
          <a:lstStyle/>
          <a:p>
            <a:r>
              <a:rPr lang="en-US" dirty="0"/>
              <a:t>Associated attachments/ files</a:t>
            </a:r>
            <a:endParaRPr lang="en-VU" dirty="0"/>
          </a:p>
        </p:txBody>
      </p:sp>
      <p:sp>
        <p:nvSpPr>
          <p:cNvPr id="3" name="Content Placeholder 2">
            <a:extLst>
              <a:ext uri="{FF2B5EF4-FFF2-40B4-BE49-F238E27FC236}">
                <a16:creationId xmlns:a16="http://schemas.microsoft.com/office/drawing/2014/main" id="{4EECA076-E7D0-4584-8053-209F8D6A1193}"/>
              </a:ext>
            </a:extLst>
          </p:cNvPr>
          <p:cNvSpPr>
            <a:spLocks noGrp="1"/>
          </p:cNvSpPr>
          <p:nvPr>
            <p:ph idx="1"/>
          </p:nvPr>
        </p:nvSpPr>
        <p:spPr/>
        <p:txBody>
          <a:bodyPr/>
          <a:lstStyle/>
          <a:p>
            <a:r>
              <a:rPr lang="en-US" i="1" dirty="0" err="1"/>
              <a:t>Github</a:t>
            </a:r>
            <a:r>
              <a:rPr lang="en-US" i="1" dirty="0"/>
              <a:t> link for all weights, h5 and </a:t>
            </a:r>
            <a:r>
              <a:rPr lang="en-US" i="1" dirty="0" err="1"/>
              <a:t>pkl</a:t>
            </a:r>
            <a:r>
              <a:rPr lang="en-US" i="1" dirty="0"/>
              <a:t> files needed for running the project: </a:t>
            </a:r>
            <a:r>
              <a:rPr lang="en-US" i="1" dirty="0">
                <a:hlinkClick r:id="rId2"/>
              </a:rPr>
              <a:t>https://github.com/tejasmagia/CarParkingDetection_Contest</a:t>
            </a:r>
            <a:endParaRPr lang="en-US" i="1" dirty="0"/>
          </a:p>
          <a:p>
            <a:endParaRPr lang="en-US" i="1" dirty="0"/>
          </a:p>
          <a:p>
            <a:r>
              <a:rPr lang="en-US" i="1" dirty="0"/>
              <a:t>Other source code files present with Submission including Solution explanation and PPT.</a:t>
            </a:r>
            <a:endParaRPr lang="en-VU" i="1" dirty="0"/>
          </a:p>
        </p:txBody>
      </p:sp>
      <p:sp>
        <p:nvSpPr>
          <p:cNvPr id="4" name="Slide Number Placeholder 3">
            <a:extLst>
              <a:ext uri="{FF2B5EF4-FFF2-40B4-BE49-F238E27FC236}">
                <a16:creationId xmlns:a16="http://schemas.microsoft.com/office/drawing/2014/main" id="{0B927371-4A9C-4D27-8738-D44DD20DDA88}"/>
              </a:ext>
            </a:extLst>
          </p:cNvPr>
          <p:cNvSpPr>
            <a:spLocks noGrp="1"/>
          </p:cNvSpPr>
          <p:nvPr>
            <p:ph type="sldNum" sz="quarter" idx="12"/>
          </p:nvPr>
        </p:nvSpPr>
        <p:spPr/>
        <p:txBody>
          <a:bodyPr/>
          <a:lstStyle/>
          <a:p>
            <a:fld id="{1BEDFFD4-B6F5-47F1-AF42-063036A3A505}" type="slidenum">
              <a:rPr lang="en-VU" smtClean="0"/>
              <a:t>10</a:t>
            </a:fld>
            <a:endParaRPr lang="en-VU"/>
          </a:p>
        </p:txBody>
      </p:sp>
      <p:pic>
        <p:nvPicPr>
          <p:cNvPr id="5" name="Picture 4" descr="A picture containing object&#10;&#10;Description automatically generated">
            <a:extLst>
              <a:ext uri="{FF2B5EF4-FFF2-40B4-BE49-F238E27FC236}">
                <a16:creationId xmlns:a16="http://schemas.microsoft.com/office/drawing/2014/main" id="{077BF587-31CB-4C12-85A4-013116901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1221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Appendix</a:t>
            </a:r>
            <a:endParaRPr lang="en-VU"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en-VU" smtClean="0"/>
              <a:t>11</a:t>
            </a:fld>
            <a:endParaRPr lang="en-VU"/>
          </a:p>
        </p:txBody>
      </p:sp>
    </p:spTree>
    <p:extLst>
      <p:ext uri="{BB962C8B-B14F-4D97-AF65-F5344CB8AC3E}">
        <p14:creationId xmlns:p14="http://schemas.microsoft.com/office/powerpoint/2010/main" val="199238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DB0-0623-40E9-B781-44E6D411EFB4}"/>
              </a:ext>
            </a:extLst>
          </p:cNvPr>
          <p:cNvSpPr>
            <a:spLocks noGrp="1"/>
          </p:cNvSpPr>
          <p:nvPr>
            <p:ph type="title"/>
          </p:nvPr>
        </p:nvSpPr>
        <p:spPr/>
        <p:txBody>
          <a:bodyPr/>
          <a:lstStyle/>
          <a:p>
            <a:r>
              <a:rPr lang="en-US" dirty="0"/>
              <a:t>Challenges</a:t>
            </a:r>
            <a:endParaRPr lang="en-VU" dirty="0"/>
          </a:p>
        </p:txBody>
      </p:sp>
      <p:sp>
        <p:nvSpPr>
          <p:cNvPr id="3" name="Content Placeholder 2">
            <a:extLst>
              <a:ext uri="{FF2B5EF4-FFF2-40B4-BE49-F238E27FC236}">
                <a16:creationId xmlns:a16="http://schemas.microsoft.com/office/drawing/2014/main" id="{ABAB2B9B-CA20-4EAC-A3AB-8F8EE5B74611}"/>
              </a:ext>
            </a:extLst>
          </p:cNvPr>
          <p:cNvSpPr>
            <a:spLocks noGrp="1"/>
          </p:cNvSpPr>
          <p:nvPr>
            <p:ph idx="1"/>
          </p:nvPr>
        </p:nvSpPr>
        <p:spPr/>
        <p:txBody>
          <a:bodyPr/>
          <a:lstStyle/>
          <a:p>
            <a:r>
              <a:rPr lang="en-US" i="1" dirty="0"/>
              <a:t>Image classification between empty and car parked slot was easy but to generate total empty slot for a predicted image was difficult. </a:t>
            </a:r>
          </a:p>
          <a:p>
            <a:r>
              <a:rPr lang="en-US" i="1" dirty="0"/>
              <a:t>To overcome this, I have generated fully car parked slots co-ordinates using full car parked image. It will help me getting position of each car slot in car park area and then cropping each slot of predicted image to predict whether car present or not. Using this approach help me </a:t>
            </a:r>
            <a:r>
              <a:rPr lang="en-US" i="1" dirty="0" err="1"/>
              <a:t>indentify</a:t>
            </a:r>
            <a:r>
              <a:rPr lang="en-US" i="1" dirty="0"/>
              <a:t> total empty slots.</a:t>
            </a:r>
            <a:endParaRPr lang="en-VU" i="1" dirty="0"/>
          </a:p>
        </p:txBody>
      </p:sp>
      <p:sp>
        <p:nvSpPr>
          <p:cNvPr id="4" name="Slide Number Placeholder 3">
            <a:extLst>
              <a:ext uri="{FF2B5EF4-FFF2-40B4-BE49-F238E27FC236}">
                <a16:creationId xmlns:a16="http://schemas.microsoft.com/office/drawing/2014/main" id="{130709BF-4E90-4F76-97D9-AC71C1A4E636}"/>
              </a:ext>
            </a:extLst>
          </p:cNvPr>
          <p:cNvSpPr>
            <a:spLocks noGrp="1"/>
          </p:cNvSpPr>
          <p:nvPr>
            <p:ph type="sldNum" sz="quarter" idx="12"/>
          </p:nvPr>
        </p:nvSpPr>
        <p:spPr/>
        <p:txBody>
          <a:bodyPr/>
          <a:lstStyle/>
          <a:p>
            <a:fld id="{1BEDFFD4-B6F5-47F1-AF42-063036A3A505}" type="slidenum">
              <a:rPr lang="en-VU" smtClean="0"/>
              <a:t>12</a:t>
            </a:fld>
            <a:endParaRPr lang="en-VU"/>
          </a:p>
        </p:txBody>
      </p:sp>
      <p:pic>
        <p:nvPicPr>
          <p:cNvPr id="5" name="Picture 4" descr="A picture containing object&#10;&#10;Description automatically generated">
            <a:extLst>
              <a:ext uri="{FF2B5EF4-FFF2-40B4-BE49-F238E27FC236}">
                <a16:creationId xmlns:a16="http://schemas.microsoft.com/office/drawing/2014/main" id="{1F398DC9-7FC1-494A-8383-EC4B69129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34955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AB56-3838-49CD-8884-823F7BFE9A5E}"/>
              </a:ext>
            </a:extLst>
          </p:cNvPr>
          <p:cNvSpPr>
            <a:spLocks noGrp="1"/>
          </p:cNvSpPr>
          <p:nvPr>
            <p:ph type="title"/>
          </p:nvPr>
        </p:nvSpPr>
        <p:spPr/>
        <p:txBody>
          <a:bodyPr/>
          <a:lstStyle/>
          <a:p>
            <a:r>
              <a:rPr lang="en-US" dirty="0"/>
              <a:t>Possible Improvements</a:t>
            </a:r>
            <a:endParaRPr lang="en-VU" dirty="0"/>
          </a:p>
        </p:txBody>
      </p:sp>
      <p:sp>
        <p:nvSpPr>
          <p:cNvPr id="3" name="Content Placeholder 2">
            <a:extLst>
              <a:ext uri="{FF2B5EF4-FFF2-40B4-BE49-F238E27FC236}">
                <a16:creationId xmlns:a16="http://schemas.microsoft.com/office/drawing/2014/main" id="{DD26B66D-DC32-4122-8D1D-9BB60F32FA1E}"/>
              </a:ext>
            </a:extLst>
          </p:cNvPr>
          <p:cNvSpPr>
            <a:spLocks noGrp="1"/>
          </p:cNvSpPr>
          <p:nvPr>
            <p:ph idx="1"/>
          </p:nvPr>
        </p:nvSpPr>
        <p:spPr/>
        <p:txBody>
          <a:bodyPr>
            <a:normAutofit fontScale="92500" lnSpcReduction="10000"/>
          </a:bodyPr>
          <a:lstStyle/>
          <a:p>
            <a:r>
              <a:rPr lang="en-US" i="1" dirty="0"/>
              <a:t>Need to increase model accuracy because current model doesn’t have high accuracy.</a:t>
            </a:r>
          </a:p>
          <a:p>
            <a:r>
              <a:rPr lang="en-US" i="1" dirty="0"/>
              <a:t>Current model is only trained on one Car parking area which means if car parking areas increase then the model trained and accuracy may not be guaranteed hence change model from Yolo v3 to Mask R-CNN, </a:t>
            </a:r>
            <a:r>
              <a:rPr lang="en-US" i="1" dirty="0" err="1"/>
              <a:t>ResNet</a:t>
            </a:r>
            <a:r>
              <a:rPr lang="en-US" i="1" dirty="0"/>
              <a:t> &amp; Inception v3 model for better performance and accuracy,</a:t>
            </a:r>
          </a:p>
          <a:p>
            <a:r>
              <a:rPr lang="en-US" i="1" dirty="0"/>
              <a:t>Need to implement same model for Webcam and video files</a:t>
            </a:r>
          </a:p>
          <a:p>
            <a:r>
              <a:rPr lang="en-US" i="1" dirty="0"/>
              <a:t>Implement Website/mobile/web service app which can show current parking status i.e. total number of empty and car parked count</a:t>
            </a:r>
          </a:p>
          <a:p>
            <a:r>
              <a:rPr lang="en-US" i="1" dirty="0"/>
              <a:t>If car park area has multiple cameras then we can implement car park number plate detection and mapped exact location of each car parked</a:t>
            </a:r>
            <a:endParaRPr lang="en-VU" i="1" dirty="0"/>
          </a:p>
        </p:txBody>
      </p:sp>
      <p:sp>
        <p:nvSpPr>
          <p:cNvPr id="4" name="Slide Number Placeholder 3">
            <a:extLst>
              <a:ext uri="{FF2B5EF4-FFF2-40B4-BE49-F238E27FC236}">
                <a16:creationId xmlns:a16="http://schemas.microsoft.com/office/drawing/2014/main" id="{280C9F7E-A2BE-4BC0-A973-BCBA5123E1EB}"/>
              </a:ext>
            </a:extLst>
          </p:cNvPr>
          <p:cNvSpPr>
            <a:spLocks noGrp="1"/>
          </p:cNvSpPr>
          <p:nvPr>
            <p:ph type="sldNum" sz="quarter" idx="12"/>
          </p:nvPr>
        </p:nvSpPr>
        <p:spPr/>
        <p:txBody>
          <a:bodyPr/>
          <a:lstStyle/>
          <a:p>
            <a:fld id="{1BEDFFD4-B6F5-47F1-AF42-063036A3A505}" type="slidenum">
              <a:rPr lang="en-VU" smtClean="0"/>
              <a:t>13</a:t>
            </a:fld>
            <a:endParaRPr lang="en-VU"/>
          </a:p>
        </p:txBody>
      </p:sp>
      <p:pic>
        <p:nvPicPr>
          <p:cNvPr id="5" name="Picture 4" descr="A picture containing object&#10;&#10;Description automatically generated">
            <a:extLst>
              <a:ext uri="{FF2B5EF4-FFF2-40B4-BE49-F238E27FC236}">
                <a16:creationId xmlns:a16="http://schemas.microsoft.com/office/drawing/2014/main" id="{0E67FB47-7885-4EC3-90CD-9CB363CA6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6562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Thank you</a:t>
            </a:r>
            <a:endParaRPr lang="en-VU"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en-VU" smtClean="0"/>
              <a:t>14</a:t>
            </a:fld>
            <a:endParaRPr lang="en-VU"/>
          </a:p>
        </p:txBody>
      </p:sp>
      <p:sp>
        <p:nvSpPr>
          <p:cNvPr id="3" name="TextBox 2">
            <a:extLst>
              <a:ext uri="{FF2B5EF4-FFF2-40B4-BE49-F238E27FC236}">
                <a16:creationId xmlns:a16="http://schemas.microsoft.com/office/drawing/2014/main" id="{E3E43EEC-4C18-47F8-97A6-1B55A2272BA1}"/>
              </a:ext>
            </a:extLst>
          </p:cNvPr>
          <p:cNvSpPr txBox="1"/>
          <p:nvPr/>
        </p:nvSpPr>
        <p:spPr>
          <a:xfrm>
            <a:off x="7276454" y="4347275"/>
            <a:ext cx="3525865" cy="646331"/>
          </a:xfrm>
          <a:prstGeom prst="rect">
            <a:avLst/>
          </a:prstGeom>
          <a:noFill/>
        </p:spPr>
        <p:txBody>
          <a:bodyPr wrap="square" rtlCol="0">
            <a:spAutoFit/>
          </a:bodyPr>
          <a:lstStyle/>
          <a:p>
            <a:r>
              <a:rPr lang="en-IN" sz="3600" dirty="0"/>
              <a:t>Any Queries?</a:t>
            </a:r>
          </a:p>
        </p:txBody>
      </p:sp>
    </p:spTree>
    <p:extLst>
      <p:ext uri="{BB962C8B-B14F-4D97-AF65-F5344CB8AC3E}">
        <p14:creationId xmlns:p14="http://schemas.microsoft.com/office/powerpoint/2010/main" val="275639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1EBC-2799-4C1C-A24F-7995EDD4675E}"/>
              </a:ext>
            </a:extLst>
          </p:cNvPr>
          <p:cNvSpPr>
            <a:spLocks noGrp="1"/>
          </p:cNvSpPr>
          <p:nvPr>
            <p:ph type="title"/>
          </p:nvPr>
        </p:nvSpPr>
        <p:spPr/>
        <p:txBody>
          <a:bodyPr/>
          <a:lstStyle/>
          <a:p>
            <a:r>
              <a:rPr lang="en-US" dirty="0"/>
              <a:t>Executive Summary</a:t>
            </a:r>
            <a:endParaRPr lang="en-VU" dirty="0"/>
          </a:p>
        </p:txBody>
      </p:sp>
      <p:sp>
        <p:nvSpPr>
          <p:cNvPr id="3" name="Content Placeholder 2">
            <a:extLst>
              <a:ext uri="{FF2B5EF4-FFF2-40B4-BE49-F238E27FC236}">
                <a16:creationId xmlns:a16="http://schemas.microsoft.com/office/drawing/2014/main" id="{7751106A-FFE4-4DC4-803A-89C56BEB1763}"/>
              </a:ext>
            </a:extLst>
          </p:cNvPr>
          <p:cNvSpPr>
            <a:spLocks noGrp="1"/>
          </p:cNvSpPr>
          <p:nvPr>
            <p:ph idx="1"/>
          </p:nvPr>
        </p:nvSpPr>
        <p:spPr/>
        <p:txBody>
          <a:bodyPr/>
          <a:lstStyle/>
          <a:p>
            <a:r>
              <a:rPr lang="en-IN" dirty="0"/>
              <a:t>Smart Parking solution - </a:t>
            </a:r>
            <a:r>
              <a:rPr lang="en-IN" b="1" dirty="0"/>
              <a:t>"Identify available parking spots from parking lot camera images"</a:t>
            </a:r>
            <a:endParaRPr lang="en-VU" dirty="0"/>
          </a:p>
        </p:txBody>
      </p:sp>
      <p:sp>
        <p:nvSpPr>
          <p:cNvPr id="4" name="Slide Number Placeholder 3">
            <a:extLst>
              <a:ext uri="{FF2B5EF4-FFF2-40B4-BE49-F238E27FC236}">
                <a16:creationId xmlns:a16="http://schemas.microsoft.com/office/drawing/2014/main" id="{517CD00A-D786-4F8B-8CB6-6246C268993A}"/>
              </a:ext>
            </a:extLst>
          </p:cNvPr>
          <p:cNvSpPr>
            <a:spLocks noGrp="1"/>
          </p:cNvSpPr>
          <p:nvPr>
            <p:ph type="sldNum" sz="quarter" idx="12"/>
          </p:nvPr>
        </p:nvSpPr>
        <p:spPr/>
        <p:txBody>
          <a:bodyPr/>
          <a:lstStyle/>
          <a:p>
            <a:fld id="{1BEDFFD4-B6F5-47F1-AF42-063036A3A505}" type="slidenum">
              <a:rPr lang="en-VU" smtClean="0"/>
              <a:t>2</a:t>
            </a:fld>
            <a:endParaRPr lang="en-VU"/>
          </a:p>
        </p:txBody>
      </p:sp>
      <p:pic>
        <p:nvPicPr>
          <p:cNvPr id="5" name="Picture 4" descr="A picture containing object&#10;&#10;Description automatically generated">
            <a:extLst>
              <a:ext uri="{FF2B5EF4-FFF2-40B4-BE49-F238E27FC236}">
                <a16:creationId xmlns:a16="http://schemas.microsoft.com/office/drawing/2014/main" id="{33C05F0B-2526-418E-A537-3339F23B1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147620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D34-AA6B-4345-B4CB-4E0197C1980B}"/>
              </a:ext>
            </a:extLst>
          </p:cNvPr>
          <p:cNvSpPr>
            <a:spLocks noGrp="1"/>
          </p:cNvSpPr>
          <p:nvPr>
            <p:ph type="title"/>
          </p:nvPr>
        </p:nvSpPr>
        <p:spPr/>
        <p:txBody>
          <a:bodyPr/>
          <a:lstStyle/>
          <a:p>
            <a:r>
              <a:rPr lang="en-US" dirty="0"/>
              <a:t>Problem at hand</a:t>
            </a:r>
            <a:endParaRPr lang="en-VU" dirty="0"/>
          </a:p>
        </p:txBody>
      </p:sp>
      <p:sp>
        <p:nvSpPr>
          <p:cNvPr id="3" name="Content Placeholder 2">
            <a:extLst>
              <a:ext uri="{FF2B5EF4-FFF2-40B4-BE49-F238E27FC236}">
                <a16:creationId xmlns:a16="http://schemas.microsoft.com/office/drawing/2014/main" id="{F5D4F868-2A8C-439A-848A-408C2E7A3842}"/>
              </a:ext>
            </a:extLst>
          </p:cNvPr>
          <p:cNvSpPr>
            <a:spLocks noGrp="1"/>
          </p:cNvSpPr>
          <p:nvPr>
            <p:ph idx="1"/>
          </p:nvPr>
        </p:nvSpPr>
        <p:spPr/>
        <p:txBody>
          <a:bodyPr/>
          <a:lstStyle/>
          <a:p>
            <a:pPr marL="0" indent="0">
              <a:buNone/>
            </a:pPr>
            <a:r>
              <a:rPr lang="en-IN" dirty="0"/>
              <a:t>Manual car parking increases car emissions in urban </a:t>
            </a:r>
            <a:r>
              <a:rPr lang="en-IN" dirty="0" err="1"/>
              <a:t>centers</a:t>
            </a:r>
            <a:r>
              <a:rPr lang="en-IN" dirty="0"/>
              <a:t> by increasing the need for people to needlessly circle city blocks searching for parking. It also increase traffic in cities because of in appropriate parking and finally it increases the daily stress associated with parking woes.</a:t>
            </a:r>
          </a:p>
        </p:txBody>
      </p:sp>
      <p:sp>
        <p:nvSpPr>
          <p:cNvPr id="4" name="Slide Number Placeholder 3">
            <a:extLst>
              <a:ext uri="{FF2B5EF4-FFF2-40B4-BE49-F238E27FC236}">
                <a16:creationId xmlns:a16="http://schemas.microsoft.com/office/drawing/2014/main" id="{1E4D56F0-C698-4129-90D7-3C393655CF08}"/>
              </a:ext>
            </a:extLst>
          </p:cNvPr>
          <p:cNvSpPr>
            <a:spLocks noGrp="1"/>
          </p:cNvSpPr>
          <p:nvPr>
            <p:ph type="sldNum" sz="quarter" idx="12"/>
          </p:nvPr>
        </p:nvSpPr>
        <p:spPr/>
        <p:txBody>
          <a:bodyPr/>
          <a:lstStyle/>
          <a:p>
            <a:fld id="{1BEDFFD4-B6F5-47F1-AF42-063036A3A505}" type="slidenum">
              <a:rPr lang="en-VU" smtClean="0"/>
              <a:t>3</a:t>
            </a:fld>
            <a:endParaRPr lang="en-VU"/>
          </a:p>
        </p:txBody>
      </p:sp>
      <p:pic>
        <p:nvPicPr>
          <p:cNvPr id="5" name="Picture 4" descr="A picture containing object&#10;&#10;Description automatically generated">
            <a:extLst>
              <a:ext uri="{FF2B5EF4-FFF2-40B4-BE49-F238E27FC236}">
                <a16:creationId xmlns:a16="http://schemas.microsoft.com/office/drawing/2014/main" id="{CC7C9A8E-B2BF-4233-9590-2178EE9E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4074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6F04-B3EF-4A32-829D-784D1539C9FE}"/>
              </a:ext>
            </a:extLst>
          </p:cNvPr>
          <p:cNvSpPr>
            <a:spLocks noGrp="1"/>
          </p:cNvSpPr>
          <p:nvPr>
            <p:ph type="title"/>
          </p:nvPr>
        </p:nvSpPr>
        <p:spPr/>
        <p:txBody>
          <a:bodyPr/>
          <a:lstStyle/>
          <a:p>
            <a:r>
              <a:rPr lang="en-US" dirty="0"/>
              <a:t>Solution</a:t>
            </a:r>
            <a:endParaRPr lang="en-VU" dirty="0"/>
          </a:p>
        </p:txBody>
      </p:sp>
      <p:sp>
        <p:nvSpPr>
          <p:cNvPr id="3" name="Content Placeholder 2">
            <a:extLst>
              <a:ext uri="{FF2B5EF4-FFF2-40B4-BE49-F238E27FC236}">
                <a16:creationId xmlns:a16="http://schemas.microsoft.com/office/drawing/2014/main" id="{C12DA82B-875F-43C1-A314-468D7B322B2E}"/>
              </a:ext>
            </a:extLst>
          </p:cNvPr>
          <p:cNvSpPr>
            <a:spLocks noGrp="1"/>
          </p:cNvSpPr>
          <p:nvPr>
            <p:ph idx="1"/>
          </p:nvPr>
        </p:nvSpPr>
        <p:spPr/>
        <p:txBody>
          <a:bodyPr/>
          <a:lstStyle/>
          <a:p>
            <a:pPr marL="0" indent="0">
              <a:buNone/>
            </a:pPr>
            <a:r>
              <a:rPr lang="en-IN" i="1" dirty="0"/>
              <a:t>Need a smart car parking system which shows empty car park slots for car drivers to park in a given parking area.</a:t>
            </a:r>
          </a:p>
          <a:p>
            <a:pPr marL="0" indent="0">
              <a:buNone/>
            </a:pPr>
            <a:endParaRPr lang="en-IN" i="1" dirty="0"/>
          </a:p>
          <a:p>
            <a:pPr marL="0" indent="0">
              <a:buNone/>
            </a:pPr>
            <a:r>
              <a:rPr lang="en-IN" i="1" dirty="0"/>
              <a:t>Implementation:</a:t>
            </a:r>
          </a:p>
          <a:p>
            <a:pPr marL="0" indent="0">
              <a:buNone/>
            </a:pPr>
            <a:r>
              <a:rPr lang="en-IN" i="1" dirty="0"/>
              <a:t>Developed a system which uses Deep learning image classification model (Yolo_v3, </a:t>
            </a:r>
            <a:r>
              <a:rPr lang="en-IN" i="1" dirty="0" err="1"/>
              <a:t>Keras</a:t>
            </a:r>
            <a:r>
              <a:rPr lang="en-IN" i="1" dirty="0"/>
              <a:t>, </a:t>
            </a:r>
            <a:r>
              <a:rPr lang="en-IN" i="1" dirty="0" err="1"/>
              <a:t>Darkflow</a:t>
            </a:r>
            <a:r>
              <a:rPr lang="en-IN" i="1" dirty="0"/>
              <a:t>) with object detection technique.</a:t>
            </a:r>
          </a:p>
        </p:txBody>
      </p:sp>
      <p:sp>
        <p:nvSpPr>
          <p:cNvPr id="4" name="Slide Number Placeholder 3">
            <a:extLst>
              <a:ext uri="{FF2B5EF4-FFF2-40B4-BE49-F238E27FC236}">
                <a16:creationId xmlns:a16="http://schemas.microsoft.com/office/drawing/2014/main" id="{ADB3CEA3-3918-4F21-8043-C7B0B13D89C6}"/>
              </a:ext>
            </a:extLst>
          </p:cNvPr>
          <p:cNvSpPr>
            <a:spLocks noGrp="1"/>
          </p:cNvSpPr>
          <p:nvPr>
            <p:ph type="sldNum" sz="quarter" idx="12"/>
          </p:nvPr>
        </p:nvSpPr>
        <p:spPr/>
        <p:txBody>
          <a:bodyPr/>
          <a:lstStyle/>
          <a:p>
            <a:fld id="{1BEDFFD4-B6F5-47F1-AF42-063036A3A505}" type="slidenum">
              <a:rPr lang="en-VU" smtClean="0"/>
              <a:t>4</a:t>
            </a:fld>
            <a:endParaRPr lang="en-VU"/>
          </a:p>
        </p:txBody>
      </p:sp>
      <p:pic>
        <p:nvPicPr>
          <p:cNvPr id="5" name="Picture 4" descr="A picture containing object&#10;&#10;Description automatically generated">
            <a:extLst>
              <a:ext uri="{FF2B5EF4-FFF2-40B4-BE49-F238E27FC236}">
                <a16:creationId xmlns:a16="http://schemas.microsoft.com/office/drawing/2014/main" id="{30C50180-C499-47A9-AAC3-7B166B2AA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348572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8310-F236-4657-9AA4-0596BCC909CD}"/>
              </a:ext>
            </a:extLst>
          </p:cNvPr>
          <p:cNvSpPr>
            <a:spLocks noGrp="1"/>
          </p:cNvSpPr>
          <p:nvPr>
            <p:ph type="title"/>
          </p:nvPr>
        </p:nvSpPr>
        <p:spPr>
          <a:xfrm>
            <a:off x="838200" y="136525"/>
            <a:ext cx="10515600" cy="762377"/>
          </a:xfrm>
        </p:spPr>
        <p:txBody>
          <a:bodyPr/>
          <a:lstStyle/>
          <a:p>
            <a:r>
              <a:rPr lang="en-US" dirty="0"/>
              <a:t>Prototype</a:t>
            </a:r>
            <a:endParaRPr lang="en-VU" dirty="0"/>
          </a:p>
        </p:txBody>
      </p:sp>
      <p:graphicFrame>
        <p:nvGraphicFramePr>
          <p:cNvPr id="7" name="Content Placeholder 6">
            <a:extLst>
              <a:ext uri="{FF2B5EF4-FFF2-40B4-BE49-F238E27FC236}">
                <a16:creationId xmlns:a16="http://schemas.microsoft.com/office/drawing/2014/main" id="{19E82AC0-2D9A-45FB-B374-0875EF6B3FA6}"/>
              </a:ext>
            </a:extLst>
          </p:cNvPr>
          <p:cNvGraphicFramePr>
            <a:graphicFrameLocks noGrp="1"/>
          </p:cNvGraphicFramePr>
          <p:nvPr>
            <p:ph idx="1"/>
            <p:extLst>
              <p:ext uri="{D42A27DB-BD31-4B8C-83A1-F6EECF244321}">
                <p14:modId xmlns:p14="http://schemas.microsoft.com/office/powerpoint/2010/main" val="397709657"/>
              </p:ext>
            </p:extLst>
          </p:nvPr>
        </p:nvGraphicFramePr>
        <p:xfrm>
          <a:off x="356461" y="1858306"/>
          <a:ext cx="10919848" cy="4854091"/>
        </p:xfrm>
        <a:graphic>
          <a:graphicData uri="http://schemas.openxmlformats.org/drawingml/2006/table">
            <a:tbl>
              <a:tblPr firstRow="1" bandRow="1">
                <a:tableStyleId>{5C22544A-7EE6-4342-B048-85BDC9FD1C3A}</a:tableStyleId>
              </a:tblPr>
              <a:tblGrid>
                <a:gridCol w="1232866">
                  <a:extLst>
                    <a:ext uri="{9D8B030D-6E8A-4147-A177-3AD203B41FA5}">
                      <a16:colId xmlns:a16="http://schemas.microsoft.com/office/drawing/2014/main" val="2004687972"/>
                    </a:ext>
                  </a:extLst>
                </a:gridCol>
                <a:gridCol w="9686982">
                  <a:extLst>
                    <a:ext uri="{9D8B030D-6E8A-4147-A177-3AD203B41FA5}">
                      <a16:colId xmlns:a16="http://schemas.microsoft.com/office/drawing/2014/main" val="3086969436"/>
                    </a:ext>
                  </a:extLst>
                </a:gridCol>
              </a:tblGrid>
              <a:tr h="2411477">
                <a:tc>
                  <a:txBody>
                    <a:bodyPr/>
                    <a:lstStyle/>
                    <a:p>
                      <a:pPr algn="ctr"/>
                      <a:r>
                        <a:rPr lang="en-IN" dirty="0">
                          <a:solidFill>
                            <a:schemeClr val="tx1"/>
                          </a:solidFill>
                        </a:rPr>
                        <a:t>Before</a:t>
                      </a:r>
                    </a:p>
                  </a:txBody>
                  <a:tcPr anchor="ctr">
                    <a:solidFill>
                      <a:schemeClr val="accent1">
                        <a:lumMod val="20000"/>
                        <a:lumOff val="80000"/>
                      </a:schemeClr>
                    </a:solidFill>
                  </a:tcPr>
                </a:tc>
                <a:tc>
                  <a:txBody>
                    <a:bodyPr/>
                    <a:lstStyle/>
                    <a:p>
                      <a:pPr algn="ctr"/>
                      <a:endParaRPr lang="en-IN" dirty="0"/>
                    </a:p>
                  </a:txBody>
                  <a:tcPr>
                    <a:solidFill>
                      <a:schemeClr val="accent1">
                        <a:lumMod val="20000"/>
                        <a:lumOff val="80000"/>
                      </a:schemeClr>
                    </a:solidFill>
                  </a:tcPr>
                </a:tc>
                <a:extLst>
                  <a:ext uri="{0D108BD9-81ED-4DB2-BD59-A6C34878D82A}">
                    <a16:rowId xmlns:a16="http://schemas.microsoft.com/office/drawing/2014/main" val="3715308591"/>
                  </a:ext>
                </a:extLst>
              </a:tr>
              <a:tr h="2442614">
                <a:tc>
                  <a:txBody>
                    <a:bodyPr/>
                    <a:lstStyle/>
                    <a:p>
                      <a:pPr algn="ctr"/>
                      <a:r>
                        <a:rPr lang="en-IN" sz="1800" b="1" kern="1200" dirty="0">
                          <a:solidFill>
                            <a:schemeClr val="tx1"/>
                          </a:solidFill>
                          <a:latin typeface="+mn-lt"/>
                          <a:ea typeface="+mn-ea"/>
                          <a:cs typeface="+mn-cs"/>
                        </a:rPr>
                        <a:t>After</a:t>
                      </a:r>
                    </a:p>
                  </a:txBody>
                  <a:tcPr anchor="ctr">
                    <a:solidFill>
                      <a:schemeClr val="accent1">
                        <a:lumMod val="20000"/>
                        <a:lumOff val="80000"/>
                      </a:schemeClr>
                    </a:solidFill>
                  </a:tcPr>
                </a:tc>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2549789545"/>
                  </a:ext>
                </a:extLst>
              </a:tr>
            </a:tbl>
          </a:graphicData>
        </a:graphic>
      </p:graphicFrame>
      <p:sp>
        <p:nvSpPr>
          <p:cNvPr id="4" name="Slide Number Placeholder 3">
            <a:extLst>
              <a:ext uri="{FF2B5EF4-FFF2-40B4-BE49-F238E27FC236}">
                <a16:creationId xmlns:a16="http://schemas.microsoft.com/office/drawing/2014/main" id="{145FA464-2810-402A-A0D5-84C355C1D18A}"/>
              </a:ext>
            </a:extLst>
          </p:cNvPr>
          <p:cNvSpPr>
            <a:spLocks noGrp="1"/>
          </p:cNvSpPr>
          <p:nvPr>
            <p:ph type="sldNum" sz="quarter" idx="12"/>
          </p:nvPr>
        </p:nvSpPr>
        <p:spPr/>
        <p:txBody>
          <a:bodyPr/>
          <a:lstStyle/>
          <a:p>
            <a:fld id="{1BEDFFD4-B6F5-47F1-AF42-063036A3A505}" type="slidenum">
              <a:rPr lang="en-VU" smtClean="0"/>
              <a:t>5</a:t>
            </a:fld>
            <a:endParaRPr lang="en-VU"/>
          </a:p>
        </p:txBody>
      </p:sp>
      <p:pic>
        <p:nvPicPr>
          <p:cNvPr id="5" name="Picture 4" descr="A picture containing object&#10;&#10;Description automatically generated">
            <a:extLst>
              <a:ext uri="{FF2B5EF4-FFF2-40B4-BE49-F238E27FC236}">
                <a16:creationId xmlns:a16="http://schemas.microsoft.com/office/drawing/2014/main" id="{2EE5E6CF-A60E-48A8-A932-551CC899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8" name="Picture 7">
            <a:extLst>
              <a:ext uri="{FF2B5EF4-FFF2-40B4-BE49-F238E27FC236}">
                <a16:creationId xmlns:a16="http://schemas.microsoft.com/office/drawing/2014/main" id="{8B1F24BE-97CC-4B40-BD4E-E13D38D7EBEB}"/>
              </a:ext>
            </a:extLst>
          </p:cNvPr>
          <p:cNvPicPr>
            <a:picLocks noChangeAspect="1"/>
          </p:cNvPicPr>
          <p:nvPr/>
        </p:nvPicPr>
        <p:blipFill>
          <a:blip r:embed="rId3"/>
          <a:stretch>
            <a:fillRect/>
          </a:stretch>
        </p:blipFill>
        <p:spPr>
          <a:xfrm>
            <a:off x="1627323" y="1875289"/>
            <a:ext cx="9672235" cy="2347535"/>
          </a:xfrm>
          <a:prstGeom prst="rect">
            <a:avLst/>
          </a:prstGeom>
        </p:spPr>
      </p:pic>
      <p:pic>
        <p:nvPicPr>
          <p:cNvPr id="9" name="Picture 8">
            <a:extLst>
              <a:ext uri="{FF2B5EF4-FFF2-40B4-BE49-F238E27FC236}">
                <a16:creationId xmlns:a16="http://schemas.microsoft.com/office/drawing/2014/main" id="{7661A866-C1E5-4B85-B8EB-CA327A9373E2}"/>
              </a:ext>
            </a:extLst>
          </p:cNvPr>
          <p:cNvPicPr>
            <a:picLocks noChangeAspect="1"/>
          </p:cNvPicPr>
          <p:nvPr/>
        </p:nvPicPr>
        <p:blipFill>
          <a:blip r:embed="rId4"/>
          <a:stretch>
            <a:fillRect/>
          </a:stretch>
        </p:blipFill>
        <p:spPr>
          <a:xfrm>
            <a:off x="1619574" y="4319697"/>
            <a:ext cx="9672234" cy="2347535"/>
          </a:xfrm>
          <a:prstGeom prst="rect">
            <a:avLst/>
          </a:prstGeom>
        </p:spPr>
      </p:pic>
      <p:sp>
        <p:nvSpPr>
          <p:cNvPr id="10" name="TextBox 9">
            <a:extLst>
              <a:ext uri="{FF2B5EF4-FFF2-40B4-BE49-F238E27FC236}">
                <a16:creationId xmlns:a16="http://schemas.microsoft.com/office/drawing/2014/main" id="{00BFA438-9E7F-4CC1-BC45-FDC0EBEC23A9}"/>
              </a:ext>
            </a:extLst>
          </p:cNvPr>
          <p:cNvSpPr txBox="1"/>
          <p:nvPr/>
        </p:nvSpPr>
        <p:spPr>
          <a:xfrm>
            <a:off x="356461" y="823913"/>
            <a:ext cx="10943097" cy="646331"/>
          </a:xfrm>
          <a:prstGeom prst="rect">
            <a:avLst/>
          </a:prstGeom>
          <a:noFill/>
        </p:spPr>
        <p:txBody>
          <a:bodyPr wrap="square" rtlCol="0">
            <a:spAutoFit/>
          </a:bodyPr>
          <a:lstStyle/>
          <a:p>
            <a:r>
              <a:rPr lang="en-IN" dirty="0"/>
              <a:t>The trained model using </a:t>
            </a:r>
            <a:r>
              <a:rPr lang="en-IN" dirty="0" err="1"/>
              <a:t>Yolo</a:t>
            </a:r>
            <a:r>
              <a:rPr lang="en-IN" dirty="0"/>
              <a:t> has 70% accuracy which needs to be improved to 90% using threshold and overlapping mechanism. </a:t>
            </a:r>
          </a:p>
        </p:txBody>
      </p:sp>
    </p:spTree>
    <p:extLst>
      <p:ext uri="{BB962C8B-B14F-4D97-AF65-F5344CB8AC3E}">
        <p14:creationId xmlns:p14="http://schemas.microsoft.com/office/powerpoint/2010/main" val="112142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3099-E04D-441D-B8EA-8C0E6789C013}"/>
              </a:ext>
            </a:extLst>
          </p:cNvPr>
          <p:cNvSpPr>
            <a:spLocks noGrp="1"/>
          </p:cNvSpPr>
          <p:nvPr>
            <p:ph type="title"/>
          </p:nvPr>
        </p:nvSpPr>
        <p:spPr/>
        <p:txBody>
          <a:bodyPr/>
          <a:lstStyle/>
          <a:p>
            <a:r>
              <a:rPr lang="en-US" dirty="0"/>
              <a:t>Approach</a:t>
            </a:r>
            <a:endParaRPr lang="en-VU" dirty="0"/>
          </a:p>
        </p:txBody>
      </p:sp>
      <p:sp>
        <p:nvSpPr>
          <p:cNvPr id="3" name="Content Placeholder 2">
            <a:extLst>
              <a:ext uri="{FF2B5EF4-FFF2-40B4-BE49-F238E27FC236}">
                <a16:creationId xmlns:a16="http://schemas.microsoft.com/office/drawing/2014/main" id="{EE3B89A6-5AF4-4352-9CAA-C2416E458B02}"/>
              </a:ext>
            </a:extLst>
          </p:cNvPr>
          <p:cNvSpPr>
            <a:spLocks noGrp="1"/>
          </p:cNvSpPr>
          <p:nvPr>
            <p:ph idx="1"/>
          </p:nvPr>
        </p:nvSpPr>
        <p:spPr/>
        <p:txBody>
          <a:bodyPr>
            <a:normAutofit/>
          </a:bodyPr>
          <a:lstStyle/>
          <a:p>
            <a:r>
              <a:rPr lang="en-IN" i="1" dirty="0"/>
              <a:t>Used </a:t>
            </a:r>
            <a:r>
              <a:rPr lang="en-IN" i="1" dirty="0" err="1"/>
              <a:t>Yolo</a:t>
            </a:r>
            <a:r>
              <a:rPr lang="en-IN" i="1" dirty="0"/>
              <a:t> v3 model and PUCPR dataset train the model </a:t>
            </a:r>
          </a:p>
          <a:p>
            <a:r>
              <a:rPr lang="en-IN" dirty="0"/>
              <a:t>Trained my model using Cross entropy classifier and Sigmoid as the activation</a:t>
            </a:r>
          </a:p>
          <a:p>
            <a:r>
              <a:rPr lang="en-IN" dirty="0"/>
              <a:t>The trained model identifies actual car parked slot for fully occupied car parked image and semi occupied predicted image</a:t>
            </a:r>
          </a:p>
          <a:p>
            <a:r>
              <a:rPr lang="en-IN" dirty="0"/>
              <a:t>Fully car parked image provides Array of each slot in </a:t>
            </a:r>
            <a:r>
              <a:rPr lang="en-IN" dirty="0" err="1"/>
              <a:t>x,y</a:t>
            </a:r>
            <a:r>
              <a:rPr lang="en-IN" dirty="0"/>
              <a:t> coordinate values. </a:t>
            </a:r>
          </a:p>
          <a:p>
            <a:r>
              <a:rPr lang="en-IN" dirty="0"/>
              <a:t>Using coordinate information &amp; </a:t>
            </a:r>
            <a:r>
              <a:rPr lang="en-IN" dirty="0" err="1"/>
              <a:t>Darkflow.TFNet</a:t>
            </a:r>
            <a:r>
              <a:rPr lang="en-IN" dirty="0"/>
              <a:t> model to detect which slot contains empty or parked car in predicted image.</a:t>
            </a:r>
          </a:p>
          <a:p>
            <a:endParaRPr lang="en-VU" i="1" dirty="0"/>
          </a:p>
        </p:txBody>
      </p:sp>
      <p:sp>
        <p:nvSpPr>
          <p:cNvPr id="4" name="Slide Number Placeholder 3">
            <a:extLst>
              <a:ext uri="{FF2B5EF4-FFF2-40B4-BE49-F238E27FC236}">
                <a16:creationId xmlns:a16="http://schemas.microsoft.com/office/drawing/2014/main" id="{24491377-23EC-4EFC-AD34-95CA432F6E44}"/>
              </a:ext>
            </a:extLst>
          </p:cNvPr>
          <p:cNvSpPr>
            <a:spLocks noGrp="1"/>
          </p:cNvSpPr>
          <p:nvPr>
            <p:ph type="sldNum" sz="quarter" idx="12"/>
          </p:nvPr>
        </p:nvSpPr>
        <p:spPr/>
        <p:txBody>
          <a:bodyPr/>
          <a:lstStyle/>
          <a:p>
            <a:fld id="{1BEDFFD4-B6F5-47F1-AF42-063036A3A505}" type="slidenum">
              <a:rPr lang="en-VU" smtClean="0"/>
              <a:t>6</a:t>
            </a:fld>
            <a:endParaRPr lang="en-VU"/>
          </a:p>
        </p:txBody>
      </p:sp>
      <p:pic>
        <p:nvPicPr>
          <p:cNvPr id="5" name="Picture 4" descr="A picture containing object&#10;&#10;Description automatically generated">
            <a:extLst>
              <a:ext uri="{FF2B5EF4-FFF2-40B4-BE49-F238E27FC236}">
                <a16:creationId xmlns:a16="http://schemas.microsoft.com/office/drawing/2014/main" id="{8BB6EB84-6EC6-4D73-A278-BE26F14AE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411965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01C1-B4D1-4DB1-8423-84A5863BEF30}"/>
              </a:ext>
            </a:extLst>
          </p:cNvPr>
          <p:cNvSpPr>
            <a:spLocks noGrp="1"/>
          </p:cNvSpPr>
          <p:nvPr>
            <p:ph type="title"/>
          </p:nvPr>
        </p:nvSpPr>
        <p:spPr/>
        <p:txBody>
          <a:bodyPr/>
          <a:lstStyle/>
          <a:p>
            <a:r>
              <a:rPr lang="en-US" dirty="0"/>
              <a:t>Technology Stack</a:t>
            </a:r>
            <a:endParaRPr lang="en-VU" dirty="0"/>
          </a:p>
        </p:txBody>
      </p:sp>
      <p:sp>
        <p:nvSpPr>
          <p:cNvPr id="3" name="Content Placeholder 2">
            <a:extLst>
              <a:ext uri="{FF2B5EF4-FFF2-40B4-BE49-F238E27FC236}">
                <a16:creationId xmlns:a16="http://schemas.microsoft.com/office/drawing/2014/main" id="{F3BCB68E-A995-4B03-A068-DCE5C88FF8F5}"/>
              </a:ext>
            </a:extLst>
          </p:cNvPr>
          <p:cNvSpPr>
            <a:spLocks noGrp="1"/>
          </p:cNvSpPr>
          <p:nvPr>
            <p:ph idx="1"/>
          </p:nvPr>
        </p:nvSpPr>
        <p:spPr/>
        <p:txBody>
          <a:bodyPr/>
          <a:lstStyle/>
          <a:p>
            <a:pPr marL="457200" lvl="0" indent="-381000">
              <a:spcBef>
                <a:spcPts val="0"/>
              </a:spcBef>
              <a:buSzPts val="2400"/>
              <a:buChar char="●"/>
            </a:pPr>
            <a:r>
              <a:rPr lang="en-IN" dirty="0" err="1"/>
              <a:t>Keras</a:t>
            </a:r>
            <a:endParaRPr lang="en-IN" dirty="0"/>
          </a:p>
          <a:p>
            <a:pPr marL="457200" lvl="0" indent="-381000">
              <a:spcBef>
                <a:spcPts val="0"/>
              </a:spcBef>
              <a:buSzPts val="2400"/>
              <a:buChar char="●"/>
            </a:pPr>
            <a:r>
              <a:rPr lang="en-IN" dirty="0" err="1"/>
              <a:t>Tensorflow</a:t>
            </a:r>
            <a:r>
              <a:rPr lang="en-IN" dirty="0"/>
              <a:t>, </a:t>
            </a:r>
            <a:r>
              <a:rPr lang="en-IN" dirty="0" err="1"/>
              <a:t>Tensorboard</a:t>
            </a:r>
            <a:endParaRPr lang="en-IN" dirty="0"/>
          </a:p>
          <a:p>
            <a:pPr marL="457200" lvl="0" indent="-381000">
              <a:spcBef>
                <a:spcPts val="0"/>
              </a:spcBef>
              <a:buSzPts val="2400"/>
              <a:buChar char="●"/>
            </a:pPr>
            <a:r>
              <a:rPr lang="en-IN" dirty="0" err="1"/>
              <a:t>Yolo</a:t>
            </a:r>
            <a:r>
              <a:rPr lang="en-IN" dirty="0"/>
              <a:t> v3</a:t>
            </a:r>
          </a:p>
          <a:p>
            <a:pPr marL="457200" lvl="0" indent="-381000">
              <a:spcBef>
                <a:spcPts val="0"/>
              </a:spcBef>
              <a:buSzPts val="2400"/>
              <a:buChar char="●"/>
            </a:pPr>
            <a:r>
              <a:rPr lang="en-IN" dirty="0" err="1"/>
              <a:t>OpenCv</a:t>
            </a:r>
            <a:r>
              <a:rPr lang="en-IN" dirty="0"/>
              <a:t> 3 for labelling </a:t>
            </a:r>
          </a:p>
          <a:p>
            <a:pPr marL="457200" lvl="0" indent="-381000">
              <a:spcBef>
                <a:spcPts val="0"/>
              </a:spcBef>
              <a:buSzPts val="2400"/>
              <a:buChar char="●"/>
            </a:pPr>
            <a:r>
              <a:rPr lang="en-IN" dirty="0" err="1"/>
              <a:t>Darkflow</a:t>
            </a:r>
            <a:r>
              <a:rPr lang="en-IN" dirty="0"/>
              <a:t> </a:t>
            </a:r>
            <a:r>
              <a:rPr lang="en-IN" dirty="0" err="1"/>
              <a:t>TFNet</a:t>
            </a:r>
            <a:r>
              <a:rPr lang="en-IN" dirty="0"/>
              <a:t> of </a:t>
            </a:r>
            <a:r>
              <a:rPr lang="en-IN" dirty="0" err="1"/>
              <a:t>Yolo</a:t>
            </a:r>
            <a:r>
              <a:rPr lang="en-IN" dirty="0"/>
              <a:t> v1 weights</a:t>
            </a:r>
          </a:p>
          <a:p>
            <a:pPr marL="457200" lvl="0" indent="-381000">
              <a:spcBef>
                <a:spcPts val="0"/>
              </a:spcBef>
              <a:buSzPts val="2400"/>
              <a:buChar char="●"/>
            </a:pPr>
            <a:r>
              <a:rPr lang="en-IN" dirty="0"/>
              <a:t>Convolutional Neural Networks</a:t>
            </a:r>
          </a:p>
        </p:txBody>
      </p:sp>
      <p:sp>
        <p:nvSpPr>
          <p:cNvPr id="4" name="Slide Number Placeholder 3">
            <a:extLst>
              <a:ext uri="{FF2B5EF4-FFF2-40B4-BE49-F238E27FC236}">
                <a16:creationId xmlns:a16="http://schemas.microsoft.com/office/drawing/2014/main" id="{3316F4E0-730A-4FEE-9017-EE74B1C06734}"/>
              </a:ext>
            </a:extLst>
          </p:cNvPr>
          <p:cNvSpPr>
            <a:spLocks noGrp="1"/>
          </p:cNvSpPr>
          <p:nvPr>
            <p:ph type="sldNum" sz="quarter" idx="12"/>
          </p:nvPr>
        </p:nvSpPr>
        <p:spPr/>
        <p:txBody>
          <a:bodyPr/>
          <a:lstStyle/>
          <a:p>
            <a:fld id="{1BEDFFD4-B6F5-47F1-AF42-063036A3A505}" type="slidenum">
              <a:rPr lang="en-VU" smtClean="0"/>
              <a:t>7</a:t>
            </a:fld>
            <a:endParaRPr lang="en-VU"/>
          </a:p>
        </p:txBody>
      </p:sp>
      <p:pic>
        <p:nvPicPr>
          <p:cNvPr id="5" name="Picture 4" descr="A picture containing object&#10;&#10;Description automatically generated">
            <a:extLst>
              <a:ext uri="{FF2B5EF4-FFF2-40B4-BE49-F238E27FC236}">
                <a16:creationId xmlns:a16="http://schemas.microsoft.com/office/drawing/2014/main" id="{0C698E5C-D3E3-4BAA-9D67-10F62AA75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71049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2904-8480-4B46-BFE0-2053D0A4ED97}"/>
              </a:ext>
            </a:extLst>
          </p:cNvPr>
          <p:cNvSpPr>
            <a:spLocks noGrp="1"/>
          </p:cNvSpPr>
          <p:nvPr>
            <p:ph type="title"/>
          </p:nvPr>
        </p:nvSpPr>
        <p:spPr/>
        <p:txBody>
          <a:bodyPr/>
          <a:lstStyle/>
          <a:p>
            <a:r>
              <a:rPr lang="en-IN" dirty="0" err="1"/>
              <a:t>Yolo</a:t>
            </a:r>
            <a:r>
              <a:rPr lang="en-IN" dirty="0"/>
              <a:t> v3 Architecture</a:t>
            </a:r>
          </a:p>
        </p:txBody>
      </p:sp>
      <p:sp>
        <p:nvSpPr>
          <p:cNvPr id="4" name="Slide Number Placeholder 3">
            <a:extLst>
              <a:ext uri="{FF2B5EF4-FFF2-40B4-BE49-F238E27FC236}">
                <a16:creationId xmlns:a16="http://schemas.microsoft.com/office/drawing/2014/main" id="{4B4F1630-E064-49F6-9A83-7B693E0F15EE}"/>
              </a:ext>
            </a:extLst>
          </p:cNvPr>
          <p:cNvSpPr>
            <a:spLocks noGrp="1"/>
          </p:cNvSpPr>
          <p:nvPr>
            <p:ph type="sldNum" sz="quarter" idx="12"/>
          </p:nvPr>
        </p:nvSpPr>
        <p:spPr/>
        <p:txBody>
          <a:bodyPr/>
          <a:lstStyle/>
          <a:p>
            <a:fld id="{1BEDFFD4-B6F5-47F1-AF42-063036A3A505}" type="slidenum">
              <a:rPr lang="en-VU" smtClean="0"/>
              <a:t>8</a:t>
            </a:fld>
            <a:endParaRPr lang="en-VU"/>
          </a:p>
        </p:txBody>
      </p:sp>
      <p:pic>
        <p:nvPicPr>
          <p:cNvPr id="1026" name="Picture 2" descr="Image result for yolo v3 architecture">
            <a:extLst>
              <a:ext uri="{FF2B5EF4-FFF2-40B4-BE49-F238E27FC236}">
                <a16:creationId xmlns:a16="http://schemas.microsoft.com/office/drawing/2014/main" id="{6333D0DB-CD89-4642-A1CA-ECA377C150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950" y="2134394"/>
            <a:ext cx="68961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23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3507-1028-4928-8FB9-A7366B2C747F}"/>
              </a:ext>
            </a:extLst>
          </p:cNvPr>
          <p:cNvSpPr>
            <a:spLocks noGrp="1"/>
          </p:cNvSpPr>
          <p:nvPr>
            <p:ph type="title"/>
          </p:nvPr>
        </p:nvSpPr>
        <p:spPr/>
        <p:txBody>
          <a:bodyPr/>
          <a:lstStyle/>
          <a:p>
            <a:r>
              <a:rPr lang="en-US" dirty="0"/>
              <a:t>Why our team is the best!</a:t>
            </a:r>
            <a:endParaRPr lang="en-VU" dirty="0"/>
          </a:p>
        </p:txBody>
      </p:sp>
      <p:sp>
        <p:nvSpPr>
          <p:cNvPr id="3" name="Content Placeholder 2">
            <a:extLst>
              <a:ext uri="{FF2B5EF4-FFF2-40B4-BE49-F238E27FC236}">
                <a16:creationId xmlns:a16="http://schemas.microsoft.com/office/drawing/2014/main" id="{9274E82F-AD04-4663-8AF1-82150FCD49E9}"/>
              </a:ext>
            </a:extLst>
          </p:cNvPr>
          <p:cNvSpPr>
            <a:spLocks noGrp="1"/>
          </p:cNvSpPr>
          <p:nvPr>
            <p:ph idx="1"/>
          </p:nvPr>
        </p:nvSpPr>
        <p:spPr/>
        <p:txBody>
          <a:bodyPr/>
          <a:lstStyle/>
          <a:p>
            <a:r>
              <a:rPr lang="en-US" i="1" dirty="0"/>
              <a:t>Used latest research models like Yolo v3 and </a:t>
            </a:r>
            <a:r>
              <a:rPr lang="en-US" i="1" dirty="0" err="1"/>
              <a:t>Darkflow</a:t>
            </a:r>
            <a:r>
              <a:rPr lang="en-US" i="1" dirty="0"/>
              <a:t> for car parking image classification </a:t>
            </a:r>
          </a:p>
          <a:p>
            <a:r>
              <a:rPr lang="en-US" i="1" dirty="0"/>
              <a:t>During the implementation learned several image classification libraries and new models </a:t>
            </a:r>
          </a:p>
          <a:p>
            <a:r>
              <a:rPr lang="en-US" i="1" dirty="0"/>
              <a:t>My model needs initial Car park annotation and images. Plus it needs fully car parked image and annotation which helps in predicting real time empty car park slots</a:t>
            </a:r>
            <a:endParaRPr lang="en-VU" i="1" dirty="0"/>
          </a:p>
        </p:txBody>
      </p:sp>
      <p:sp>
        <p:nvSpPr>
          <p:cNvPr id="4" name="Slide Number Placeholder 3">
            <a:extLst>
              <a:ext uri="{FF2B5EF4-FFF2-40B4-BE49-F238E27FC236}">
                <a16:creationId xmlns:a16="http://schemas.microsoft.com/office/drawing/2014/main" id="{A7BF33F6-04AF-4BD5-BA06-EC3DCE9FA6F7}"/>
              </a:ext>
            </a:extLst>
          </p:cNvPr>
          <p:cNvSpPr>
            <a:spLocks noGrp="1"/>
          </p:cNvSpPr>
          <p:nvPr>
            <p:ph type="sldNum" sz="quarter" idx="12"/>
          </p:nvPr>
        </p:nvSpPr>
        <p:spPr/>
        <p:txBody>
          <a:bodyPr/>
          <a:lstStyle/>
          <a:p>
            <a:fld id="{1BEDFFD4-B6F5-47F1-AF42-063036A3A505}" type="slidenum">
              <a:rPr lang="en-VU" smtClean="0"/>
              <a:t>9</a:t>
            </a:fld>
            <a:endParaRPr lang="en-VU"/>
          </a:p>
        </p:txBody>
      </p:sp>
      <p:pic>
        <p:nvPicPr>
          <p:cNvPr id="5" name="Picture 4" descr="A picture containing object&#10;&#10;Description automatically generated">
            <a:extLst>
              <a:ext uri="{FF2B5EF4-FFF2-40B4-BE49-F238E27FC236}">
                <a16:creationId xmlns:a16="http://schemas.microsoft.com/office/drawing/2014/main" id="{899EB12F-A53C-414D-A073-ED039C244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4153141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3174</TotalTime>
  <Words>569</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CG_TEAM_JVQRE</vt:lpstr>
      <vt:lpstr>Executive Summary</vt:lpstr>
      <vt:lpstr>Problem at hand</vt:lpstr>
      <vt:lpstr>Solution</vt:lpstr>
      <vt:lpstr>Prototype</vt:lpstr>
      <vt:lpstr>Approach</vt:lpstr>
      <vt:lpstr>Technology Stack</vt:lpstr>
      <vt:lpstr>Yolo v3 Architecture</vt:lpstr>
      <vt:lpstr>Why our team is the best!</vt:lpstr>
      <vt:lpstr>Associated attachments/ files</vt:lpstr>
      <vt:lpstr>Appendix</vt:lpstr>
      <vt:lpstr>Challenges</vt:lpstr>
      <vt:lpstr>Possible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Tejas Magia</cp:lastModifiedBy>
  <cp:revision>29</cp:revision>
  <dcterms:created xsi:type="dcterms:W3CDTF">2019-05-09T10:56:59Z</dcterms:created>
  <dcterms:modified xsi:type="dcterms:W3CDTF">2019-05-27T17:52:28Z</dcterms:modified>
</cp:coreProperties>
</file>