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solidFill>
                  <a:srgbClr val="FF0000"/>
                </a:solidFill>
              </a:rPr>
              <a:t>Debugging in C#</a:t>
            </a:r>
            <a:endParaRPr lang="en-IN" altLang="en-US" b="1"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Debugging:</a:t>
            </a:r>
            <a:endParaRPr lang="en-IN" altLang="en-US" b="1">
              <a:solidFill>
                <a:srgbClr val="FF0000"/>
              </a:solidFill>
            </a:endParaRPr>
          </a:p>
        </p:txBody>
      </p:sp>
      <p:sp>
        <p:nvSpPr>
          <p:cNvPr id="3" name="Content Placeholder 2"/>
          <p:cNvSpPr>
            <a:spLocks noGrp="1"/>
          </p:cNvSpPr>
          <p:nvPr>
            <p:ph idx="1"/>
          </p:nvPr>
        </p:nvSpPr>
        <p:spPr/>
        <p:txBody>
          <a:bodyPr/>
          <a:p>
            <a:r>
              <a:rPr lang="en-US"/>
              <a:t>Debugging is the process of finding errors during application execution. It does not mean syntax errors, with which the application cannot be compiled, but on logic errors. Logic errors can only be noticed during application execution.</a:t>
            </a:r>
            <a:endParaRPr lang="en-US"/>
          </a:p>
          <a:p>
            <a:endParaRPr lang="en-US"/>
          </a:p>
          <a:p>
            <a:r>
              <a:rPr lang="en-IN" altLang="en-US"/>
              <a:t>Debugging helps you to go through line by line execution of code. </a:t>
            </a:r>
            <a:endParaRPr lang="en-IN" altLang="en-US"/>
          </a:p>
          <a:p>
            <a:endParaRPr lang="en-IN" altLang="en-US"/>
          </a:p>
          <a:p>
            <a:r>
              <a:rPr lang="en-IN" altLang="en-US"/>
              <a:t>We can debug the code by shortcut key - F5 or by clicking Start Debugging button </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rgbClr val="FF0000"/>
                </a:solidFill>
              </a:rPr>
              <a:t>Breakpoint:</a:t>
            </a:r>
            <a:endParaRPr lang="en-IN" altLang="en-US">
              <a:solidFill>
                <a:srgbClr val="FF0000"/>
              </a:solidFill>
            </a:endParaRPr>
          </a:p>
        </p:txBody>
      </p:sp>
      <p:sp>
        <p:nvSpPr>
          <p:cNvPr id="3" name="Content Placeholder 2"/>
          <p:cNvSpPr>
            <a:spLocks noGrp="1"/>
          </p:cNvSpPr>
          <p:nvPr>
            <p:ph idx="1"/>
          </p:nvPr>
        </p:nvSpPr>
        <p:spPr>
          <a:xfrm>
            <a:off x="838200" y="1825625"/>
            <a:ext cx="10515600" cy="4893945"/>
          </a:xfrm>
        </p:spPr>
        <p:txBody>
          <a:bodyPr>
            <a:normAutofit lnSpcReduction="10000"/>
          </a:bodyPr>
          <a:p>
            <a:r>
              <a:rPr lang="en-US"/>
              <a:t>A breakpoint, in the context of C#, is an intentional stop marked in the code of an application where execution pauses for debugging. This allows the programmer to inspect the internal state of the application at that point.</a:t>
            </a:r>
            <a:endParaRPr lang="en-US"/>
          </a:p>
          <a:p>
            <a:endParaRPr lang="en-US"/>
          </a:p>
          <a:p>
            <a:r>
              <a:rPr lang="en-US"/>
              <a:t>A breakpoint helps to speed up the debugging process in a large program by allowing the execution to continue up to a desired point before debugging begins. This is more efficient than stepping through the code on a line-by-line basis.</a:t>
            </a:r>
            <a:endParaRPr lang="en-US"/>
          </a:p>
          <a:p>
            <a:endParaRPr lang="en-US"/>
          </a:p>
          <a:p>
            <a:r>
              <a:rPr lang="en-US"/>
              <a:t>To set a breakpoint in source code, click in the far-left margin next to a line of code.</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965</Words>
  <Application>WPS Presentation</Application>
  <PresentationFormat>Widescreen</PresentationFormat>
  <Paragraphs>19</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in C#</dc:title>
  <dc:creator/>
  <cp:lastModifiedBy>ADMIN</cp:lastModifiedBy>
  <cp:revision>1</cp:revision>
  <dcterms:created xsi:type="dcterms:W3CDTF">2022-11-04T10:18:54Z</dcterms:created>
  <dcterms:modified xsi:type="dcterms:W3CDTF">2022-11-04T10:18:54Z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E5078B1EBCD04B0BAC85E8ED9345E258</vt:lpwstr>
  </property>
  <property fmtid="{D5CDD505-2E9C-101B-9397-08002B2CF9AE}" pid="3" name="KSOProductBuildVer">
    <vt:lpwstr>1033-11.2.0.11214</vt:lpwstr>
  </property>
</Properties>
</file>