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hqW9Ice1N2iOl9wOssK7bet9za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customschemas.google.com/relationships/presentationmetadata" Target="meta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1028700" y="5123550"/>
            <a:ext cx="547672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5" name="Google Shape;85;p1"/>
          <p:cNvSpPr txBox="1"/>
          <p:nvPr/>
        </p:nvSpPr>
        <p:spPr>
          <a:xfrm>
            <a:off x="1028700" y="3053271"/>
            <a:ext cx="4466773" cy="84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8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Welcome to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 rot="-3688072">
            <a:off x="9517264" y="-3105542"/>
            <a:ext cx="12318385" cy="10638606"/>
          </a:xfrm>
          <a:custGeom>
            <a:rect b="b" l="l" r="r" t="t"/>
            <a:pathLst>
              <a:path extrusionOk="0" h="10638606" w="12318385">
                <a:moveTo>
                  <a:pt x="0" y="0"/>
                </a:moveTo>
                <a:lnTo>
                  <a:pt x="12318385" y="0"/>
                </a:lnTo>
                <a:lnTo>
                  <a:pt x="12318385" y="10638606"/>
                </a:lnTo>
                <a:lnTo>
                  <a:pt x="0" y="106386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1028700" y="4040539"/>
            <a:ext cx="11837553" cy="935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39" u="none" cap="none" strike="noStrike">
                <a:solidFill>
                  <a:srgbClr val="F17729"/>
                </a:solidFill>
                <a:latin typeface="Arial"/>
                <a:ea typeface="Arial"/>
                <a:cs typeface="Arial"/>
                <a:sym typeface="Arial"/>
              </a:rPr>
              <a:t>INTERNSHIP STUDIO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 rot="7213610">
            <a:off x="8743789" y="6931719"/>
            <a:ext cx="8218320" cy="7097640"/>
          </a:xfrm>
          <a:custGeom>
            <a:rect b="b" l="l" r="r" t="t"/>
            <a:pathLst>
              <a:path extrusionOk="0" h="7097640" w="8218320">
                <a:moveTo>
                  <a:pt x="0" y="0"/>
                </a:moveTo>
                <a:lnTo>
                  <a:pt x="8218320" y="0"/>
                </a:lnTo>
                <a:lnTo>
                  <a:pt x="8218320" y="7097640"/>
                </a:lnTo>
                <a:lnTo>
                  <a:pt x="0" y="70976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5775689" y="551603"/>
            <a:ext cx="2240925" cy="672278"/>
          </a:xfrm>
          <a:custGeom>
            <a:rect b="b" l="l" r="r" t="t"/>
            <a:pathLst>
              <a:path extrusionOk="0" h="672278" w="2240925">
                <a:moveTo>
                  <a:pt x="0" y="0"/>
                </a:moveTo>
                <a:lnTo>
                  <a:pt x="2240925" y="0"/>
                </a:lnTo>
                <a:lnTo>
                  <a:pt x="2240925" y="672278"/>
                </a:lnTo>
                <a:lnTo>
                  <a:pt x="0" y="6722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0" name="Google Shape;90;p1"/>
          <p:cNvGrpSpPr/>
          <p:nvPr/>
        </p:nvGrpSpPr>
        <p:grpSpPr>
          <a:xfrm>
            <a:off x="-313093" y="9317040"/>
            <a:ext cx="20622006" cy="3230761"/>
            <a:chOff x="0" y="-38100"/>
            <a:chExt cx="5431310" cy="850900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5431310" cy="812800"/>
            </a:xfrm>
            <a:custGeom>
              <a:rect b="b" l="l" r="r" t="t"/>
              <a:pathLst>
                <a:path extrusionOk="0" h="812800" w="5431310">
                  <a:moveTo>
                    <a:pt x="0" y="0"/>
                  </a:moveTo>
                  <a:lnTo>
                    <a:pt x="5431310" y="0"/>
                  </a:lnTo>
                  <a:lnTo>
                    <a:pt x="54313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92" name="Google Shape;92;p1"/>
            <p:cNvSpPr txBox="1"/>
            <p:nvPr/>
          </p:nvSpPr>
          <p:spPr>
            <a:xfrm>
              <a:off x="0" y="-38100"/>
              <a:ext cx="543131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367938" y="9657187"/>
            <a:ext cx="4057055" cy="282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WWW.INTERNSHIPSTUDIO.COM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-313093" y="9317040"/>
            <a:ext cx="20622006" cy="3230761"/>
            <a:chOff x="0" y="-38100"/>
            <a:chExt cx="5431310" cy="850900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5431310" cy="812800"/>
            </a:xfrm>
            <a:custGeom>
              <a:rect b="b" l="l" r="r" t="t"/>
              <a:pathLst>
                <a:path extrusionOk="0" h="812800" w="5431310">
                  <a:moveTo>
                    <a:pt x="0" y="0"/>
                  </a:moveTo>
                  <a:lnTo>
                    <a:pt x="5431310" y="0"/>
                  </a:lnTo>
                  <a:lnTo>
                    <a:pt x="54313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00" name="Google Shape;100;p2"/>
            <p:cNvSpPr txBox="1"/>
            <p:nvPr/>
          </p:nvSpPr>
          <p:spPr>
            <a:xfrm>
              <a:off x="0" y="-38100"/>
              <a:ext cx="543131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/>
          <p:nvPr/>
        </p:nvSpPr>
        <p:spPr>
          <a:xfrm>
            <a:off x="15716966" y="289829"/>
            <a:ext cx="2229168" cy="824596"/>
          </a:xfrm>
          <a:custGeom>
            <a:rect b="b" l="l" r="r" t="t"/>
            <a:pathLst>
              <a:path extrusionOk="0" h="824596" w="2229168">
                <a:moveTo>
                  <a:pt x="0" y="0"/>
                </a:moveTo>
                <a:lnTo>
                  <a:pt x="2229168" y="0"/>
                </a:lnTo>
                <a:lnTo>
                  <a:pt x="2229168" y="824596"/>
                </a:lnTo>
                <a:lnTo>
                  <a:pt x="0" y="824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9445" l="0" r="-11840" t="-30622"/>
            </a:stretch>
          </a:blipFill>
          <a:ln>
            <a:noFill/>
          </a:ln>
        </p:spPr>
      </p:sp>
      <p:sp>
        <p:nvSpPr>
          <p:cNvPr id="102" name="Google Shape;102;p2"/>
          <p:cNvSpPr txBox="1"/>
          <p:nvPr/>
        </p:nvSpPr>
        <p:spPr>
          <a:xfrm>
            <a:off x="367938" y="9657187"/>
            <a:ext cx="4057055" cy="282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WWW.INTERNSHIPSTUDIO.COM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28700" y="857250"/>
            <a:ext cx="4470053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Project: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191581" y="2582089"/>
            <a:ext cx="1891308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Part1: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0" y="4174411"/>
            <a:ext cx="17665031" cy="3412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Problem for Covid - 19 Data Science Project using Python</a:t>
            </a:r>
            <a:endParaRPr/>
          </a:p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52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-313093" y="9317040"/>
            <a:ext cx="20622006" cy="3230761"/>
            <a:chOff x="0" y="-38100"/>
            <a:chExt cx="5431310" cy="850900"/>
          </a:xfrm>
        </p:grpSpPr>
        <p:sp>
          <p:nvSpPr>
            <p:cNvPr id="112" name="Google Shape;112;p3"/>
            <p:cNvSpPr/>
            <p:nvPr/>
          </p:nvSpPr>
          <p:spPr>
            <a:xfrm>
              <a:off x="0" y="0"/>
              <a:ext cx="5431310" cy="812800"/>
            </a:xfrm>
            <a:custGeom>
              <a:rect b="b" l="l" r="r" t="t"/>
              <a:pathLst>
                <a:path extrusionOk="0" h="812800" w="5431310">
                  <a:moveTo>
                    <a:pt x="0" y="0"/>
                  </a:moveTo>
                  <a:lnTo>
                    <a:pt x="5431310" y="0"/>
                  </a:lnTo>
                  <a:lnTo>
                    <a:pt x="54313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13" name="Google Shape;113;p3"/>
            <p:cNvSpPr txBox="1"/>
            <p:nvPr/>
          </p:nvSpPr>
          <p:spPr>
            <a:xfrm>
              <a:off x="0" y="-38100"/>
              <a:ext cx="543131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3"/>
          <p:cNvSpPr/>
          <p:nvPr/>
        </p:nvSpPr>
        <p:spPr>
          <a:xfrm>
            <a:off x="15716966" y="289829"/>
            <a:ext cx="2229168" cy="824596"/>
          </a:xfrm>
          <a:custGeom>
            <a:rect b="b" l="l" r="r" t="t"/>
            <a:pathLst>
              <a:path extrusionOk="0" h="824596" w="2229168">
                <a:moveTo>
                  <a:pt x="0" y="0"/>
                </a:moveTo>
                <a:lnTo>
                  <a:pt x="2229168" y="0"/>
                </a:lnTo>
                <a:lnTo>
                  <a:pt x="2229168" y="824596"/>
                </a:lnTo>
                <a:lnTo>
                  <a:pt x="0" y="824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9445" l="0" r="-11840" t="-30622"/>
            </a:stretch>
          </a:blipFill>
          <a:ln>
            <a:noFill/>
          </a:ln>
        </p:spPr>
      </p:sp>
      <p:sp>
        <p:nvSpPr>
          <p:cNvPr id="115" name="Google Shape;115;p3"/>
          <p:cNvSpPr txBox="1"/>
          <p:nvPr/>
        </p:nvSpPr>
        <p:spPr>
          <a:xfrm>
            <a:off x="367938" y="9657187"/>
            <a:ext cx="4057055" cy="282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WWW.INTERNSHIPSTUDIO.COM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028700" y="933450"/>
            <a:ext cx="3264991" cy="181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/>
          </a:p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522514" y="3576623"/>
            <a:ext cx="17252497" cy="2420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find the project document in the given drive link:</a:t>
            </a:r>
            <a:endParaRPr/>
          </a:p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7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https://drive.google.com/file/d/1RsVIcgYT8lfuLyn7yBcZ6UGdOD_J0_v9/view?usp=drive_link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-313093" y="9317040"/>
            <a:ext cx="20622006" cy="3230761"/>
            <a:chOff x="0" y="-38100"/>
            <a:chExt cx="5431310" cy="850900"/>
          </a:xfrm>
        </p:grpSpPr>
        <p:sp>
          <p:nvSpPr>
            <p:cNvPr id="124" name="Google Shape;124;p4"/>
            <p:cNvSpPr/>
            <p:nvPr/>
          </p:nvSpPr>
          <p:spPr>
            <a:xfrm>
              <a:off x="0" y="0"/>
              <a:ext cx="5431310" cy="812800"/>
            </a:xfrm>
            <a:custGeom>
              <a:rect b="b" l="l" r="r" t="t"/>
              <a:pathLst>
                <a:path extrusionOk="0" h="812800" w="5431310">
                  <a:moveTo>
                    <a:pt x="0" y="0"/>
                  </a:moveTo>
                  <a:lnTo>
                    <a:pt x="5431310" y="0"/>
                  </a:lnTo>
                  <a:lnTo>
                    <a:pt x="54313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25" name="Google Shape;125;p4"/>
            <p:cNvSpPr txBox="1"/>
            <p:nvPr/>
          </p:nvSpPr>
          <p:spPr>
            <a:xfrm>
              <a:off x="0" y="-38100"/>
              <a:ext cx="543131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5716966" y="289829"/>
            <a:ext cx="2229168" cy="824596"/>
          </a:xfrm>
          <a:custGeom>
            <a:rect b="b" l="l" r="r" t="t"/>
            <a:pathLst>
              <a:path extrusionOk="0" h="824596" w="2229168">
                <a:moveTo>
                  <a:pt x="0" y="0"/>
                </a:moveTo>
                <a:lnTo>
                  <a:pt x="2229168" y="0"/>
                </a:lnTo>
                <a:lnTo>
                  <a:pt x="2229168" y="824596"/>
                </a:lnTo>
                <a:lnTo>
                  <a:pt x="0" y="824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9445" l="0" r="-11840" t="-30622"/>
            </a:stretch>
          </a:blipFill>
          <a:ln>
            <a:noFill/>
          </a:ln>
        </p:spPr>
      </p:sp>
      <p:sp>
        <p:nvSpPr>
          <p:cNvPr id="127" name="Google Shape;127;p4"/>
          <p:cNvSpPr txBox="1"/>
          <p:nvPr/>
        </p:nvSpPr>
        <p:spPr>
          <a:xfrm>
            <a:off x="367938" y="9657187"/>
            <a:ext cx="4057055" cy="282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WWW.INTERNSHIPSTUDIO.COM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1028700" y="857250"/>
            <a:ext cx="4470053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Project: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103698" y="2582089"/>
            <a:ext cx="2067074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2: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1603668" y="4341178"/>
            <a:ext cx="14266218" cy="2014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1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Model Application on </a:t>
            </a:r>
            <a:endParaRPr/>
          </a:p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1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 Data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-510168" y="9848664"/>
            <a:ext cx="20622141" cy="3230782"/>
            <a:chOff x="0" y="-38100"/>
            <a:chExt cx="5431310" cy="850900"/>
          </a:xfrm>
        </p:grpSpPr>
        <p:sp>
          <p:nvSpPr>
            <p:cNvPr id="137" name="Google Shape;137;p5"/>
            <p:cNvSpPr/>
            <p:nvPr/>
          </p:nvSpPr>
          <p:spPr>
            <a:xfrm>
              <a:off x="0" y="0"/>
              <a:ext cx="5431310" cy="812800"/>
            </a:xfrm>
            <a:custGeom>
              <a:rect b="b" l="l" r="r" t="t"/>
              <a:pathLst>
                <a:path extrusionOk="0" h="812800" w="5431310">
                  <a:moveTo>
                    <a:pt x="0" y="0"/>
                  </a:moveTo>
                  <a:lnTo>
                    <a:pt x="5431310" y="0"/>
                  </a:lnTo>
                  <a:lnTo>
                    <a:pt x="54313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38" name="Google Shape;138;p5"/>
            <p:cNvSpPr txBox="1"/>
            <p:nvPr/>
          </p:nvSpPr>
          <p:spPr>
            <a:xfrm>
              <a:off x="0" y="-38100"/>
              <a:ext cx="543131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5"/>
          <p:cNvSpPr/>
          <p:nvPr/>
        </p:nvSpPr>
        <p:spPr>
          <a:xfrm>
            <a:off x="15716966" y="289829"/>
            <a:ext cx="2229168" cy="824596"/>
          </a:xfrm>
          <a:custGeom>
            <a:rect b="b" l="l" r="r" t="t"/>
            <a:pathLst>
              <a:path extrusionOk="0" h="824596" w="2229168">
                <a:moveTo>
                  <a:pt x="0" y="0"/>
                </a:moveTo>
                <a:lnTo>
                  <a:pt x="2229168" y="0"/>
                </a:lnTo>
                <a:lnTo>
                  <a:pt x="2229168" y="824596"/>
                </a:lnTo>
                <a:lnTo>
                  <a:pt x="0" y="824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9445" l="0" r="-11840" t="-30622"/>
            </a:stretch>
          </a:blipFill>
          <a:ln>
            <a:noFill/>
          </a:ln>
        </p:spPr>
      </p:sp>
      <p:sp>
        <p:nvSpPr>
          <p:cNvPr id="140" name="Google Shape;140;p5"/>
          <p:cNvSpPr txBox="1"/>
          <p:nvPr/>
        </p:nvSpPr>
        <p:spPr>
          <a:xfrm>
            <a:off x="367938" y="9657187"/>
            <a:ext cx="4057055" cy="282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WWW.INTERNSHIPSTUDIO.COM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1307001" y="467375"/>
            <a:ext cx="326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-12" y="1267765"/>
            <a:ext cx="18288000" cy="85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Remember?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performed Exploratory Data Analysis on Loan Data Set now is the time that you have to apply ML model on it to do predictive analysis: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are the instructions below: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AutoNum type="arabicPeriod"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the loan_data_set.csv file and perform the cleaning of it.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AutoNum type="arabicPeriod"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type of ML model suitable for the data set. Hint: based on the nature of data set best model will be Logistic Regression.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AutoNum type="arabicPeriod"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application of model find the accuracy of model on the dataset along with confusion matrix.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13093" y="9317040"/>
            <a:ext cx="20622006" cy="3230761"/>
            <a:chOff x="0" y="-38100"/>
            <a:chExt cx="5431310" cy="850900"/>
          </a:xfrm>
        </p:grpSpPr>
        <p:sp>
          <p:nvSpPr>
            <p:cNvPr id="148" name="Google Shape;148;p6"/>
            <p:cNvSpPr/>
            <p:nvPr/>
          </p:nvSpPr>
          <p:spPr>
            <a:xfrm>
              <a:off x="0" y="0"/>
              <a:ext cx="5431310" cy="812800"/>
            </a:xfrm>
            <a:custGeom>
              <a:rect b="b" l="l" r="r" t="t"/>
              <a:pathLst>
                <a:path extrusionOk="0" h="812800" w="5431310">
                  <a:moveTo>
                    <a:pt x="0" y="0"/>
                  </a:moveTo>
                  <a:lnTo>
                    <a:pt x="5431310" y="0"/>
                  </a:lnTo>
                  <a:lnTo>
                    <a:pt x="54313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49" name="Google Shape;149;p6"/>
            <p:cNvSpPr txBox="1"/>
            <p:nvPr/>
          </p:nvSpPr>
          <p:spPr>
            <a:xfrm>
              <a:off x="0" y="-38100"/>
              <a:ext cx="543131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6"/>
          <p:cNvSpPr/>
          <p:nvPr/>
        </p:nvSpPr>
        <p:spPr>
          <a:xfrm>
            <a:off x="15716966" y="289829"/>
            <a:ext cx="2229168" cy="824596"/>
          </a:xfrm>
          <a:custGeom>
            <a:rect b="b" l="l" r="r" t="t"/>
            <a:pathLst>
              <a:path extrusionOk="0" h="824596" w="2229168">
                <a:moveTo>
                  <a:pt x="0" y="0"/>
                </a:moveTo>
                <a:lnTo>
                  <a:pt x="2229168" y="0"/>
                </a:lnTo>
                <a:lnTo>
                  <a:pt x="2229168" y="824596"/>
                </a:lnTo>
                <a:lnTo>
                  <a:pt x="0" y="824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9445" l="0" r="-11840" t="-30622"/>
            </a:stretch>
          </a:blipFill>
          <a:ln>
            <a:noFill/>
          </a:ln>
        </p:spPr>
      </p:sp>
      <p:sp>
        <p:nvSpPr>
          <p:cNvPr id="151" name="Google Shape;151;p6"/>
          <p:cNvSpPr txBox="1"/>
          <p:nvPr/>
        </p:nvSpPr>
        <p:spPr>
          <a:xfrm>
            <a:off x="367938" y="9657187"/>
            <a:ext cx="4057055" cy="282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WWW.INTERNSHIPSTUDIO.COM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04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734628" y="530677"/>
            <a:ext cx="6915745" cy="3195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Submission: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0" y="3204424"/>
            <a:ext cx="18278475" cy="1811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.ipynb/.py file seperatley for Part 1 and Part 2 for the Project.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204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-3354044" y="1024236"/>
            <a:ext cx="6896632" cy="6896632"/>
          </a:xfrm>
          <a:custGeom>
            <a:rect b="b" l="l" r="r" t="t"/>
            <a:pathLst>
              <a:path extrusionOk="0" h="6896632" w="6896632">
                <a:moveTo>
                  <a:pt x="0" y="0"/>
                </a:moveTo>
                <a:lnTo>
                  <a:pt x="6896633" y="0"/>
                </a:lnTo>
                <a:lnTo>
                  <a:pt x="6896633" y="6896632"/>
                </a:lnTo>
                <a:lnTo>
                  <a:pt x="0" y="6896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7"/>
          <p:cNvSpPr/>
          <p:nvPr/>
        </p:nvSpPr>
        <p:spPr>
          <a:xfrm>
            <a:off x="-4831439" y="3191290"/>
            <a:ext cx="8086060" cy="8086060"/>
          </a:xfrm>
          <a:custGeom>
            <a:rect b="b" l="l" r="r" t="t"/>
            <a:pathLst>
              <a:path extrusionOk="0" h="8086060" w="8086060">
                <a:moveTo>
                  <a:pt x="0" y="0"/>
                </a:moveTo>
                <a:lnTo>
                  <a:pt x="8086061" y="0"/>
                </a:lnTo>
                <a:lnTo>
                  <a:pt x="8086061" y="8086061"/>
                </a:lnTo>
                <a:lnTo>
                  <a:pt x="0" y="80860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7"/>
          <p:cNvSpPr/>
          <p:nvPr/>
        </p:nvSpPr>
        <p:spPr>
          <a:xfrm rot="5400000">
            <a:off x="11928816" y="449266"/>
            <a:ext cx="12718369" cy="9388469"/>
          </a:xfrm>
          <a:custGeom>
            <a:rect b="b" l="l" r="r" t="t"/>
            <a:pathLst>
              <a:path extrusionOk="0" h="9388469" w="12718369">
                <a:moveTo>
                  <a:pt x="0" y="0"/>
                </a:moveTo>
                <a:lnTo>
                  <a:pt x="12718368" y="0"/>
                </a:lnTo>
                <a:lnTo>
                  <a:pt x="12718368" y="9388468"/>
                </a:lnTo>
                <a:lnTo>
                  <a:pt x="0" y="93884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7"/>
          <p:cNvSpPr/>
          <p:nvPr/>
        </p:nvSpPr>
        <p:spPr>
          <a:xfrm>
            <a:off x="-1823539" y="2903539"/>
            <a:ext cx="5366128" cy="5017329"/>
          </a:xfrm>
          <a:custGeom>
            <a:rect b="b" l="l" r="r" t="t"/>
            <a:pathLst>
              <a:path extrusionOk="0" h="5017329" w="5366128">
                <a:moveTo>
                  <a:pt x="0" y="0"/>
                </a:moveTo>
                <a:lnTo>
                  <a:pt x="5366128" y="0"/>
                </a:lnTo>
                <a:lnTo>
                  <a:pt x="5366128" y="5017329"/>
                </a:lnTo>
                <a:lnTo>
                  <a:pt x="0" y="50173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7"/>
          <p:cNvSpPr txBox="1"/>
          <p:nvPr/>
        </p:nvSpPr>
        <p:spPr>
          <a:xfrm>
            <a:off x="5445417" y="4272527"/>
            <a:ext cx="8148349" cy="168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762" u="none" cap="none" strike="noStrik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