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4" r:id="rId7"/>
    <p:sldId id="260" r:id="rId8"/>
    <p:sldId id="263" r:id="rId9"/>
    <p:sldId id="265" r:id="rId10"/>
    <p:sldId id="266" r:id="rId11"/>
    <p:sldId id="268"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DC4B4-1F4D-425A-80DE-751C55972849}" v="131" dt="2023-12-03T22:33:53.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Murali" userId="c62a13c767527793" providerId="LiveId" clId="{14DDC4B4-1F4D-425A-80DE-751C55972849}"/>
    <pc:docChg chg="undo custSel addSld delSld modSld sldOrd">
      <pc:chgData name="Tejas Murali" userId="c62a13c767527793" providerId="LiveId" clId="{14DDC4B4-1F4D-425A-80DE-751C55972849}" dt="2023-12-04T01:58:42.190" v="11097" actId="179"/>
      <pc:docMkLst>
        <pc:docMk/>
      </pc:docMkLst>
      <pc:sldChg chg="addSp modSp mod setBg">
        <pc:chgData name="Tejas Murali" userId="c62a13c767527793" providerId="LiveId" clId="{14DDC4B4-1F4D-425A-80DE-751C55972849}" dt="2023-12-03T18:05:39.970" v="10935" actId="1076"/>
        <pc:sldMkLst>
          <pc:docMk/>
          <pc:sldMk cId="32073792" sldId="256"/>
        </pc:sldMkLst>
        <pc:spChg chg="mod">
          <ac:chgData name="Tejas Murali" userId="c62a13c767527793" providerId="LiveId" clId="{14DDC4B4-1F4D-425A-80DE-751C55972849}" dt="2023-12-03T18:05:39.970" v="10935" actId="1076"/>
          <ac:spMkLst>
            <pc:docMk/>
            <pc:sldMk cId="32073792" sldId="256"/>
            <ac:spMk id="2" creationId="{6DBAA493-ED8E-CF6D-D11A-4407E3A5FBEF}"/>
          </ac:spMkLst>
        </pc:spChg>
        <pc:spChg chg="mod">
          <ac:chgData name="Tejas Murali" userId="c62a13c767527793" providerId="LiveId" clId="{14DDC4B4-1F4D-425A-80DE-751C55972849}" dt="2023-12-03T17:41:25.579" v="10785" actId="26606"/>
          <ac:spMkLst>
            <pc:docMk/>
            <pc:sldMk cId="32073792" sldId="256"/>
            <ac:spMk id="3" creationId="{4A7D4E93-4ACC-D91F-BB17-3B1F1DCE60DC}"/>
          </ac:spMkLst>
        </pc:spChg>
        <pc:spChg chg="add">
          <ac:chgData name="Tejas Murali" userId="c62a13c767527793" providerId="LiveId" clId="{14DDC4B4-1F4D-425A-80DE-751C55972849}" dt="2023-12-03T17:41:25.579" v="10785" actId="26606"/>
          <ac:spMkLst>
            <pc:docMk/>
            <pc:sldMk cId="32073792" sldId="256"/>
            <ac:spMk id="8" creationId="{09588DA8-065E-4F6F-8EFD-43104AB2E0CF}"/>
          </ac:spMkLst>
        </pc:spChg>
        <pc:spChg chg="add">
          <ac:chgData name="Tejas Murali" userId="c62a13c767527793" providerId="LiveId" clId="{14DDC4B4-1F4D-425A-80DE-751C55972849}" dt="2023-12-03T17:41:25.579" v="10785" actId="26606"/>
          <ac:spMkLst>
            <pc:docMk/>
            <pc:sldMk cId="32073792" sldId="256"/>
            <ac:spMk id="10" creationId="{C4285719-470E-454C-AF62-8323075F1F5B}"/>
          </ac:spMkLst>
        </pc:spChg>
        <pc:spChg chg="add">
          <ac:chgData name="Tejas Murali" userId="c62a13c767527793" providerId="LiveId" clId="{14DDC4B4-1F4D-425A-80DE-751C55972849}" dt="2023-12-03T17:41:25.579" v="10785" actId="26606"/>
          <ac:spMkLst>
            <pc:docMk/>
            <pc:sldMk cId="32073792" sldId="256"/>
            <ac:spMk id="12" creationId="{CD9FE4EF-C4D8-49A0-B2FF-81D8DB7D8A24}"/>
          </ac:spMkLst>
        </pc:spChg>
        <pc:spChg chg="add">
          <ac:chgData name="Tejas Murali" userId="c62a13c767527793" providerId="LiveId" clId="{14DDC4B4-1F4D-425A-80DE-751C55972849}" dt="2023-12-03T17:41:25.579" v="10785" actId="26606"/>
          <ac:spMkLst>
            <pc:docMk/>
            <pc:sldMk cId="32073792" sldId="256"/>
            <ac:spMk id="14" creationId="{4300840D-0A0B-4512-BACA-B439D5B9C57C}"/>
          </ac:spMkLst>
        </pc:spChg>
        <pc:spChg chg="add">
          <ac:chgData name="Tejas Murali" userId="c62a13c767527793" providerId="LiveId" clId="{14DDC4B4-1F4D-425A-80DE-751C55972849}" dt="2023-12-03T17:41:25.579" v="10785" actId="26606"/>
          <ac:spMkLst>
            <pc:docMk/>
            <pc:sldMk cId="32073792" sldId="256"/>
            <ac:spMk id="16" creationId="{D2B78728-A580-49A7-84F9-6EF6F583ADE0}"/>
          </ac:spMkLst>
        </pc:spChg>
        <pc:spChg chg="add">
          <ac:chgData name="Tejas Murali" userId="c62a13c767527793" providerId="LiveId" clId="{14DDC4B4-1F4D-425A-80DE-751C55972849}" dt="2023-12-03T17:41:25.579" v="10785" actId="26606"/>
          <ac:spMkLst>
            <pc:docMk/>
            <pc:sldMk cId="32073792" sldId="256"/>
            <ac:spMk id="18" creationId="{38FAA1A1-D861-433F-88FA-1E9D6FD31D11}"/>
          </ac:spMkLst>
        </pc:spChg>
        <pc:spChg chg="add">
          <ac:chgData name="Tejas Murali" userId="c62a13c767527793" providerId="LiveId" clId="{14DDC4B4-1F4D-425A-80DE-751C55972849}" dt="2023-12-03T17:41:25.579" v="10785" actId="26606"/>
          <ac:spMkLst>
            <pc:docMk/>
            <pc:sldMk cId="32073792" sldId="256"/>
            <ac:spMk id="20" creationId="{8D71EDA1-87BF-4D5D-AB79-F346FD19278A}"/>
          </ac:spMkLst>
        </pc:spChg>
      </pc:sldChg>
      <pc:sldChg chg="addSp delSp modSp new mod setBg">
        <pc:chgData name="Tejas Murali" userId="c62a13c767527793" providerId="LiveId" clId="{14DDC4B4-1F4D-425A-80DE-751C55972849}" dt="2023-12-03T18:04:17.433" v="10932" actId="1076"/>
        <pc:sldMkLst>
          <pc:docMk/>
          <pc:sldMk cId="2054412689" sldId="257"/>
        </pc:sldMkLst>
        <pc:spChg chg="mod">
          <ac:chgData name="Tejas Murali" userId="c62a13c767527793" providerId="LiveId" clId="{14DDC4B4-1F4D-425A-80DE-751C55972849}" dt="2023-12-03T18:04:17.433" v="10932" actId="1076"/>
          <ac:spMkLst>
            <pc:docMk/>
            <pc:sldMk cId="2054412689" sldId="257"/>
            <ac:spMk id="2" creationId="{AF0E3970-7646-0A87-C09A-E83E471788AD}"/>
          </ac:spMkLst>
        </pc:spChg>
        <pc:spChg chg="add del mod">
          <ac:chgData name="Tejas Murali" userId="c62a13c767527793" providerId="LiveId" clId="{14DDC4B4-1F4D-425A-80DE-751C55972849}" dt="2023-12-03T17:41:30.481" v="10786" actId="26606"/>
          <ac:spMkLst>
            <pc:docMk/>
            <pc:sldMk cId="2054412689" sldId="257"/>
            <ac:spMk id="3" creationId="{F5DF375C-160A-9744-0766-B722CA55CB26}"/>
          </ac:spMkLst>
        </pc:spChg>
        <pc:spChg chg="add">
          <ac:chgData name="Tejas Murali" userId="c62a13c767527793" providerId="LiveId" clId="{14DDC4B4-1F4D-425A-80DE-751C55972849}" dt="2023-12-03T17:41:30.481" v="10786" actId="26606"/>
          <ac:spMkLst>
            <pc:docMk/>
            <pc:sldMk cId="2054412689" sldId="257"/>
            <ac:spMk id="8" creationId="{09588DA8-065E-4F6F-8EFD-43104AB2E0CF}"/>
          </ac:spMkLst>
        </pc:spChg>
        <pc:spChg chg="add del">
          <ac:chgData name="Tejas Murali" userId="c62a13c767527793" providerId="LiveId" clId="{14DDC4B4-1F4D-425A-80DE-751C55972849}" dt="2023-12-03T17:39:56.034" v="10767" actId="26606"/>
          <ac:spMkLst>
            <pc:docMk/>
            <pc:sldMk cId="2054412689" sldId="257"/>
            <ac:spMk id="9" creationId="{53B021B3-DE93-4AB7-8A18-CF5F1CED88B8}"/>
          </ac:spMkLst>
        </pc:spChg>
        <pc:spChg chg="add">
          <ac:chgData name="Tejas Murali" userId="c62a13c767527793" providerId="LiveId" clId="{14DDC4B4-1F4D-425A-80DE-751C55972849}" dt="2023-12-03T17:41:30.481" v="10786" actId="26606"/>
          <ac:spMkLst>
            <pc:docMk/>
            <pc:sldMk cId="2054412689" sldId="257"/>
            <ac:spMk id="10" creationId="{C4285719-470E-454C-AF62-8323075F1F5B}"/>
          </ac:spMkLst>
        </pc:spChg>
        <pc:spChg chg="add del">
          <ac:chgData name="Tejas Murali" userId="c62a13c767527793" providerId="LiveId" clId="{14DDC4B4-1F4D-425A-80DE-751C55972849}" dt="2023-12-03T17:39:56.034" v="10767" actId="26606"/>
          <ac:spMkLst>
            <pc:docMk/>
            <pc:sldMk cId="2054412689" sldId="257"/>
            <ac:spMk id="11" creationId="{52D502E5-F6B4-4D58-B4AE-FC466FF15EE8}"/>
          </ac:spMkLst>
        </pc:spChg>
        <pc:spChg chg="add">
          <ac:chgData name="Tejas Murali" userId="c62a13c767527793" providerId="LiveId" clId="{14DDC4B4-1F4D-425A-80DE-751C55972849}" dt="2023-12-03T17:41:30.481" v="10786" actId="26606"/>
          <ac:spMkLst>
            <pc:docMk/>
            <pc:sldMk cId="2054412689" sldId="257"/>
            <ac:spMk id="12" creationId="{CD9FE4EF-C4D8-49A0-B2FF-81D8DB7D8A24}"/>
          </ac:spMkLst>
        </pc:spChg>
        <pc:spChg chg="add del">
          <ac:chgData name="Tejas Murali" userId="c62a13c767527793" providerId="LiveId" clId="{14DDC4B4-1F4D-425A-80DE-751C55972849}" dt="2023-12-03T17:39:56.034" v="10767" actId="26606"/>
          <ac:spMkLst>
            <pc:docMk/>
            <pc:sldMk cId="2054412689" sldId="257"/>
            <ac:spMk id="13" creationId="{9DECDBF4-02B6-4BB4-B65B-B8107AD6A9E8}"/>
          </ac:spMkLst>
        </pc:spChg>
        <pc:spChg chg="add">
          <ac:chgData name="Tejas Murali" userId="c62a13c767527793" providerId="LiveId" clId="{14DDC4B4-1F4D-425A-80DE-751C55972849}" dt="2023-12-03T17:41:30.481" v="10786" actId="26606"/>
          <ac:spMkLst>
            <pc:docMk/>
            <pc:sldMk cId="2054412689" sldId="257"/>
            <ac:spMk id="14" creationId="{4300840D-0A0B-4512-BACA-B439D5B9C57C}"/>
          </ac:spMkLst>
        </pc:spChg>
        <pc:spChg chg="add">
          <ac:chgData name="Tejas Murali" userId="c62a13c767527793" providerId="LiveId" clId="{14DDC4B4-1F4D-425A-80DE-751C55972849}" dt="2023-12-03T17:41:30.481" v="10786" actId="26606"/>
          <ac:spMkLst>
            <pc:docMk/>
            <pc:sldMk cId="2054412689" sldId="257"/>
            <ac:spMk id="16" creationId="{D2B78728-A580-49A7-84F9-6EF6F583ADE0}"/>
          </ac:spMkLst>
        </pc:spChg>
        <pc:spChg chg="add">
          <ac:chgData name="Tejas Murali" userId="c62a13c767527793" providerId="LiveId" clId="{14DDC4B4-1F4D-425A-80DE-751C55972849}" dt="2023-12-03T17:41:30.481" v="10786" actId="26606"/>
          <ac:spMkLst>
            <pc:docMk/>
            <pc:sldMk cId="2054412689" sldId="257"/>
            <ac:spMk id="18" creationId="{38FAA1A1-D861-433F-88FA-1E9D6FD31D11}"/>
          </ac:spMkLst>
        </pc:spChg>
        <pc:spChg chg="add">
          <ac:chgData name="Tejas Murali" userId="c62a13c767527793" providerId="LiveId" clId="{14DDC4B4-1F4D-425A-80DE-751C55972849}" dt="2023-12-03T17:41:30.481" v="10786" actId="26606"/>
          <ac:spMkLst>
            <pc:docMk/>
            <pc:sldMk cId="2054412689" sldId="257"/>
            <ac:spMk id="20" creationId="{8D71EDA1-87BF-4D5D-AB79-F346FD19278A}"/>
          </ac:spMkLst>
        </pc:spChg>
        <pc:graphicFrameChg chg="add del">
          <ac:chgData name="Tejas Murali" userId="c62a13c767527793" providerId="LiveId" clId="{14DDC4B4-1F4D-425A-80DE-751C55972849}" dt="2023-12-03T17:39:56.034" v="10767" actId="26606"/>
          <ac:graphicFrameMkLst>
            <pc:docMk/>
            <pc:sldMk cId="2054412689" sldId="257"/>
            <ac:graphicFrameMk id="5" creationId="{1C047418-FCFD-9561-E179-46972F034B49}"/>
          </ac:graphicFrameMkLst>
        </pc:graphicFrameChg>
      </pc:sldChg>
      <pc:sldChg chg="modSp new del mod">
        <pc:chgData name="Tejas Murali" userId="c62a13c767527793" providerId="LiveId" clId="{14DDC4B4-1F4D-425A-80DE-751C55972849}" dt="2023-12-03T17:35:51.600" v="10717" actId="2696"/>
        <pc:sldMkLst>
          <pc:docMk/>
          <pc:sldMk cId="3161602657" sldId="258"/>
        </pc:sldMkLst>
        <pc:spChg chg="mod">
          <ac:chgData name="Tejas Murali" userId="c62a13c767527793" providerId="LiveId" clId="{14DDC4B4-1F4D-425A-80DE-751C55972849}" dt="2023-12-02T19:47:36.842" v="1135" actId="20577"/>
          <ac:spMkLst>
            <pc:docMk/>
            <pc:sldMk cId="3161602657" sldId="258"/>
            <ac:spMk id="2" creationId="{8488C6E4-1C36-EE05-902E-C451F751CA8E}"/>
          </ac:spMkLst>
        </pc:spChg>
        <pc:spChg chg="mod">
          <ac:chgData name="Tejas Murali" userId="c62a13c767527793" providerId="LiveId" clId="{14DDC4B4-1F4D-425A-80DE-751C55972849}" dt="2023-12-02T22:35:18.597" v="2833" actId="20577"/>
          <ac:spMkLst>
            <pc:docMk/>
            <pc:sldMk cId="3161602657" sldId="258"/>
            <ac:spMk id="3" creationId="{9D6BAEA8-6151-4B4F-B2CF-F9B95AEBAFCC}"/>
          </ac:spMkLst>
        </pc:spChg>
      </pc:sldChg>
      <pc:sldChg chg="addSp delSp modSp new mod setBg">
        <pc:chgData name="Tejas Murali" userId="c62a13c767527793" providerId="LiveId" clId="{14DDC4B4-1F4D-425A-80DE-751C55972849}" dt="2023-12-03T18:11:29.797" v="10947" actId="1076"/>
        <pc:sldMkLst>
          <pc:docMk/>
          <pc:sldMk cId="1241280127" sldId="259"/>
        </pc:sldMkLst>
        <pc:spChg chg="mod">
          <ac:chgData name="Tejas Murali" userId="c62a13c767527793" providerId="LiveId" clId="{14DDC4B4-1F4D-425A-80DE-751C55972849}" dt="2023-12-03T18:04:44.324" v="10934" actId="14100"/>
          <ac:spMkLst>
            <pc:docMk/>
            <pc:sldMk cId="1241280127" sldId="259"/>
            <ac:spMk id="2" creationId="{5A4095E2-1BDC-AB1E-D9AC-7A6502AF92C0}"/>
          </ac:spMkLst>
        </pc:spChg>
        <pc:spChg chg="add del mod">
          <ac:chgData name="Tejas Murali" userId="c62a13c767527793" providerId="LiveId" clId="{14DDC4B4-1F4D-425A-80DE-751C55972849}" dt="2023-12-03T17:41:44.204" v="10791" actId="26606"/>
          <ac:spMkLst>
            <pc:docMk/>
            <pc:sldMk cId="1241280127" sldId="259"/>
            <ac:spMk id="3" creationId="{D6A3E0B3-B7F2-A0A4-3B9A-4511D44A6C01}"/>
          </ac:spMkLst>
        </pc:spChg>
        <pc:spChg chg="add del">
          <ac:chgData name="Tejas Murali" userId="c62a13c767527793" providerId="LiveId" clId="{14DDC4B4-1F4D-425A-80DE-751C55972849}" dt="2023-12-03T17:41:44.156" v="10790" actId="26606"/>
          <ac:spMkLst>
            <pc:docMk/>
            <pc:sldMk cId="1241280127" sldId="259"/>
            <ac:spMk id="8" creationId="{09588DA8-065E-4F6F-8EFD-43104AB2E0CF}"/>
          </ac:spMkLst>
        </pc:spChg>
        <pc:spChg chg="add del">
          <ac:chgData name="Tejas Murali" userId="c62a13c767527793" providerId="LiveId" clId="{14DDC4B4-1F4D-425A-80DE-751C55972849}" dt="2023-12-03T17:41:40.518" v="10788" actId="26606"/>
          <ac:spMkLst>
            <pc:docMk/>
            <pc:sldMk cId="1241280127" sldId="259"/>
            <ac:spMk id="9" creationId="{BACC6370-2D7E-4714-9D71-7542949D7D5D}"/>
          </ac:spMkLst>
        </pc:spChg>
        <pc:spChg chg="add del">
          <ac:chgData name="Tejas Murali" userId="c62a13c767527793" providerId="LiveId" clId="{14DDC4B4-1F4D-425A-80DE-751C55972849}" dt="2023-12-03T17:41:44.156" v="10790" actId="26606"/>
          <ac:spMkLst>
            <pc:docMk/>
            <pc:sldMk cId="1241280127" sldId="259"/>
            <ac:spMk id="10" creationId="{C4285719-470E-454C-AF62-8323075F1F5B}"/>
          </ac:spMkLst>
        </pc:spChg>
        <pc:spChg chg="add del">
          <ac:chgData name="Tejas Murali" userId="c62a13c767527793" providerId="LiveId" clId="{14DDC4B4-1F4D-425A-80DE-751C55972849}" dt="2023-12-03T17:41:40.518" v="10788" actId="26606"/>
          <ac:spMkLst>
            <pc:docMk/>
            <pc:sldMk cId="1241280127" sldId="259"/>
            <ac:spMk id="11" creationId="{256B2C21-A230-48C0-8DF1-C46611373C44}"/>
          </ac:spMkLst>
        </pc:spChg>
        <pc:spChg chg="add del">
          <ac:chgData name="Tejas Murali" userId="c62a13c767527793" providerId="LiveId" clId="{14DDC4B4-1F4D-425A-80DE-751C55972849}" dt="2023-12-03T17:41:44.156" v="10790" actId="26606"/>
          <ac:spMkLst>
            <pc:docMk/>
            <pc:sldMk cId="1241280127" sldId="259"/>
            <ac:spMk id="12" creationId="{CD9FE4EF-C4D8-49A0-B2FF-81D8DB7D8A24}"/>
          </ac:spMkLst>
        </pc:spChg>
        <pc:spChg chg="add del">
          <ac:chgData name="Tejas Murali" userId="c62a13c767527793" providerId="LiveId" clId="{14DDC4B4-1F4D-425A-80DE-751C55972849}" dt="2023-12-03T17:41:40.518" v="10788" actId="26606"/>
          <ac:spMkLst>
            <pc:docMk/>
            <pc:sldMk cId="1241280127" sldId="259"/>
            <ac:spMk id="13" creationId="{3847E18C-932D-4C95-AABA-FEC7C9499AD7}"/>
          </ac:spMkLst>
        </pc:spChg>
        <pc:spChg chg="add del">
          <ac:chgData name="Tejas Murali" userId="c62a13c767527793" providerId="LiveId" clId="{14DDC4B4-1F4D-425A-80DE-751C55972849}" dt="2023-12-03T17:41:44.156" v="10790" actId="26606"/>
          <ac:spMkLst>
            <pc:docMk/>
            <pc:sldMk cId="1241280127" sldId="259"/>
            <ac:spMk id="14" creationId="{4300840D-0A0B-4512-BACA-B439D5B9C57C}"/>
          </ac:spMkLst>
        </pc:spChg>
        <pc:spChg chg="add del">
          <ac:chgData name="Tejas Murali" userId="c62a13c767527793" providerId="LiveId" clId="{14DDC4B4-1F4D-425A-80DE-751C55972849}" dt="2023-12-03T17:41:40.518" v="10788" actId="26606"/>
          <ac:spMkLst>
            <pc:docMk/>
            <pc:sldMk cId="1241280127" sldId="259"/>
            <ac:spMk id="15" creationId="{3150CB11-0C61-439E-910F-5787759E72A0}"/>
          </ac:spMkLst>
        </pc:spChg>
        <pc:spChg chg="add del">
          <ac:chgData name="Tejas Murali" userId="c62a13c767527793" providerId="LiveId" clId="{14DDC4B4-1F4D-425A-80DE-751C55972849}" dt="2023-12-03T17:41:44.156" v="10790" actId="26606"/>
          <ac:spMkLst>
            <pc:docMk/>
            <pc:sldMk cId="1241280127" sldId="259"/>
            <ac:spMk id="16" creationId="{D2B78728-A580-49A7-84F9-6EF6F583ADE0}"/>
          </ac:spMkLst>
        </pc:spChg>
        <pc:spChg chg="add del">
          <ac:chgData name="Tejas Murali" userId="c62a13c767527793" providerId="LiveId" clId="{14DDC4B4-1F4D-425A-80DE-751C55972849}" dt="2023-12-03T17:41:40.518" v="10788" actId="26606"/>
          <ac:spMkLst>
            <pc:docMk/>
            <pc:sldMk cId="1241280127" sldId="259"/>
            <ac:spMk id="17" creationId="{43F8A58B-5155-44CE-A5FF-7647B47D0A7A}"/>
          </ac:spMkLst>
        </pc:spChg>
        <pc:spChg chg="add del">
          <ac:chgData name="Tejas Murali" userId="c62a13c767527793" providerId="LiveId" clId="{14DDC4B4-1F4D-425A-80DE-751C55972849}" dt="2023-12-03T17:41:44.156" v="10790" actId="26606"/>
          <ac:spMkLst>
            <pc:docMk/>
            <pc:sldMk cId="1241280127" sldId="259"/>
            <ac:spMk id="18" creationId="{38FAA1A1-D861-433F-88FA-1E9D6FD31D11}"/>
          </ac:spMkLst>
        </pc:spChg>
        <pc:spChg chg="add del">
          <ac:chgData name="Tejas Murali" userId="c62a13c767527793" providerId="LiveId" clId="{14DDC4B4-1F4D-425A-80DE-751C55972849}" dt="2023-12-03T17:41:40.518" v="10788" actId="26606"/>
          <ac:spMkLst>
            <pc:docMk/>
            <pc:sldMk cId="1241280127" sldId="259"/>
            <ac:spMk id="19" creationId="{443F2ACA-E6D6-4028-82DD-F03C262D5DE6}"/>
          </ac:spMkLst>
        </pc:spChg>
        <pc:spChg chg="add del">
          <ac:chgData name="Tejas Murali" userId="c62a13c767527793" providerId="LiveId" clId="{14DDC4B4-1F4D-425A-80DE-751C55972849}" dt="2023-12-03T17:41:44.156" v="10790" actId="26606"/>
          <ac:spMkLst>
            <pc:docMk/>
            <pc:sldMk cId="1241280127" sldId="259"/>
            <ac:spMk id="20" creationId="{8D71EDA1-87BF-4D5D-AB79-F346FD19278A}"/>
          </ac:spMkLst>
        </pc:spChg>
        <pc:spChg chg="add del">
          <ac:chgData name="Tejas Murali" userId="c62a13c767527793" providerId="LiveId" clId="{14DDC4B4-1F4D-425A-80DE-751C55972849}" dt="2023-12-03T17:41:44.156" v="10790" actId="26606"/>
          <ac:spMkLst>
            <pc:docMk/>
            <pc:sldMk cId="1241280127" sldId="259"/>
            <ac:spMk id="21" creationId="{D6A3E0B3-B7F2-A0A4-3B9A-4511D44A6C01}"/>
          </ac:spMkLst>
        </pc:spChg>
        <pc:spChg chg="add">
          <ac:chgData name="Tejas Murali" userId="c62a13c767527793" providerId="LiveId" clId="{14DDC4B4-1F4D-425A-80DE-751C55972849}" dt="2023-12-03T17:41:44.204" v="10791" actId="26606"/>
          <ac:spMkLst>
            <pc:docMk/>
            <pc:sldMk cId="1241280127" sldId="259"/>
            <ac:spMk id="23" creationId="{BACC6370-2D7E-4714-9D71-7542949D7D5D}"/>
          </ac:spMkLst>
        </pc:spChg>
        <pc:spChg chg="add">
          <ac:chgData name="Tejas Murali" userId="c62a13c767527793" providerId="LiveId" clId="{14DDC4B4-1F4D-425A-80DE-751C55972849}" dt="2023-12-03T17:41:44.204" v="10791" actId="26606"/>
          <ac:spMkLst>
            <pc:docMk/>
            <pc:sldMk cId="1241280127" sldId="259"/>
            <ac:spMk id="24" creationId="{256B2C21-A230-48C0-8DF1-C46611373C44}"/>
          </ac:spMkLst>
        </pc:spChg>
        <pc:spChg chg="add">
          <ac:chgData name="Tejas Murali" userId="c62a13c767527793" providerId="LiveId" clId="{14DDC4B4-1F4D-425A-80DE-751C55972849}" dt="2023-12-03T17:41:44.204" v="10791" actId="26606"/>
          <ac:spMkLst>
            <pc:docMk/>
            <pc:sldMk cId="1241280127" sldId="259"/>
            <ac:spMk id="25" creationId="{3847E18C-932D-4C95-AABA-FEC7C9499AD7}"/>
          </ac:spMkLst>
        </pc:spChg>
        <pc:spChg chg="add">
          <ac:chgData name="Tejas Murali" userId="c62a13c767527793" providerId="LiveId" clId="{14DDC4B4-1F4D-425A-80DE-751C55972849}" dt="2023-12-03T17:41:44.204" v="10791" actId="26606"/>
          <ac:spMkLst>
            <pc:docMk/>
            <pc:sldMk cId="1241280127" sldId="259"/>
            <ac:spMk id="26" creationId="{3150CB11-0C61-439E-910F-5787759E72A0}"/>
          </ac:spMkLst>
        </pc:spChg>
        <pc:spChg chg="add">
          <ac:chgData name="Tejas Murali" userId="c62a13c767527793" providerId="LiveId" clId="{14DDC4B4-1F4D-425A-80DE-751C55972849}" dt="2023-12-03T17:41:44.204" v="10791" actId="26606"/>
          <ac:spMkLst>
            <pc:docMk/>
            <pc:sldMk cId="1241280127" sldId="259"/>
            <ac:spMk id="27" creationId="{43F8A58B-5155-44CE-A5FF-7647B47D0A7A}"/>
          </ac:spMkLst>
        </pc:spChg>
        <pc:spChg chg="add">
          <ac:chgData name="Tejas Murali" userId="c62a13c767527793" providerId="LiveId" clId="{14DDC4B4-1F4D-425A-80DE-751C55972849}" dt="2023-12-03T17:41:44.204" v="10791" actId="26606"/>
          <ac:spMkLst>
            <pc:docMk/>
            <pc:sldMk cId="1241280127" sldId="259"/>
            <ac:spMk id="28" creationId="{443F2ACA-E6D6-4028-82DD-F03C262D5DE6}"/>
          </ac:spMkLst>
        </pc:spChg>
        <pc:graphicFrameChg chg="add del">
          <ac:chgData name="Tejas Murali" userId="c62a13c767527793" providerId="LiveId" clId="{14DDC4B4-1F4D-425A-80DE-751C55972849}" dt="2023-12-03T17:41:40.518" v="10788" actId="26606"/>
          <ac:graphicFrameMkLst>
            <pc:docMk/>
            <pc:sldMk cId="1241280127" sldId="259"/>
            <ac:graphicFrameMk id="5" creationId="{154F9178-2CB4-0BE9-FD8C-F3AFFF1C3C9B}"/>
          </ac:graphicFrameMkLst>
        </pc:graphicFrameChg>
        <pc:graphicFrameChg chg="add mod">
          <ac:chgData name="Tejas Murali" userId="c62a13c767527793" providerId="LiveId" clId="{14DDC4B4-1F4D-425A-80DE-751C55972849}" dt="2023-12-03T18:11:29.797" v="10947" actId="1076"/>
          <ac:graphicFrameMkLst>
            <pc:docMk/>
            <pc:sldMk cId="1241280127" sldId="259"/>
            <ac:graphicFrameMk id="29" creationId="{154F9178-2CB4-0BE9-FD8C-F3AFFF1C3C9B}"/>
          </ac:graphicFrameMkLst>
        </pc:graphicFrameChg>
      </pc:sldChg>
      <pc:sldChg chg="addSp delSp modSp new add del mod ord setBg">
        <pc:chgData name="Tejas Murali" userId="c62a13c767527793" providerId="LiveId" clId="{14DDC4B4-1F4D-425A-80DE-751C55972849}" dt="2023-12-04T01:58:42.190" v="11097" actId="179"/>
        <pc:sldMkLst>
          <pc:docMk/>
          <pc:sldMk cId="1254909358" sldId="260"/>
        </pc:sldMkLst>
        <pc:spChg chg="mod">
          <ac:chgData name="Tejas Murali" userId="c62a13c767527793" providerId="LiveId" clId="{14DDC4B4-1F4D-425A-80DE-751C55972849}" dt="2023-12-03T17:55:08.548" v="10877" actId="1076"/>
          <ac:spMkLst>
            <pc:docMk/>
            <pc:sldMk cId="1254909358" sldId="260"/>
            <ac:spMk id="2" creationId="{F802B3DD-AB9F-81C6-1513-98FFFAB5E150}"/>
          </ac:spMkLst>
        </pc:spChg>
        <pc:spChg chg="mod ord">
          <ac:chgData name="Tejas Murali" userId="c62a13c767527793" providerId="LiveId" clId="{14DDC4B4-1F4D-425A-80DE-751C55972849}" dt="2023-12-04T01:58:42.190" v="11097" actId="179"/>
          <ac:spMkLst>
            <pc:docMk/>
            <pc:sldMk cId="1254909358" sldId="260"/>
            <ac:spMk id="3" creationId="{4B3CF3E5-3F6E-BFC3-54A0-9F6B89327F2D}"/>
          </ac:spMkLst>
        </pc:spChg>
        <pc:spChg chg="add del">
          <ac:chgData name="Tejas Murali" userId="c62a13c767527793" providerId="LiveId" clId="{14DDC4B4-1F4D-425A-80DE-751C55972849}" dt="2023-12-03T17:43:24.814" v="10801" actId="26606"/>
          <ac:spMkLst>
            <pc:docMk/>
            <pc:sldMk cId="1254909358" sldId="260"/>
            <ac:spMk id="3079" creationId="{979E27D9-03C7-44E2-9FF8-15D0C8506AF7}"/>
          </ac:spMkLst>
        </pc:spChg>
        <pc:spChg chg="add del">
          <ac:chgData name="Tejas Murali" userId="c62a13c767527793" providerId="LiveId" clId="{14DDC4B4-1F4D-425A-80DE-751C55972849}" dt="2023-12-03T17:43:24.814" v="10801" actId="26606"/>
          <ac:spMkLst>
            <pc:docMk/>
            <pc:sldMk cId="1254909358" sldId="260"/>
            <ac:spMk id="3081" creationId="{EEBF1590-3B36-48EE-A89D-3B6F3CB256AB}"/>
          </ac:spMkLst>
        </pc:spChg>
        <pc:spChg chg="add del">
          <ac:chgData name="Tejas Murali" userId="c62a13c767527793" providerId="LiveId" clId="{14DDC4B4-1F4D-425A-80DE-751C55972849}" dt="2023-12-03T17:43:24.814" v="10801" actId="26606"/>
          <ac:spMkLst>
            <pc:docMk/>
            <pc:sldMk cId="1254909358" sldId="260"/>
            <ac:spMk id="3083" creationId="{AC8F6C8C-AB5A-4548-942D-E3FD40ACBC49}"/>
          </ac:spMkLst>
        </pc:spChg>
        <pc:spChg chg="add del">
          <ac:chgData name="Tejas Murali" userId="c62a13c767527793" providerId="LiveId" clId="{14DDC4B4-1F4D-425A-80DE-751C55972849}" dt="2023-12-03T17:43:26.419" v="10803" actId="26606"/>
          <ac:spMkLst>
            <pc:docMk/>
            <pc:sldMk cId="1254909358" sldId="260"/>
            <ac:spMk id="3085" creationId="{3346177D-ADC4-4968-B747-5CFCD390B5B9}"/>
          </ac:spMkLst>
        </pc:spChg>
        <pc:spChg chg="add del">
          <ac:chgData name="Tejas Murali" userId="c62a13c767527793" providerId="LiveId" clId="{14DDC4B4-1F4D-425A-80DE-751C55972849}" dt="2023-12-03T17:43:26.419" v="10803" actId="26606"/>
          <ac:spMkLst>
            <pc:docMk/>
            <pc:sldMk cId="1254909358" sldId="260"/>
            <ac:spMk id="3086" creationId="{0844A943-BF79-4FEA-ABB1-3BD54D236606}"/>
          </ac:spMkLst>
        </pc:spChg>
        <pc:spChg chg="add del">
          <ac:chgData name="Tejas Murali" userId="c62a13c767527793" providerId="LiveId" clId="{14DDC4B4-1F4D-425A-80DE-751C55972849}" dt="2023-12-03T17:43:26.419" v="10803" actId="26606"/>
          <ac:spMkLst>
            <pc:docMk/>
            <pc:sldMk cId="1254909358" sldId="260"/>
            <ac:spMk id="3087" creationId="{6437CC72-F4A8-4DC3-AFAB-D22C482C8100}"/>
          </ac:spMkLst>
        </pc:spChg>
        <pc:spChg chg="add">
          <ac:chgData name="Tejas Murali" userId="c62a13c767527793" providerId="LiveId" clId="{14DDC4B4-1F4D-425A-80DE-751C55972849}" dt="2023-12-03T17:43:26.419" v="10804" actId="26606"/>
          <ac:spMkLst>
            <pc:docMk/>
            <pc:sldMk cId="1254909358" sldId="260"/>
            <ac:spMk id="3089" creationId="{979E27D9-03C7-44E2-9FF8-15D0C8506AF7}"/>
          </ac:spMkLst>
        </pc:spChg>
        <pc:spChg chg="add">
          <ac:chgData name="Tejas Murali" userId="c62a13c767527793" providerId="LiveId" clId="{14DDC4B4-1F4D-425A-80DE-751C55972849}" dt="2023-12-03T17:43:26.419" v="10804" actId="26606"/>
          <ac:spMkLst>
            <pc:docMk/>
            <pc:sldMk cId="1254909358" sldId="260"/>
            <ac:spMk id="3090" creationId="{EEBF1590-3B36-48EE-A89D-3B6F3CB256AB}"/>
          </ac:spMkLst>
        </pc:spChg>
        <pc:spChg chg="add">
          <ac:chgData name="Tejas Murali" userId="c62a13c767527793" providerId="LiveId" clId="{14DDC4B4-1F4D-425A-80DE-751C55972849}" dt="2023-12-03T17:43:26.419" v="10804" actId="26606"/>
          <ac:spMkLst>
            <pc:docMk/>
            <pc:sldMk cId="1254909358" sldId="260"/>
            <ac:spMk id="3091" creationId="{AC8F6C8C-AB5A-4548-942D-E3FD40ACBC49}"/>
          </ac:spMkLst>
        </pc:spChg>
        <pc:picChg chg="add mod">
          <ac:chgData name="Tejas Murali" userId="c62a13c767527793" providerId="LiveId" clId="{14DDC4B4-1F4D-425A-80DE-751C55972849}" dt="2023-12-03T22:29:02.518" v="10979" actId="1076"/>
          <ac:picMkLst>
            <pc:docMk/>
            <pc:sldMk cId="1254909358" sldId="260"/>
            <ac:picMk id="4" creationId="{FB0C618F-BE47-92D0-6A9A-4EEEDCE78675}"/>
          </ac:picMkLst>
        </pc:picChg>
        <pc:picChg chg="add mod">
          <ac:chgData name="Tejas Murali" userId="c62a13c767527793" providerId="LiveId" clId="{14DDC4B4-1F4D-425A-80DE-751C55972849}" dt="2023-12-03T22:28:48.585" v="10976" actId="1076"/>
          <ac:picMkLst>
            <pc:docMk/>
            <pc:sldMk cId="1254909358" sldId="260"/>
            <ac:picMk id="3074" creationId="{1DE81643-EED9-F72A-6AF7-494F615276A8}"/>
          </ac:picMkLst>
        </pc:picChg>
      </pc:sldChg>
      <pc:sldChg chg="addSp delSp modSp new mod ord setBg">
        <pc:chgData name="Tejas Murali" userId="c62a13c767527793" providerId="LiveId" clId="{14DDC4B4-1F4D-425A-80DE-751C55972849}" dt="2023-12-03T22:22:45.415" v="10956" actId="1076"/>
        <pc:sldMkLst>
          <pc:docMk/>
          <pc:sldMk cId="70313596" sldId="261"/>
        </pc:sldMkLst>
        <pc:spChg chg="mod">
          <ac:chgData name="Tejas Murali" userId="c62a13c767527793" providerId="LiveId" clId="{14DDC4B4-1F4D-425A-80DE-751C55972849}" dt="2023-12-03T17:42:27.034" v="10793" actId="26606"/>
          <ac:spMkLst>
            <pc:docMk/>
            <pc:sldMk cId="70313596" sldId="261"/>
            <ac:spMk id="2" creationId="{BA13DCB7-74CC-DE40-6CA0-58DE9D40C34C}"/>
          </ac:spMkLst>
        </pc:spChg>
        <pc:spChg chg="del">
          <ac:chgData name="Tejas Murali" userId="c62a13c767527793" providerId="LiveId" clId="{14DDC4B4-1F4D-425A-80DE-751C55972849}" dt="2023-12-02T22:53:24.788" v="3415"/>
          <ac:spMkLst>
            <pc:docMk/>
            <pc:sldMk cId="70313596" sldId="261"/>
            <ac:spMk id="3" creationId="{E0C733F3-FB68-0867-49DC-7359700B4FE2}"/>
          </ac:spMkLst>
        </pc:spChg>
        <pc:spChg chg="add mod">
          <ac:chgData name="Tejas Murali" userId="c62a13c767527793" providerId="LiveId" clId="{14DDC4B4-1F4D-425A-80DE-751C55972849}" dt="2023-12-03T17:42:27.034" v="10793" actId="26606"/>
          <ac:spMkLst>
            <pc:docMk/>
            <pc:sldMk cId="70313596" sldId="261"/>
            <ac:spMk id="4" creationId="{2EF5F829-C45C-76FB-4BC6-FEEBC8CC2BF3}"/>
          </ac:spMkLst>
        </pc:spChg>
        <pc:spChg chg="add del">
          <ac:chgData name="Tejas Murali" userId="c62a13c767527793" providerId="LiveId" clId="{14DDC4B4-1F4D-425A-80DE-751C55972849}" dt="2023-12-03T17:42:27.034" v="10793" actId="26606"/>
          <ac:spMkLst>
            <pc:docMk/>
            <pc:sldMk cId="70313596" sldId="261"/>
            <ac:spMk id="2055" creationId="{C4285719-470E-454C-AF62-8323075F1F5B}"/>
          </ac:spMkLst>
        </pc:spChg>
        <pc:spChg chg="add del">
          <ac:chgData name="Tejas Murali" userId="c62a13c767527793" providerId="LiveId" clId="{14DDC4B4-1F4D-425A-80DE-751C55972849}" dt="2023-12-03T17:42:27.034" v="10793" actId="26606"/>
          <ac:spMkLst>
            <pc:docMk/>
            <pc:sldMk cId="70313596" sldId="261"/>
            <ac:spMk id="2057" creationId="{CD9FE4EF-C4D8-49A0-B2FF-81D8DB7D8A24}"/>
          </ac:spMkLst>
        </pc:spChg>
        <pc:spChg chg="add del">
          <ac:chgData name="Tejas Murali" userId="c62a13c767527793" providerId="LiveId" clId="{14DDC4B4-1F4D-425A-80DE-751C55972849}" dt="2023-12-03T17:42:27.034" v="10793" actId="26606"/>
          <ac:spMkLst>
            <pc:docMk/>
            <pc:sldMk cId="70313596" sldId="261"/>
            <ac:spMk id="2059" creationId="{4300840D-0A0B-4512-BACA-B439D5B9C57C}"/>
          </ac:spMkLst>
        </pc:spChg>
        <pc:spChg chg="add del">
          <ac:chgData name="Tejas Murali" userId="c62a13c767527793" providerId="LiveId" clId="{14DDC4B4-1F4D-425A-80DE-751C55972849}" dt="2023-12-03T17:42:27.034" v="10793" actId="26606"/>
          <ac:spMkLst>
            <pc:docMk/>
            <pc:sldMk cId="70313596" sldId="261"/>
            <ac:spMk id="2061" creationId="{D2B78728-A580-49A7-84F9-6EF6F583ADE0}"/>
          </ac:spMkLst>
        </pc:spChg>
        <pc:spChg chg="add del">
          <ac:chgData name="Tejas Murali" userId="c62a13c767527793" providerId="LiveId" clId="{14DDC4B4-1F4D-425A-80DE-751C55972849}" dt="2023-12-03T17:42:27.034" v="10793" actId="26606"/>
          <ac:spMkLst>
            <pc:docMk/>
            <pc:sldMk cId="70313596" sldId="261"/>
            <ac:spMk id="2063" creationId="{38FAA1A1-D861-433F-88FA-1E9D6FD31D11}"/>
          </ac:spMkLst>
        </pc:spChg>
        <pc:spChg chg="add del">
          <ac:chgData name="Tejas Murali" userId="c62a13c767527793" providerId="LiveId" clId="{14DDC4B4-1F4D-425A-80DE-751C55972849}" dt="2023-12-03T17:42:27.034" v="10793" actId="26606"/>
          <ac:spMkLst>
            <pc:docMk/>
            <pc:sldMk cId="70313596" sldId="261"/>
            <ac:spMk id="2065" creationId="{8D71EDA1-87BF-4D5D-AB79-F346FD19278A}"/>
          </ac:spMkLst>
        </pc:spChg>
        <pc:spChg chg="add">
          <ac:chgData name="Tejas Murali" userId="c62a13c767527793" providerId="LiveId" clId="{14DDC4B4-1F4D-425A-80DE-751C55972849}" dt="2023-12-03T17:42:27.034" v="10793" actId="26606"/>
          <ac:spMkLst>
            <pc:docMk/>
            <pc:sldMk cId="70313596" sldId="261"/>
            <ac:spMk id="2070" creationId="{979E27D9-03C7-44E2-9FF8-15D0C8506AF7}"/>
          </ac:spMkLst>
        </pc:spChg>
        <pc:spChg chg="add">
          <ac:chgData name="Tejas Murali" userId="c62a13c767527793" providerId="LiveId" clId="{14DDC4B4-1F4D-425A-80DE-751C55972849}" dt="2023-12-03T17:42:27.034" v="10793" actId="26606"/>
          <ac:spMkLst>
            <pc:docMk/>
            <pc:sldMk cId="70313596" sldId="261"/>
            <ac:spMk id="2072" creationId="{EEBF1590-3B36-48EE-A89D-3B6F3CB256AB}"/>
          </ac:spMkLst>
        </pc:spChg>
        <pc:spChg chg="add">
          <ac:chgData name="Tejas Murali" userId="c62a13c767527793" providerId="LiveId" clId="{14DDC4B4-1F4D-425A-80DE-751C55972849}" dt="2023-12-03T17:42:27.034" v="10793" actId="26606"/>
          <ac:spMkLst>
            <pc:docMk/>
            <pc:sldMk cId="70313596" sldId="261"/>
            <ac:spMk id="2074" creationId="{AC8F6C8C-AB5A-4548-942D-E3FD40ACBC49}"/>
          </ac:spMkLst>
        </pc:spChg>
        <pc:picChg chg="add mod">
          <ac:chgData name="Tejas Murali" userId="c62a13c767527793" providerId="LiveId" clId="{14DDC4B4-1F4D-425A-80DE-751C55972849}" dt="2023-12-03T22:22:45.415" v="10956" actId="1076"/>
          <ac:picMkLst>
            <pc:docMk/>
            <pc:sldMk cId="70313596" sldId="261"/>
            <ac:picMk id="3" creationId="{4478C12D-EC7A-0237-508E-4D81F348D94D}"/>
          </ac:picMkLst>
        </pc:picChg>
        <pc:picChg chg="add mod ord">
          <ac:chgData name="Tejas Murali" userId="c62a13c767527793" providerId="LiveId" clId="{14DDC4B4-1F4D-425A-80DE-751C55972849}" dt="2023-12-03T22:22:39.063" v="10955" actId="1076"/>
          <ac:picMkLst>
            <pc:docMk/>
            <pc:sldMk cId="70313596" sldId="261"/>
            <ac:picMk id="2050" creationId="{F6A395BC-1D2D-A735-6E15-8EA3A0751344}"/>
          </ac:picMkLst>
        </pc:picChg>
      </pc:sldChg>
      <pc:sldChg chg="addSp delSp modSp new mod ord setBg">
        <pc:chgData name="Tejas Murali" userId="c62a13c767527793" providerId="LiveId" clId="{14DDC4B4-1F4D-425A-80DE-751C55972849}" dt="2023-12-03T18:07:03.242" v="10942" actId="1076"/>
        <pc:sldMkLst>
          <pc:docMk/>
          <pc:sldMk cId="3287949216" sldId="262"/>
        </pc:sldMkLst>
        <pc:spChg chg="mod">
          <ac:chgData name="Tejas Murali" userId="c62a13c767527793" providerId="LiveId" clId="{14DDC4B4-1F4D-425A-80DE-751C55972849}" dt="2023-12-03T18:07:03.242" v="10942" actId="1076"/>
          <ac:spMkLst>
            <pc:docMk/>
            <pc:sldMk cId="3287949216" sldId="262"/>
            <ac:spMk id="2" creationId="{414B133F-9DDF-57D7-3DBE-8A8D3AD01CFA}"/>
          </ac:spMkLst>
        </pc:spChg>
        <pc:spChg chg="add del mod">
          <ac:chgData name="Tejas Murali" userId="c62a13c767527793" providerId="LiveId" clId="{14DDC4B4-1F4D-425A-80DE-751C55972849}" dt="2023-12-03T17:42:48.554" v="10798" actId="26606"/>
          <ac:spMkLst>
            <pc:docMk/>
            <pc:sldMk cId="3287949216" sldId="262"/>
            <ac:spMk id="3" creationId="{89F20409-E1D7-C5A5-8684-964C87E9CF49}"/>
          </ac:spMkLst>
        </pc:spChg>
        <pc:spChg chg="add del">
          <ac:chgData name="Tejas Murali" userId="c62a13c767527793" providerId="LiveId" clId="{14DDC4B4-1F4D-425A-80DE-751C55972849}" dt="2023-12-03T17:42:44.618" v="10795" actId="26606"/>
          <ac:spMkLst>
            <pc:docMk/>
            <pc:sldMk cId="3287949216" sldId="262"/>
            <ac:spMk id="9" creationId="{2E17E911-875F-4DE5-8699-99D9F1805A5D}"/>
          </ac:spMkLst>
        </pc:spChg>
        <pc:spChg chg="add del">
          <ac:chgData name="Tejas Murali" userId="c62a13c767527793" providerId="LiveId" clId="{14DDC4B4-1F4D-425A-80DE-751C55972849}" dt="2023-12-03T17:42:44.618" v="10795" actId="26606"/>
          <ac:spMkLst>
            <pc:docMk/>
            <pc:sldMk cId="3287949216" sldId="262"/>
            <ac:spMk id="11" creationId="{CD9FE4EF-C4D8-49A0-B2FF-81D8DB7D8A24}"/>
          </ac:spMkLst>
        </pc:spChg>
        <pc:spChg chg="add del">
          <ac:chgData name="Tejas Murali" userId="c62a13c767527793" providerId="LiveId" clId="{14DDC4B4-1F4D-425A-80DE-751C55972849}" dt="2023-12-03T17:42:44.618" v="10795" actId="26606"/>
          <ac:spMkLst>
            <pc:docMk/>
            <pc:sldMk cId="3287949216" sldId="262"/>
            <ac:spMk id="13" creationId="{4300840D-0A0B-4512-BACA-B439D5B9C57C}"/>
          </ac:spMkLst>
        </pc:spChg>
        <pc:spChg chg="add del">
          <ac:chgData name="Tejas Murali" userId="c62a13c767527793" providerId="LiveId" clId="{14DDC4B4-1F4D-425A-80DE-751C55972849}" dt="2023-12-03T17:42:44.618" v="10795" actId="26606"/>
          <ac:spMkLst>
            <pc:docMk/>
            <pc:sldMk cId="3287949216" sldId="262"/>
            <ac:spMk id="15" creationId="{D2B78728-A580-49A7-84F9-6EF6F583ADE0}"/>
          </ac:spMkLst>
        </pc:spChg>
        <pc:spChg chg="add del">
          <ac:chgData name="Tejas Murali" userId="c62a13c767527793" providerId="LiveId" clId="{14DDC4B4-1F4D-425A-80DE-751C55972849}" dt="2023-12-03T17:42:44.618" v="10795" actId="26606"/>
          <ac:spMkLst>
            <pc:docMk/>
            <pc:sldMk cId="3287949216" sldId="262"/>
            <ac:spMk id="17" creationId="{38FAA1A1-D861-433F-88FA-1E9D6FD31D11}"/>
          </ac:spMkLst>
        </pc:spChg>
        <pc:spChg chg="add del">
          <ac:chgData name="Tejas Murali" userId="c62a13c767527793" providerId="LiveId" clId="{14DDC4B4-1F4D-425A-80DE-751C55972849}" dt="2023-12-03T17:42:44.618" v="10795" actId="26606"/>
          <ac:spMkLst>
            <pc:docMk/>
            <pc:sldMk cId="3287949216" sldId="262"/>
            <ac:spMk id="19" creationId="{8D71EDA1-87BF-4D5D-AB79-F346FD19278A}"/>
          </ac:spMkLst>
        </pc:spChg>
        <pc:spChg chg="add del">
          <ac:chgData name="Tejas Murali" userId="c62a13c767527793" providerId="LiveId" clId="{14DDC4B4-1F4D-425A-80DE-751C55972849}" dt="2023-12-03T17:42:48.554" v="10797" actId="26606"/>
          <ac:spMkLst>
            <pc:docMk/>
            <pc:sldMk cId="3287949216" sldId="262"/>
            <ac:spMk id="21" creationId="{BACC6370-2D7E-4714-9D71-7542949D7D5D}"/>
          </ac:spMkLst>
        </pc:spChg>
        <pc:spChg chg="add del">
          <ac:chgData name="Tejas Murali" userId="c62a13c767527793" providerId="LiveId" clId="{14DDC4B4-1F4D-425A-80DE-751C55972849}" dt="2023-12-03T17:42:48.554" v="10797" actId="26606"/>
          <ac:spMkLst>
            <pc:docMk/>
            <pc:sldMk cId="3287949216" sldId="262"/>
            <ac:spMk id="22" creationId="{F68B3F68-107C-434F-AA38-110D5EA91B85}"/>
          </ac:spMkLst>
        </pc:spChg>
        <pc:spChg chg="add del">
          <ac:chgData name="Tejas Murali" userId="c62a13c767527793" providerId="LiveId" clId="{14DDC4B4-1F4D-425A-80DE-751C55972849}" dt="2023-12-03T17:42:48.554" v="10797" actId="26606"/>
          <ac:spMkLst>
            <pc:docMk/>
            <pc:sldMk cId="3287949216" sldId="262"/>
            <ac:spMk id="23" creationId="{AAD0DBB9-1A4B-4391-81D4-CB19F9AB918A}"/>
          </ac:spMkLst>
        </pc:spChg>
        <pc:spChg chg="add del">
          <ac:chgData name="Tejas Murali" userId="c62a13c767527793" providerId="LiveId" clId="{14DDC4B4-1F4D-425A-80DE-751C55972849}" dt="2023-12-03T17:42:48.554" v="10797" actId="26606"/>
          <ac:spMkLst>
            <pc:docMk/>
            <pc:sldMk cId="3287949216" sldId="262"/>
            <ac:spMk id="24" creationId="{063BBA22-50EA-4C4D-BE05-F1CE4E63AA56}"/>
          </ac:spMkLst>
        </pc:spChg>
        <pc:spChg chg="add">
          <ac:chgData name="Tejas Murali" userId="c62a13c767527793" providerId="LiveId" clId="{14DDC4B4-1F4D-425A-80DE-751C55972849}" dt="2023-12-03T17:42:48.554" v="10798" actId="26606"/>
          <ac:spMkLst>
            <pc:docMk/>
            <pc:sldMk cId="3287949216" sldId="262"/>
            <ac:spMk id="27" creationId="{2E17E911-875F-4DE5-8699-99D9F1805A5D}"/>
          </ac:spMkLst>
        </pc:spChg>
        <pc:spChg chg="add">
          <ac:chgData name="Tejas Murali" userId="c62a13c767527793" providerId="LiveId" clId="{14DDC4B4-1F4D-425A-80DE-751C55972849}" dt="2023-12-03T17:42:48.554" v="10798" actId="26606"/>
          <ac:spMkLst>
            <pc:docMk/>
            <pc:sldMk cId="3287949216" sldId="262"/>
            <ac:spMk id="28" creationId="{CD9FE4EF-C4D8-49A0-B2FF-81D8DB7D8A24}"/>
          </ac:spMkLst>
        </pc:spChg>
        <pc:spChg chg="add">
          <ac:chgData name="Tejas Murali" userId="c62a13c767527793" providerId="LiveId" clId="{14DDC4B4-1F4D-425A-80DE-751C55972849}" dt="2023-12-03T17:42:48.554" v="10798" actId="26606"/>
          <ac:spMkLst>
            <pc:docMk/>
            <pc:sldMk cId="3287949216" sldId="262"/>
            <ac:spMk id="29" creationId="{4300840D-0A0B-4512-BACA-B439D5B9C57C}"/>
          </ac:spMkLst>
        </pc:spChg>
        <pc:spChg chg="add">
          <ac:chgData name="Tejas Murali" userId="c62a13c767527793" providerId="LiveId" clId="{14DDC4B4-1F4D-425A-80DE-751C55972849}" dt="2023-12-03T17:42:48.554" v="10798" actId="26606"/>
          <ac:spMkLst>
            <pc:docMk/>
            <pc:sldMk cId="3287949216" sldId="262"/>
            <ac:spMk id="30" creationId="{D2B78728-A580-49A7-84F9-6EF6F583ADE0}"/>
          </ac:spMkLst>
        </pc:spChg>
        <pc:spChg chg="add">
          <ac:chgData name="Tejas Murali" userId="c62a13c767527793" providerId="LiveId" clId="{14DDC4B4-1F4D-425A-80DE-751C55972849}" dt="2023-12-03T17:42:48.554" v="10798" actId="26606"/>
          <ac:spMkLst>
            <pc:docMk/>
            <pc:sldMk cId="3287949216" sldId="262"/>
            <ac:spMk id="31" creationId="{38FAA1A1-D861-433F-88FA-1E9D6FD31D11}"/>
          </ac:spMkLst>
        </pc:spChg>
        <pc:spChg chg="add">
          <ac:chgData name="Tejas Murali" userId="c62a13c767527793" providerId="LiveId" clId="{14DDC4B4-1F4D-425A-80DE-751C55972849}" dt="2023-12-03T17:42:48.554" v="10798" actId="26606"/>
          <ac:spMkLst>
            <pc:docMk/>
            <pc:sldMk cId="3287949216" sldId="262"/>
            <ac:spMk id="32" creationId="{8D71EDA1-87BF-4D5D-AB79-F346FD19278A}"/>
          </ac:spMkLst>
        </pc:spChg>
        <pc:spChg chg="add">
          <ac:chgData name="Tejas Murali" userId="c62a13c767527793" providerId="LiveId" clId="{14DDC4B4-1F4D-425A-80DE-751C55972849}" dt="2023-12-03T17:42:48.554" v="10798" actId="26606"/>
          <ac:spMkLst>
            <pc:docMk/>
            <pc:sldMk cId="3287949216" sldId="262"/>
            <ac:spMk id="33" creationId="{89F20409-E1D7-C5A5-8684-964C87E9CF49}"/>
          </ac:spMkLst>
        </pc:spChg>
        <pc:graphicFrameChg chg="add del">
          <ac:chgData name="Tejas Murali" userId="c62a13c767527793" providerId="LiveId" clId="{14DDC4B4-1F4D-425A-80DE-751C55972849}" dt="2023-12-03T17:42:48.554" v="10797" actId="26606"/>
          <ac:graphicFrameMkLst>
            <pc:docMk/>
            <pc:sldMk cId="3287949216" sldId="262"/>
            <ac:graphicFrameMk id="25" creationId="{463D4FBD-5054-A345-5988-286F085C2DAC}"/>
          </ac:graphicFrameMkLst>
        </pc:graphicFrameChg>
        <pc:picChg chg="add del">
          <ac:chgData name="Tejas Murali" userId="c62a13c767527793" providerId="LiveId" clId="{14DDC4B4-1F4D-425A-80DE-751C55972849}" dt="2023-12-03T17:42:44.618" v="10795" actId="26606"/>
          <ac:picMkLst>
            <pc:docMk/>
            <pc:sldMk cId="3287949216" sldId="262"/>
            <ac:picMk id="5" creationId="{5542D1E7-5E56-F435-E388-1BF388C22054}"/>
          </ac:picMkLst>
        </pc:picChg>
        <pc:picChg chg="add">
          <ac:chgData name="Tejas Murali" userId="c62a13c767527793" providerId="LiveId" clId="{14DDC4B4-1F4D-425A-80DE-751C55972849}" dt="2023-12-03T17:42:48.554" v="10798" actId="26606"/>
          <ac:picMkLst>
            <pc:docMk/>
            <pc:sldMk cId="3287949216" sldId="262"/>
            <ac:picMk id="34" creationId="{5542D1E7-5E56-F435-E388-1BF388C22054}"/>
          </ac:picMkLst>
        </pc:picChg>
      </pc:sldChg>
      <pc:sldChg chg="addSp delSp modSp new mod setBg">
        <pc:chgData name="Tejas Murali" userId="c62a13c767527793" providerId="LiveId" clId="{14DDC4B4-1F4D-425A-80DE-751C55972849}" dt="2023-12-03T22:29:30.228" v="10980"/>
        <pc:sldMkLst>
          <pc:docMk/>
          <pc:sldMk cId="2036277773" sldId="263"/>
        </pc:sldMkLst>
        <pc:spChg chg="mod">
          <ac:chgData name="Tejas Murali" userId="c62a13c767527793" providerId="LiveId" clId="{14DDC4B4-1F4D-425A-80DE-751C55972849}" dt="2023-12-03T17:55:50.927" v="10883" actId="14100"/>
          <ac:spMkLst>
            <pc:docMk/>
            <pc:sldMk cId="2036277773" sldId="263"/>
            <ac:spMk id="2" creationId="{BDB60649-A787-EBAE-63A0-970B6970A576}"/>
          </ac:spMkLst>
        </pc:spChg>
        <pc:spChg chg="mod">
          <ac:chgData name="Tejas Murali" userId="c62a13c767527793" providerId="LiveId" clId="{14DDC4B4-1F4D-425A-80DE-751C55972849}" dt="2023-12-03T17:56:18.677" v="10888" actId="255"/>
          <ac:spMkLst>
            <pc:docMk/>
            <pc:sldMk cId="2036277773" sldId="263"/>
            <ac:spMk id="3" creationId="{8AF3F0EF-CAE8-81D9-F1FE-6D61BEAA80F1}"/>
          </ac:spMkLst>
        </pc:spChg>
        <pc:spChg chg="add del">
          <ac:chgData name="Tejas Murali" userId="c62a13c767527793" providerId="LiveId" clId="{14DDC4B4-1F4D-425A-80DE-751C55972849}" dt="2023-12-03T17:43:57.308" v="10806" actId="26606"/>
          <ac:spMkLst>
            <pc:docMk/>
            <pc:sldMk cId="2036277773" sldId="263"/>
            <ac:spMk id="1031" creationId="{979E27D9-03C7-44E2-9FF8-15D0C8506AF7}"/>
          </ac:spMkLst>
        </pc:spChg>
        <pc:spChg chg="add del">
          <ac:chgData name="Tejas Murali" userId="c62a13c767527793" providerId="LiveId" clId="{14DDC4B4-1F4D-425A-80DE-751C55972849}" dt="2023-12-03T17:43:57.308" v="10806" actId="26606"/>
          <ac:spMkLst>
            <pc:docMk/>
            <pc:sldMk cId="2036277773" sldId="263"/>
            <ac:spMk id="1033" creationId="{EEBF1590-3B36-48EE-A89D-3B6F3CB256AB}"/>
          </ac:spMkLst>
        </pc:spChg>
        <pc:spChg chg="add del">
          <ac:chgData name="Tejas Murali" userId="c62a13c767527793" providerId="LiveId" clId="{14DDC4B4-1F4D-425A-80DE-751C55972849}" dt="2023-12-03T17:43:57.308" v="10806" actId="26606"/>
          <ac:spMkLst>
            <pc:docMk/>
            <pc:sldMk cId="2036277773" sldId="263"/>
            <ac:spMk id="1035" creationId="{AC8F6C8C-AB5A-4548-942D-E3FD40ACBC49}"/>
          </ac:spMkLst>
        </pc:spChg>
        <pc:spChg chg="add">
          <ac:chgData name="Tejas Murali" userId="c62a13c767527793" providerId="LiveId" clId="{14DDC4B4-1F4D-425A-80DE-751C55972849}" dt="2023-12-03T17:43:57.308" v="10806" actId="26606"/>
          <ac:spMkLst>
            <pc:docMk/>
            <pc:sldMk cId="2036277773" sldId="263"/>
            <ac:spMk id="1040" creationId="{979E27D9-03C7-44E2-9FF8-15D0C8506AF7}"/>
          </ac:spMkLst>
        </pc:spChg>
        <pc:spChg chg="add">
          <ac:chgData name="Tejas Murali" userId="c62a13c767527793" providerId="LiveId" clId="{14DDC4B4-1F4D-425A-80DE-751C55972849}" dt="2023-12-03T17:43:57.308" v="10806" actId="26606"/>
          <ac:spMkLst>
            <pc:docMk/>
            <pc:sldMk cId="2036277773" sldId="263"/>
            <ac:spMk id="1042" creationId="{EEBF1590-3B36-48EE-A89D-3B6F3CB256AB}"/>
          </ac:spMkLst>
        </pc:spChg>
        <pc:spChg chg="add">
          <ac:chgData name="Tejas Murali" userId="c62a13c767527793" providerId="LiveId" clId="{14DDC4B4-1F4D-425A-80DE-751C55972849}" dt="2023-12-03T17:43:57.308" v="10806" actId="26606"/>
          <ac:spMkLst>
            <pc:docMk/>
            <pc:sldMk cId="2036277773" sldId="263"/>
            <ac:spMk id="1044" creationId="{AC8F6C8C-AB5A-4548-942D-E3FD40ACBC49}"/>
          </ac:spMkLst>
        </pc:spChg>
        <pc:picChg chg="add mod">
          <ac:chgData name="Tejas Murali" userId="c62a13c767527793" providerId="LiveId" clId="{14DDC4B4-1F4D-425A-80DE-751C55972849}" dt="2023-12-03T22:29:30.228" v="10980"/>
          <ac:picMkLst>
            <pc:docMk/>
            <pc:sldMk cId="2036277773" sldId="263"/>
            <ac:picMk id="4" creationId="{26309A91-CD6F-B969-73DA-C7C767BF9895}"/>
          </ac:picMkLst>
        </pc:picChg>
        <pc:picChg chg="add mod">
          <ac:chgData name="Tejas Murali" userId="c62a13c767527793" providerId="LiveId" clId="{14DDC4B4-1F4D-425A-80DE-751C55972849}" dt="2023-12-03T17:43:44.658" v="10805" actId="26606"/>
          <ac:picMkLst>
            <pc:docMk/>
            <pc:sldMk cId="2036277773" sldId="263"/>
            <ac:picMk id="1026" creationId="{D71EC152-D04C-AFD3-876F-AE64343EBD58}"/>
          </ac:picMkLst>
        </pc:picChg>
      </pc:sldChg>
      <pc:sldChg chg="addSp modSp new mod setBg">
        <pc:chgData name="Tejas Murali" userId="c62a13c767527793" providerId="LiveId" clId="{14DDC4B4-1F4D-425A-80DE-751C55972849}" dt="2023-12-03T18:06:23.830" v="10937" actId="14100"/>
        <pc:sldMkLst>
          <pc:docMk/>
          <pc:sldMk cId="3050666907" sldId="264"/>
        </pc:sldMkLst>
        <pc:spChg chg="mod">
          <ac:chgData name="Tejas Murali" userId="c62a13c767527793" providerId="LiveId" clId="{14DDC4B4-1F4D-425A-80DE-751C55972849}" dt="2023-12-03T18:06:23.830" v="10937" actId="14100"/>
          <ac:spMkLst>
            <pc:docMk/>
            <pc:sldMk cId="3050666907" sldId="264"/>
            <ac:spMk id="2" creationId="{F1A17D92-3FAB-C4CD-F9D0-8824D926A630}"/>
          </ac:spMkLst>
        </pc:spChg>
        <pc:spChg chg="mod">
          <ac:chgData name="Tejas Murali" userId="c62a13c767527793" providerId="LiveId" clId="{14DDC4B4-1F4D-425A-80DE-751C55972849}" dt="2023-12-03T17:43:10.555" v="10799" actId="26606"/>
          <ac:spMkLst>
            <pc:docMk/>
            <pc:sldMk cId="3050666907" sldId="264"/>
            <ac:spMk id="3" creationId="{84670A3B-5A6F-1653-0479-B7E9977AD683}"/>
          </ac:spMkLst>
        </pc:spChg>
        <pc:spChg chg="add">
          <ac:chgData name="Tejas Murali" userId="c62a13c767527793" providerId="LiveId" clId="{14DDC4B4-1F4D-425A-80DE-751C55972849}" dt="2023-12-03T17:43:10.555" v="10799" actId="26606"/>
          <ac:spMkLst>
            <pc:docMk/>
            <pc:sldMk cId="3050666907" sldId="264"/>
            <ac:spMk id="8" creationId="{09588DA8-065E-4F6F-8EFD-43104AB2E0CF}"/>
          </ac:spMkLst>
        </pc:spChg>
        <pc:spChg chg="add">
          <ac:chgData name="Tejas Murali" userId="c62a13c767527793" providerId="LiveId" clId="{14DDC4B4-1F4D-425A-80DE-751C55972849}" dt="2023-12-03T17:43:10.555" v="10799" actId="26606"/>
          <ac:spMkLst>
            <pc:docMk/>
            <pc:sldMk cId="3050666907" sldId="264"/>
            <ac:spMk id="10" creationId="{C4285719-470E-454C-AF62-8323075F1F5B}"/>
          </ac:spMkLst>
        </pc:spChg>
        <pc:spChg chg="add">
          <ac:chgData name="Tejas Murali" userId="c62a13c767527793" providerId="LiveId" clId="{14DDC4B4-1F4D-425A-80DE-751C55972849}" dt="2023-12-03T17:43:10.555" v="10799" actId="26606"/>
          <ac:spMkLst>
            <pc:docMk/>
            <pc:sldMk cId="3050666907" sldId="264"/>
            <ac:spMk id="12" creationId="{CD9FE4EF-C4D8-49A0-B2FF-81D8DB7D8A24}"/>
          </ac:spMkLst>
        </pc:spChg>
        <pc:spChg chg="add">
          <ac:chgData name="Tejas Murali" userId="c62a13c767527793" providerId="LiveId" clId="{14DDC4B4-1F4D-425A-80DE-751C55972849}" dt="2023-12-03T17:43:10.555" v="10799" actId="26606"/>
          <ac:spMkLst>
            <pc:docMk/>
            <pc:sldMk cId="3050666907" sldId="264"/>
            <ac:spMk id="14" creationId="{4300840D-0A0B-4512-BACA-B439D5B9C57C}"/>
          </ac:spMkLst>
        </pc:spChg>
        <pc:spChg chg="add">
          <ac:chgData name="Tejas Murali" userId="c62a13c767527793" providerId="LiveId" clId="{14DDC4B4-1F4D-425A-80DE-751C55972849}" dt="2023-12-03T17:43:10.555" v="10799" actId="26606"/>
          <ac:spMkLst>
            <pc:docMk/>
            <pc:sldMk cId="3050666907" sldId="264"/>
            <ac:spMk id="16" creationId="{D2B78728-A580-49A7-84F9-6EF6F583ADE0}"/>
          </ac:spMkLst>
        </pc:spChg>
        <pc:spChg chg="add">
          <ac:chgData name="Tejas Murali" userId="c62a13c767527793" providerId="LiveId" clId="{14DDC4B4-1F4D-425A-80DE-751C55972849}" dt="2023-12-03T17:43:10.555" v="10799" actId="26606"/>
          <ac:spMkLst>
            <pc:docMk/>
            <pc:sldMk cId="3050666907" sldId="264"/>
            <ac:spMk id="18" creationId="{38FAA1A1-D861-433F-88FA-1E9D6FD31D11}"/>
          </ac:spMkLst>
        </pc:spChg>
        <pc:spChg chg="add">
          <ac:chgData name="Tejas Murali" userId="c62a13c767527793" providerId="LiveId" clId="{14DDC4B4-1F4D-425A-80DE-751C55972849}" dt="2023-12-03T17:43:10.555" v="10799" actId="26606"/>
          <ac:spMkLst>
            <pc:docMk/>
            <pc:sldMk cId="3050666907" sldId="264"/>
            <ac:spMk id="20" creationId="{8D71EDA1-87BF-4D5D-AB79-F346FD19278A}"/>
          </ac:spMkLst>
        </pc:spChg>
      </pc:sldChg>
      <pc:sldChg chg="addSp delSp modSp new mod setBg">
        <pc:chgData name="Tejas Murali" userId="c62a13c767527793" providerId="LiveId" clId="{14DDC4B4-1F4D-425A-80DE-751C55972849}" dt="2023-12-03T22:30:58.069" v="10985" actId="1076"/>
        <pc:sldMkLst>
          <pc:docMk/>
          <pc:sldMk cId="1231961967" sldId="265"/>
        </pc:sldMkLst>
        <pc:spChg chg="mod">
          <ac:chgData name="Tejas Murali" userId="c62a13c767527793" providerId="LiveId" clId="{14DDC4B4-1F4D-425A-80DE-751C55972849}" dt="2023-12-03T22:30:52.891" v="10984" actId="1076"/>
          <ac:spMkLst>
            <pc:docMk/>
            <pc:sldMk cId="1231961967" sldId="265"/>
            <ac:spMk id="2" creationId="{B677A363-6339-6A00-2CC0-B900762E5BFE}"/>
          </ac:spMkLst>
        </pc:spChg>
        <pc:spChg chg="mod ord">
          <ac:chgData name="Tejas Murali" userId="c62a13c767527793" providerId="LiveId" clId="{14DDC4B4-1F4D-425A-80DE-751C55972849}" dt="2023-12-03T22:30:45.420" v="10983" actId="1076"/>
          <ac:spMkLst>
            <pc:docMk/>
            <pc:sldMk cId="1231961967" sldId="265"/>
            <ac:spMk id="3" creationId="{E856DF4C-B47B-7441-12ED-94AA521510FA}"/>
          </ac:spMkLst>
        </pc:spChg>
        <pc:spChg chg="add del">
          <ac:chgData name="Tejas Murali" userId="c62a13c767527793" providerId="LiveId" clId="{14DDC4B4-1F4D-425A-80DE-751C55972849}" dt="2023-12-03T17:45:15.089" v="10818" actId="26606"/>
          <ac:spMkLst>
            <pc:docMk/>
            <pc:sldMk cId="1231961967" sldId="265"/>
            <ac:spMk id="2052" creationId="{B712E947-0734-45F9-9C4F-41114EC3A33E}"/>
          </ac:spMkLst>
        </pc:spChg>
        <pc:spChg chg="add del">
          <ac:chgData name="Tejas Murali" userId="c62a13c767527793" providerId="LiveId" clId="{14DDC4B4-1F4D-425A-80DE-751C55972849}" dt="2023-12-03T17:45:15.089" v="10818" actId="26606"/>
          <ac:spMkLst>
            <pc:docMk/>
            <pc:sldMk cId="1231961967" sldId="265"/>
            <ac:spMk id="2053" creationId="{4C6B5652-C661-4C58-B937-F0F490F7FCB2}"/>
          </ac:spMkLst>
        </pc:spChg>
        <pc:spChg chg="add del">
          <ac:chgData name="Tejas Murali" userId="c62a13c767527793" providerId="LiveId" clId="{14DDC4B4-1F4D-425A-80DE-751C55972849}" dt="2023-12-03T17:45:15.089" v="10818" actId="26606"/>
          <ac:spMkLst>
            <pc:docMk/>
            <pc:sldMk cId="1231961967" sldId="265"/>
            <ac:spMk id="2054" creationId="{0B936867-6407-43FB-9DE6-1B0879D0CB31}"/>
          </ac:spMkLst>
        </pc:spChg>
        <pc:spChg chg="add del">
          <ac:chgData name="Tejas Murali" userId="c62a13c767527793" providerId="LiveId" clId="{14DDC4B4-1F4D-425A-80DE-751C55972849}" dt="2023-12-03T17:44:06.787" v="10808" actId="26606"/>
          <ac:spMkLst>
            <pc:docMk/>
            <pc:sldMk cId="1231961967" sldId="265"/>
            <ac:spMk id="2055" creationId="{B712E947-0734-45F9-9C4F-41114EC3A33E}"/>
          </ac:spMkLst>
        </pc:spChg>
        <pc:spChg chg="add del">
          <ac:chgData name="Tejas Murali" userId="c62a13c767527793" providerId="LiveId" clId="{14DDC4B4-1F4D-425A-80DE-751C55972849}" dt="2023-12-03T17:45:15.089" v="10818" actId="26606"/>
          <ac:spMkLst>
            <pc:docMk/>
            <pc:sldMk cId="1231961967" sldId="265"/>
            <ac:spMk id="2056" creationId="{ACD0B258-678B-4A8C-894F-848AF24A1922}"/>
          </ac:spMkLst>
        </pc:spChg>
        <pc:spChg chg="add del">
          <ac:chgData name="Tejas Murali" userId="c62a13c767527793" providerId="LiveId" clId="{14DDC4B4-1F4D-425A-80DE-751C55972849}" dt="2023-12-03T17:44:06.787" v="10808" actId="26606"/>
          <ac:spMkLst>
            <pc:docMk/>
            <pc:sldMk cId="1231961967" sldId="265"/>
            <ac:spMk id="2057" creationId="{5A65989E-BBD5-44D7-AA86-7AFD5D46BBC0}"/>
          </ac:spMkLst>
        </pc:spChg>
        <pc:spChg chg="add del">
          <ac:chgData name="Tejas Murali" userId="c62a13c767527793" providerId="LiveId" clId="{14DDC4B4-1F4D-425A-80DE-751C55972849}" dt="2023-12-03T17:45:15.089" v="10818" actId="26606"/>
          <ac:spMkLst>
            <pc:docMk/>
            <pc:sldMk cId="1231961967" sldId="265"/>
            <ac:spMk id="2058" creationId="{C8D58395-74AF-401A-AF2F-76B6FCF71DFE}"/>
          </ac:spMkLst>
        </pc:spChg>
        <pc:spChg chg="add del">
          <ac:chgData name="Tejas Murali" userId="c62a13c767527793" providerId="LiveId" clId="{14DDC4B4-1F4D-425A-80DE-751C55972849}" dt="2023-12-03T17:44:06.787" v="10808" actId="26606"/>
          <ac:spMkLst>
            <pc:docMk/>
            <pc:sldMk cId="1231961967" sldId="265"/>
            <ac:spMk id="2059" creationId="{231A2881-D8D7-4A7D-ACA3-E9F849F853D8}"/>
          </ac:spMkLst>
        </pc:spChg>
        <pc:spChg chg="add del">
          <ac:chgData name="Tejas Murali" userId="c62a13c767527793" providerId="LiveId" clId="{14DDC4B4-1F4D-425A-80DE-751C55972849}" dt="2023-12-03T17:45:15.089" v="10818" actId="26606"/>
          <ac:spMkLst>
            <pc:docMk/>
            <pc:sldMk cId="1231961967" sldId="265"/>
            <ac:spMk id="2060" creationId="{2F003F3F-F118-41D2-AA3F-74DB0D1970BB}"/>
          </ac:spMkLst>
        </pc:spChg>
        <pc:spChg chg="add del">
          <ac:chgData name="Tejas Murali" userId="c62a13c767527793" providerId="LiveId" clId="{14DDC4B4-1F4D-425A-80DE-751C55972849}" dt="2023-12-03T17:44:12.052" v="10810" actId="26606"/>
          <ac:spMkLst>
            <pc:docMk/>
            <pc:sldMk cId="1231961967" sldId="265"/>
            <ac:spMk id="2061" creationId="{75C56826-D4E5-42ED-8529-079651CB3005}"/>
          </ac:spMkLst>
        </pc:spChg>
        <pc:spChg chg="add del">
          <ac:chgData name="Tejas Murali" userId="c62a13c767527793" providerId="LiveId" clId="{14DDC4B4-1F4D-425A-80DE-751C55972849}" dt="2023-12-03T17:44:12.052" v="10810" actId="26606"/>
          <ac:spMkLst>
            <pc:docMk/>
            <pc:sldMk cId="1231961967" sldId="265"/>
            <ac:spMk id="2062" creationId="{8F7AFB9A-7364-478C-B48B-8523CDD9AE8D}"/>
          </ac:spMkLst>
        </pc:spChg>
        <pc:spChg chg="add del">
          <ac:chgData name="Tejas Murali" userId="c62a13c767527793" providerId="LiveId" clId="{14DDC4B4-1F4D-425A-80DE-751C55972849}" dt="2023-12-03T17:44:12.052" v="10810" actId="26606"/>
          <ac:spMkLst>
            <pc:docMk/>
            <pc:sldMk cId="1231961967" sldId="265"/>
            <ac:spMk id="2063" creationId="{82095FCE-EF05-4443-B97A-85DEE3A5CA17}"/>
          </ac:spMkLst>
        </pc:spChg>
        <pc:spChg chg="add del">
          <ac:chgData name="Tejas Murali" userId="c62a13c767527793" providerId="LiveId" clId="{14DDC4B4-1F4D-425A-80DE-751C55972849}" dt="2023-12-03T17:44:12.052" v="10810" actId="26606"/>
          <ac:spMkLst>
            <pc:docMk/>
            <pc:sldMk cId="1231961967" sldId="265"/>
            <ac:spMk id="2064" creationId="{36678033-86B6-40E6-BE90-78D8ED4E3A31}"/>
          </ac:spMkLst>
        </pc:spChg>
        <pc:spChg chg="add del">
          <ac:chgData name="Tejas Murali" userId="c62a13c767527793" providerId="LiveId" clId="{14DDC4B4-1F4D-425A-80DE-751C55972849}" dt="2023-12-03T17:44:12.052" v="10810" actId="26606"/>
          <ac:spMkLst>
            <pc:docMk/>
            <pc:sldMk cId="1231961967" sldId="265"/>
            <ac:spMk id="2065" creationId="{D2542E1A-076E-4A34-BB67-2BF961754E0C}"/>
          </ac:spMkLst>
        </pc:spChg>
        <pc:spChg chg="add">
          <ac:chgData name="Tejas Murali" userId="c62a13c767527793" providerId="LiveId" clId="{14DDC4B4-1F4D-425A-80DE-751C55972849}" dt="2023-12-03T17:45:15.089" v="10819" actId="26606"/>
          <ac:spMkLst>
            <pc:docMk/>
            <pc:sldMk cId="1231961967" sldId="265"/>
            <ac:spMk id="2066" creationId="{B712E947-0734-45F9-9C4F-41114EC3A33E}"/>
          </ac:spMkLst>
        </pc:spChg>
        <pc:spChg chg="add del">
          <ac:chgData name="Tejas Murali" userId="c62a13c767527793" providerId="LiveId" clId="{14DDC4B4-1F4D-425A-80DE-751C55972849}" dt="2023-12-03T17:44:17.826" v="10812" actId="26606"/>
          <ac:spMkLst>
            <pc:docMk/>
            <pc:sldMk cId="1231961967" sldId="265"/>
            <ac:spMk id="2067" creationId="{B712E947-0734-45F9-9C4F-41114EC3A33E}"/>
          </ac:spMkLst>
        </pc:spChg>
        <pc:spChg chg="add del">
          <ac:chgData name="Tejas Murali" userId="c62a13c767527793" providerId="LiveId" clId="{14DDC4B4-1F4D-425A-80DE-751C55972849}" dt="2023-12-03T17:44:17.826" v="10812" actId="26606"/>
          <ac:spMkLst>
            <pc:docMk/>
            <pc:sldMk cId="1231961967" sldId="265"/>
            <ac:spMk id="2068" creationId="{5A65989E-BBD5-44D7-AA86-7AFD5D46BBC0}"/>
          </ac:spMkLst>
        </pc:spChg>
        <pc:spChg chg="add del">
          <ac:chgData name="Tejas Murali" userId="c62a13c767527793" providerId="LiveId" clId="{14DDC4B4-1F4D-425A-80DE-751C55972849}" dt="2023-12-03T17:44:17.826" v="10812" actId="26606"/>
          <ac:spMkLst>
            <pc:docMk/>
            <pc:sldMk cId="1231961967" sldId="265"/>
            <ac:spMk id="2069" creationId="{231A2881-D8D7-4A7D-ACA3-E9F849F853D8}"/>
          </ac:spMkLst>
        </pc:spChg>
        <pc:spChg chg="add">
          <ac:chgData name="Tejas Murali" userId="c62a13c767527793" providerId="LiveId" clId="{14DDC4B4-1F4D-425A-80DE-751C55972849}" dt="2023-12-03T17:45:15.089" v="10819" actId="26606"/>
          <ac:spMkLst>
            <pc:docMk/>
            <pc:sldMk cId="1231961967" sldId="265"/>
            <ac:spMk id="2070" creationId="{5A65989E-BBD5-44D7-AA86-7AFD5D46BBC0}"/>
          </ac:spMkLst>
        </pc:spChg>
        <pc:spChg chg="add del">
          <ac:chgData name="Tejas Murali" userId="c62a13c767527793" providerId="LiveId" clId="{14DDC4B4-1F4D-425A-80DE-751C55972849}" dt="2023-12-03T17:44:37.988" v="10816" actId="26606"/>
          <ac:spMkLst>
            <pc:docMk/>
            <pc:sldMk cId="1231961967" sldId="265"/>
            <ac:spMk id="2071" creationId="{B712E947-0734-45F9-9C4F-41114EC3A33E}"/>
          </ac:spMkLst>
        </pc:spChg>
        <pc:spChg chg="add del">
          <ac:chgData name="Tejas Murali" userId="c62a13c767527793" providerId="LiveId" clId="{14DDC4B4-1F4D-425A-80DE-751C55972849}" dt="2023-12-03T17:44:37.988" v="10816" actId="26606"/>
          <ac:spMkLst>
            <pc:docMk/>
            <pc:sldMk cId="1231961967" sldId="265"/>
            <ac:spMk id="2072" creationId="{5A65989E-BBD5-44D7-AA86-7AFD5D46BBC0}"/>
          </ac:spMkLst>
        </pc:spChg>
        <pc:spChg chg="add del">
          <ac:chgData name="Tejas Murali" userId="c62a13c767527793" providerId="LiveId" clId="{14DDC4B4-1F4D-425A-80DE-751C55972849}" dt="2023-12-03T17:44:37.988" v="10816" actId="26606"/>
          <ac:spMkLst>
            <pc:docMk/>
            <pc:sldMk cId="1231961967" sldId="265"/>
            <ac:spMk id="2073" creationId="{231A2881-D8D7-4A7D-ACA3-E9F849F853D8}"/>
          </ac:spMkLst>
        </pc:spChg>
        <pc:spChg chg="add">
          <ac:chgData name="Tejas Murali" userId="c62a13c767527793" providerId="LiveId" clId="{14DDC4B4-1F4D-425A-80DE-751C55972849}" dt="2023-12-03T17:45:15.089" v="10819" actId="26606"/>
          <ac:spMkLst>
            <pc:docMk/>
            <pc:sldMk cId="1231961967" sldId="265"/>
            <ac:spMk id="2074" creationId="{231A2881-D8D7-4A7D-ACA3-E9F849F853D8}"/>
          </ac:spMkLst>
        </pc:spChg>
        <pc:picChg chg="add mod">
          <ac:chgData name="Tejas Murali" userId="c62a13c767527793" providerId="LiveId" clId="{14DDC4B4-1F4D-425A-80DE-751C55972849}" dt="2023-12-03T22:30:58.069" v="10985" actId="1076"/>
          <ac:picMkLst>
            <pc:docMk/>
            <pc:sldMk cId="1231961967" sldId="265"/>
            <ac:picMk id="4" creationId="{F44297BD-DF23-E242-27A6-0693A0B3C7B6}"/>
          </ac:picMkLst>
        </pc:picChg>
        <pc:picChg chg="add mod">
          <ac:chgData name="Tejas Murali" userId="c62a13c767527793" providerId="LiveId" clId="{14DDC4B4-1F4D-425A-80DE-751C55972849}" dt="2023-12-03T17:46:34.960" v="10830" actId="14100"/>
          <ac:picMkLst>
            <pc:docMk/>
            <pc:sldMk cId="1231961967" sldId="265"/>
            <ac:picMk id="1026" creationId="{3A8E9FF3-B8A7-E0CB-1CEF-7B275DE3D3EB}"/>
          </ac:picMkLst>
        </pc:picChg>
        <pc:picChg chg="add mod ord">
          <ac:chgData name="Tejas Murali" userId="c62a13c767527793" providerId="LiveId" clId="{14DDC4B4-1F4D-425A-80DE-751C55972849}" dt="2023-12-03T17:46:55.070" v="10833" actId="1076"/>
          <ac:picMkLst>
            <pc:docMk/>
            <pc:sldMk cId="1231961967" sldId="265"/>
            <ac:picMk id="2050" creationId="{BF4C8556-F272-0938-8B01-B5270B996BE7}"/>
          </ac:picMkLst>
        </pc:picChg>
      </pc:sldChg>
      <pc:sldChg chg="addSp modSp new mod setBg">
        <pc:chgData name="Tejas Murali" userId="c62a13c767527793" providerId="LiveId" clId="{14DDC4B4-1F4D-425A-80DE-751C55972849}" dt="2023-12-03T22:31:36.233" v="10987" actId="1076"/>
        <pc:sldMkLst>
          <pc:docMk/>
          <pc:sldMk cId="627178315" sldId="266"/>
        </pc:sldMkLst>
        <pc:spChg chg="mod">
          <ac:chgData name="Tejas Murali" userId="c62a13c767527793" providerId="LiveId" clId="{14DDC4B4-1F4D-425A-80DE-751C55972849}" dt="2023-12-03T17:57:32.637" v="10897" actId="14100"/>
          <ac:spMkLst>
            <pc:docMk/>
            <pc:sldMk cId="627178315" sldId="266"/>
            <ac:spMk id="2" creationId="{F73FD5A9-7939-6B10-05DA-80D7C4045109}"/>
          </ac:spMkLst>
        </pc:spChg>
        <pc:spChg chg="mod">
          <ac:chgData name="Tejas Murali" userId="c62a13c767527793" providerId="LiveId" clId="{14DDC4B4-1F4D-425A-80DE-751C55972849}" dt="2023-12-03T17:57:44.858" v="10900" actId="255"/>
          <ac:spMkLst>
            <pc:docMk/>
            <pc:sldMk cId="627178315" sldId="266"/>
            <ac:spMk id="3" creationId="{4CBA3471-727F-63AD-466D-0E236A742F1B}"/>
          </ac:spMkLst>
        </pc:spChg>
        <pc:spChg chg="add">
          <ac:chgData name="Tejas Murali" userId="c62a13c767527793" providerId="LiveId" clId="{14DDC4B4-1F4D-425A-80DE-751C55972849}" dt="2023-12-03T17:47:06.100" v="10834" actId="26606"/>
          <ac:spMkLst>
            <pc:docMk/>
            <pc:sldMk cId="627178315" sldId="266"/>
            <ac:spMk id="3079" creationId="{1B15ED52-F352-441B-82BF-E0EA34836D08}"/>
          </ac:spMkLst>
        </pc:spChg>
        <pc:spChg chg="add">
          <ac:chgData name="Tejas Murali" userId="c62a13c767527793" providerId="LiveId" clId="{14DDC4B4-1F4D-425A-80DE-751C55972849}" dt="2023-12-03T17:47:06.100" v="10834" actId="26606"/>
          <ac:spMkLst>
            <pc:docMk/>
            <pc:sldMk cId="627178315" sldId="266"/>
            <ac:spMk id="3081" creationId="{61707E60-CEC9-4661-AA82-69242EB4BDC3}"/>
          </ac:spMkLst>
        </pc:spChg>
        <pc:spChg chg="add">
          <ac:chgData name="Tejas Murali" userId="c62a13c767527793" providerId="LiveId" clId="{14DDC4B4-1F4D-425A-80DE-751C55972849}" dt="2023-12-03T17:47:06.100" v="10834" actId="26606"/>
          <ac:spMkLst>
            <pc:docMk/>
            <pc:sldMk cId="627178315" sldId="266"/>
            <ac:spMk id="3083" creationId="{8F035CD8-AE30-4146-96F2-036B0CE5E4F3}"/>
          </ac:spMkLst>
        </pc:spChg>
        <pc:picChg chg="add mod">
          <ac:chgData name="Tejas Murali" userId="c62a13c767527793" providerId="LiveId" clId="{14DDC4B4-1F4D-425A-80DE-751C55972849}" dt="2023-12-03T22:31:36.233" v="10987" actId="1076"/>
          <ac:picMkLst>
            <pc:docMk/>
            <pc:sldMk cId="627178315" sldId="266"/>
            <ac:picMk id="4" creationId="{39DF9B1E-DB9F-F947-4CD2-25506FF50D66}"/>
          </ac:picMkLst>
        </pc:picChg>
        <pc:picChg chg="add mod">
          <ac:chgData name="Tejas Murali" userId="c62a13c767527793" providerId="LiveId" clId="{14DDC4B4-1F4D-425A-80DE-751C55972849}" dt="2023-12-03T17:47:06.100" v="10834" actId="26606"/>
          <ac:picMkLst>
            <pc:docMk/>
            <pc:sldMk cId="627178315" sldId="266"/>
            <ac:picMk id="3074" creationId="{3AE5A90C-7F83-5D23-2644-CE77DC13BD5B}"/>
          </ac:picMkLst>
        </pc:picChg>
      </pc:sldChg>
      <pc:sldChg chg="addSp delSp modSp new mod ord setBg">
        <pc:chgData name="Tejas Murali" userId="c62a13c767527793" providerId="LiveId" clId="{14DDC4B4-1F4D-425A-80DE-751C55972849}" dt="2023-12-03T22:33:00.500" v="10991" actId="1076"/>
        <pc:sldMkLst>
          <pc:docMk/>
          <pc:sldMk cId="743471074" sldId="267"/>
        </pc:sldMkLst>
        <pc:spChg chg="mod">
          <ac:chgData name="Tejas Murali" userId="c62a13c767527793" providerId="LiveId" clId="{14DDC4B4-1F4D-425A-80DE-751C55972849}" dt="2023-12-03T17:58:55.173" v="10912" actId="14100"/>
          <ac:spMkLst>
            <pc:docMk/>
            <pc:sldMk cId="743471074" sldId="267"/>
            <ac:spMk id="2" creationId="{B1889018-11BE-3242-7DFD-112331E1FE80}"/>
          </ac:spMkLst>
        </pc:spChg>
        <pc:spChg chg="del">
          <ac:chgData name="Tejas Murali" userId="c62a13c767527793" providerId="LiveId" clId="{14DDC4B4-1F4D-425A-80DE-751C55972849}" dt="2023-12-02T23:21:11.614" v="4743"/>
          <ac:spMkLst>
            <pc:docMk/>
            <pc:sldMk cId="743471074" sldId="267"/>
            <ac:spMk id="3" creationId="{A7CDC06A-676E-08B1-BC33-1ED6AF6C8ED0}"/>
          </ac:spMkLst>
        </pc:spChg>
        <pc:spChg chg="add mod ord">
          <ac:chgData name="Tejas Murali" userId="c62a13c767527793" providerId="LiveId" clId="{14DDC4B4-1F4D-425A-80DE-751C55972849}" dt="2023-12-03T17:59:35.456" v="10918" actId="1076"/>
          <ac:spMkLst>
            <pc:docMk/>
            <pc:sldMk cId="743471074" sldId="267"/>
            <ac:spMk id="3" creationId="{D86B907D-7012-54BB-082C-86CD09CB48D2}"/>
          </ac:spMkLst>
        </pc:spChg>
        <pc:spChg chg="add">
          <ac:chgData name="Tejas Murali" userId="c62a13c767527793" providerId="LiveId" clId="{14DDC4B4-1F4D-425A-80DE-751C55972849}" dt="2023-12-03T17:48:27.868" v="10836" actId="26606"/>
          <ac:spMkLst>
            <pc:docMk/>
            <pc:sldMk cId="743471074" sldId="267"/>
            <ac:spMk id="4105" creationId="{B712E947-0734-45F9-9C4F-41114EC3A33E}"/>
          </ac:spMkLst>
        </pc:spChg>
        <pc:spChg chg="add">
          <ac:chgData name="Tejas Murali" userId="c62a13c767527793" providerId="LiveId" clId="{14DDC4B4-1F4D-425A-80DE-751C55972849}" dt="2023-12-03T17:48:27.868" v="10836" actId="26606"/>
          <ac:spMkLst>
            <pc:docMk/>
            <pc:sldMk cId="743471074" sldId="267"/>
            <ac:spMk id="4107" creationId="{5A65989E-BBD5-44D7-AA86-7AFD5D46BBC0}"/>
          </ac:spMkLst>
        </pc:spChg>
        <pc:spChg chg="add">
          <ac:chgData name="Tejas Murali" userId="c62a13c767527793" providerId="LiveId" clId="{14DDC4B4-1F4D-425A-80DE-751C55972849}" dt="2023-12-03T17:48:27.868" v="10836" actId="26606"/>
          <ac:spMkLst>
            <pc:docMk/>
            <pc:sldMk cId="743471074" sldId="267"/>
            <ac:spMk id="4109" creationId="{231A2881-D8D7-4A7D-ACA3-E9F849F853D8}"/>
          </ac:spMkLst>
        </pc:spChg>
        <pc:picChg chg="add mod">
          <ac:chgData name="Tejas Murali" userId="c62a13c767527793" providerId="LiveId" clId="{14DDC4B4-1F4D-425A-80DE-751C55972849}" dt="2023-12-03T22:33:00.500" v="10991" actId="1076"/>
          <ac:picMkLst>
            <pc:docMk/>
            <pc:sldMk cId="743471074" sldId="267"/>
            <ac:picMk id="4" creationId="{EEE3A00D-6F26-4CC2-A4F1-CB41212B55B9}"/>
          </ac:picMkLst>
        </pc:picChg>
        <pc:picChg chg="add mod">
          <ac:chgData name="Tejas Murali" userId="c62a13c767527793" providerId="LiveId" clId="{14DDC4B4-1F4D-425A-80DE-751C55972849}" dt="2023-12-03T17:59:51.492" v="10921" actId="14100"/>
          <ac:picMkLst>
            <pc:docMk/>
            <pc:sldMk cId="743471074" sldId="267"/>
            <ac:picMk id="4098" creationId="{E5E547CE-6587-F9F9-AA73-A7DC2BCA2FEB}"/>
          </ac:picMkLst>
        </pc:picChg>
        <pc:picChg chg="add mod">
          <ac:chgData name="Tejas Murali" userId="c62a13c767527793" providerId="LiveId" clId="{14DDC4B4-1F4D-425A-80DE-751C55972849}" dt="2023-12-03T18:00:05.940" v="10924" actId="1076"/>
          <ac:picMkLst>
            <pc:docMk/>
            <pc:sldMk cId="743471074" sldId="267"/>
            <ac:picMk id="4100" creationId="{A31C9582-D378-4DDC-BE9C-783808DD64B3}"/>
          </ac:picMkLst>
        </pc:picChg>
      </pc:sldChg>
      <pc:sldChg chg="addSp modSp new mod ord setBg">
        <pc:chgData name="Tejas Murali" userId="c62a13c767527793" providerId="LiveId" clId="{14DDC4B4-1F4D-425A-80DE-751C55972849}" dt="2023-12-03T22:32:14.509" v="10989" actId="1076"/>
        <pc:sldMkLst>
          <pc:docMk/>
          <pc:sldMk cId="2475224567" sldId="268"/>
        </pc:sldMkLst>
        <pc:spChg chg="mod">
          <ac:chgData name="Tejas Murali" userId="c62a13c767527793" providerId="LiveId" clId="{14DDC4B4-1F4D-425A-80DE-751C55972849}" dt="2023-12-03T17:58:05.426" v="10903" actId="14100"/>
          <ac:spMkLst>
            <pc:docMk/>
            <pc:sldMk cId="2475224567" sldId="268"/>
            <ac:spMk id="2" creationId="{CCF9ADCA-FAC9-C431-3370-647B106564D0}"/>
          </ac:spMkLst>
        </pc:spChg>
        <pc:spChg chg="mod">
          <ac:chgData name="Tejas Murali" userId="c62a13c767527793" providerId="LiveId" clId="{14DDC4B4-1F4D-425A-80DE-751C55972849}" dt="2023-12-03T17:58:24.739" v="10907" actId="1076"/>
          <ac:spMkLst>
            <pc:docMk/>
            <pc:sldMk cId="2475224567" sldId="268"/>
            <ac:spMk id="3" creationId="{5123759C-8EB4-BE52-9220-BE0A101241B6}"/>
          </ac:spMkLst>
        </pc:spChg>
        <pc:spChg chg="add">
          <ac:chgData name="Tejas Murali" userId="c62a13c767527793" providerId="LiveId" clId="{14DDC4B4-1F4D-425A-80DE-751C55972849}" dt="2023-12-03T17:47:41.895" v="10835" actId="26606"/>
          <ac:spMkLst>
            <pc:docMk/>
            <pc:sldMk cId="2475224567" sldId="268"/>
            <ac:spMk id="4103" creationId="{1B15ED52-F352-441B-82BF-E0EA34836D08}"/>
          </ac:spMkLst>
        </pc:spChg>
        <pc:spChg chg="add">
          <ac:chgData name="Tejas Murali" userId="c62a13c767527793" providerId="LiveId" clId="{14DDC4B4-1F4D-425A-80DE-751C55972849}" dt="2023-12-03T17:47:41.895" v="10835" actId="26606"/>
          <ac:spMkLst>
            <pc:docMk/>
            <pc:sldMk cId="2475224567" sldId="268"/>
            <ac:spMk id="4105" creationId="{61707E60-CEC9-4661-AA82-69242EB4BDC3}"/>
          </ac:spMkLst>
        </pc:spChg>
        <pc:spChg chg="add">
          <ac:chgData name="Tejas Murali" userId="c62a13c767527793" providerId="LiveId" clId="{14DDC4B4-1F4D-425A-80DE-751C55972849}" dt="2023-12-03T17:47:41.895" v="10835" actId="26606"/>
          <ac:spMkLst>
            <pc:docMk/>
            <pc:sldMk cId="2475224567" sldId="268"/>
            <ac:spMk id="4107" creationId="{8F035CD8-AE30-4146-96F2-036B0CE5E4F3}"/>
          </ac:spMkLst>
        </pc:spChg>
        <pc:picChg chg="add mod">
          <ac:chgData name="Tejas Murali" userId="c62a13c767527793" providerId="LiveId" clId="{14DDC4B4-1F4D-425A-80DE-751C55972849}" dt="2023-12-03T22:32:14.509" v="10989" actId="1076"/>
          <ac:picMkLst>
            <pc:docMk/>
            <pc:sldMk cId="2475224567" sldId="268"/>
            <ac:picMk id="4" creationId="{53B2DFC2-0B8E-438D-C2E7-C4C7492C6D98}"/>
          </ac:picMkLst>
        </pc:picChg>
        <pc:picChg chg="add mod">
          <ac:chgData name="Tejas Murali" userId="c62a13c767527793" providerId="LiveId" clId="{14DDC4B4-1F4D-425A-80DE-751C55972849}" dt="2023-12-03T17:58:37.070" v="10909" actId="14100"/>
          <ac:picMkLst>
            <pc:docMk/>
            <pc:sldMk cId="2475224567" sldId="268"/>
            <ac:picMk id="4098" creationId="{F8D744B9-6A9C-9591-CF66-0A1EBAF0F21C}"/>
          </ac:picMkLst>
        </pc:picChg>
      </pc:sldChg>
      <pc:sldChg chg="addSp modSp new mod setBg">
        <pc:chgData name="Tejas Murali" userId="c62a13c767527793" providerId="LiveId" clId="{14DDC4B4-1F4D-425A-80DE-751C55972849}" dt="2023-12-04T01:57:13.111" v="11096" actId="1076"/>
        <pc:sldMkLst>
          <pc:docMk/>
          <pc:sldMk cId="1694325942" sldId="269"/>
        </pc:sldMkLst>
        <pc:spChg chg="mod">
          <ac:chgData name="Tejas Murali" userId="c62a13c767527793" providerId="LiveId" clId="{14DDC4B4-1F4D-425A-80DE-751C55972849}" dt="2023-12-03T18:07:53.268" v="10944" actId="1076"/>
          <ac:spMkLst>
            <pc:docMk/>
            <pc:sldMk cId="1694325942" sldId="269"/>
            <ac:spMk id="2" creationId="{665878F3-E152-A42F-D641-714ACC676BC2}"/>
          </ac:spMkLst>
        </pc:spChg>
        <pc:spChg chg="mod">
          <ac:chgData name="Tejas Murali" userId="c62a13c767527793" providerId="LiveId" clId="{14DDC4B4-1F4D-425A-80DE-751C55972849}" dt="2023-12-04T01:57:13.111" v="11096" actId="1076"/>
          <ac:spMkLst>
            <pc:docMk/>
            <pc:sldMk cId="1694325942" sldId="269"/>
            <ac:spMk id="3" creationId="{FDDD67F2-FDE8-A068-4D48-478695368A1B}"/>
          </ac:spMkLst>
        </pc:spChg>
        <pc:spChg chg="add">
          <ac:chgData name="Tejas Murali" userId="c62a13c767527793" providerId="LiveId" clId="{14DDC4B4-1F4D-425A-80DE-751C55972849}" dt="2023-12-03T17:48:33.399" v="10837" actId="26606"/>
          <ac:spMkLst>
            <pc:docMk/>
            <pc:sldMk cId="1694325942" sldId="269"/>
            <ac:spMk id="9" creationId="{2E17E911-875F-4DE5-8699-99D9F1805A5D}"/>
          </ac:spMkLst>
        </pc:spChg>
        <pc:spChg chg="add">
          <ac:chgData name="Tejas Murali" userId="c62a13c767527793" providerId="LiveId" clId="{14DDC4B4-1F4D-425A-80DE-751C55972849}" dt="2023-12-03T17:48:33.399" v="10837" actId="26606"/>
          <ac:spMkLst>
            <pc:docMk/>
            <pc:sldMk cId="1694325942" sldId="269"/>
            <ac:spMk id="11" creationId="{CD9FE4EF-C4D8-49A0-B2FF-81D8DB7D8A24}"/>
          </ac:spMkLst>
        </pc:spChg>
        <pc:spChg chg="add">
          <ac:chgData name="Tejas Murali" userId="c62a13c767527793" providerId="LiveId" clId="{14DDC4B4-1F4D-425A-80DE-751C55972849}" dt="2023-12-03T17:48:33.399" v="10837" actId="26606"/>
          <ac:spMkLst>
            <pc:docMk/>
            <pc:sldMk cId="1694325942" sldId="269"/>
            <ac:spMk id="13" creationId="{4300840D-0A0B-4512-BACA-B439D5B9C57C}"/>
          </ac:spMkLst>
        </pc:spChg>
        <pc:spChg chg="add">
          <ac:chgData name="Tejas Murali" userId="c62a13c767527793" providerId="LiveId" clId="{14DDC4B4-1F4D-425A-80DE-751C55972849}" dt="2023-12-03T17:48:33.399" v="10837" actId="26606"/>
          <ac:spMkLst>
            <pc:docMk/>
            <pc:sldMk cId="1694325942" sldId="269"/>
            <ac:spMk id="15" creationId="{D2B78728-A580-49A7-84F9-6EF6F583ADE0}"/>
          </ac:spMkLst>
        </pc:spChg>
        <pc:spChg chg="add">
          <ac:chgData name="Tejas Murali" userId="c62a13c767527793" providerId="LiveId" clId="{14DDC4B4-1F4D-425A-80DE-751C55972849}" dt="2023-12-03T17:48:33.399" v="10837" actId="26606"/>
          <ac:spMkLst>
            <pc:docMk/>
            <pc:sldMk cId="1694325942" sldId="269"/>
            <ac:spMk id="17" creationId="{38FAA1A1-D861-433F-88FA-1E9D6FD31D11}"/>
          </ac:spMkLst>
        </pc:spChg>
        <pc:spChg chg="add">
          <ac:chgData name="Tejas Murali" userId="c62a13c767527793" providerId="LiveId" clId="{14DDC4B4-1F4D-425A-80DE-751C55972849}" dt="2023-12-03T17:48:33.399" v="10837" actId="26606"/>
          <ac:spMkLst>
            <pc:docMk/>
            <pc:sldMk cId="1694325942" sldId="269"/>
            <ac:spMk id="19" creationId="{8D71EDA1-87BF-4D5D-AB79-F346FD19278A}"/>
          </ac:spMkLst>
        </pc:spChg>
        <pc:picChg chg="add mod">
          <ac:chgData name="Tejas Murali" userId="c62a13c767527793" providerId="LiveId" clId="{14DDC4B4-1F4D-425A-80DE-751C55972849}" dt="2023-12-03T22:33:56.201" v="10993" actId="1076"/>
          <ac:picMkLst>
            <pc:docMk/>
            <pc:sldMk cId="1694325942" sldId="269"/>
            <ac:picMk id="4" creationId="{82202781-86BF-95BA-4719-2B17123548CD}"/>
          </ac:picMkLst>
        </pc:picChg>
        <pc:picChg chg="add">
          <ac:chgData name="Tejas Murali" userId="c62a13c767527793" providerId="LiveId" clId="{14DDC4B4-1F4D-425A-80DE-751C55972849}" dt="2023-12-03T17:48:33.399" v="10837" actId="26606"/>
          <ac:picMkLst>
            <pc:docMk/>
            <pc:sldMk cId="1694325942" sldId="269"/>
            <ac:picMk id="5" creationId="{F6BFADB6-1A4A-D41D-F1B2-98EE018C76B7}"/>
          </ac:picMkLst>
        </pc:picChg>
      </pc:sldChg>
      <pc:sldChg chg="addSp delSp modSp new mod setBg">
        <pc:chgData name="Tejas Murali" userId="c62a13c767527793" providerId="LiveId" clId="{14DDC4B4-1F4D-425A-80DE-751C55972849}" dt="2023-12-03T17:50:30.391" v="10852" actId="255"/>
        <pc:sldMkLst>
          <pc:docMk/>
          <pc:sldMk cId="3835350273" sldId="270"/>
        </pc:sldMkLst>
        <pc:spChg chg="mod">
          <ac:chgData name="Tejas Murali" userId="c62a13c767527793" providerId="LiveId" clId="{14DDC4B4-1F4D-425A-80DE-751C55972849}" dt="2023-12-03T17:49:57.285" v="10849" actId="1076"/>
          <ac:spMkLst>
            <pc:docMk/>
            <pc:sldMk cId="3835350273" sldId="270"/>
            <ac:spMk id="2" creationId="{646EC87E-18E9-538F-7579-7684071202F9}"/>
          </ac:spMkLst>
        </pc:spChg>
        <pc:spChg chg="mod">
          <ac:chgData name="Tejas Murali" userId="c62a13c767527793" providerId="LiveId" clId="{14DDC4B4-1F4D-425A-80DE-751C55972849}" dt="2023-12-03T17:50:30.391" v="10852" actId="255"/>
          <ac:spMkLst>
            <pc:docMk/>
            <pc:sldMk cId="3835350273" sldId="270"/>
            <ac:spMk id="3" creationId="{E97B3223-5671-4660-3B39-C21666EDE780}"/>
          </ac:spMkLst>
        </pc:spChg>
        <pc:spChg chg="add del">
          <ac:chgData name="Tejas Murali" userId="c62a13c767527793" providerId="LiveId" clId="{14DDC4B4-1F4D-425A-80DE-751C55972849}" dt="2023-12-03T17:49:22.631" v="10843" actId="26606"/>
          <ac:spMkLst>
            <pc:docMk/>
            <pc:sldMk cId="3835350273" sldId="270"/>
            <ac:spMk id="9" creationId="{2E17E911-875F-4DE5-8699-99D9F1805A5D}"/>
          </ac:spMkLst>
        </pc:spChg>
        <pc:spChg chg="add del">
          <ac:chgData name="Tejas Murali" userId="c62a13c767527793" providerId="LiveId" clId="{14DDC4B4-1F4D-425A-80DE-751C55972849}" dt="2023-12-03T17:49:22.631" v="10843" actId="26606"/>
          <ac:spMkLst>
            <pc:docMk/>
            <pc:sldMk cId="3835350273" sldId="270"/>
            <ac:spMk id="11" creationId="{CD9FE4EF-C4D8-49A0-B2FF-81D8DB7D8A24}"/>
          </ac:spMkLst>
        </pc:spChg>
        <pc:spChg chg="add del">
          <ac:chgData name="Tejas Murali" userId="c62a13c767527793" providerId="LiveId" clId="{14DDC4B4-1F4D-425A-80DE-751C55972849}" dt="2023-12-03T17:49:22.631" v="10843" actId="26606"/>
          <ac:spMkLst>
            <pc:docMk/>
            <pc:sldMk cId="3835350273" sldId="270"/>
            <ac:spMk id="13" creationId="{4300840D-0A0B-4512-BACA-B439D5B9C57C}"/>
          </ac:spMkLst>
        </pc:spChg>
        <pc:spChg chg="add del">
          <ac:chgData name="Tejas Murali" userId="c62a13c767527793" providerId="LiveId" clId="{14DDC4B4-1F4D-425A-80DE-751C55972849}" dt="2023-12-03T17:49:22.631" v="10843" actId="26606"/>
          <ac:spMkLst>
            <pc:docMk/>
            <pc:sldMk cId="3835350273" sldId="270"/>
            <ac:spMk id="15" creationId="{D2B78728-A580-49A7-84F9-6EF6F583ADE0}"/>
          </ac:spMkLst>
        </pc:spChg>
        <pc:spChg chg="add del">
          <ac:chgData name="Tejas Murali" userId="c62a13c767527793" providerId="LiveId" clId="{14DDC4B4-1F4D-425A-80DE-751C55972849}" dt="2023-12-03T17:49:22.631" v="10843" actId="26606"/>
          <ac:spMkLst>
            <pc:docMk/>
            <pc:sldMk cId="3835350273" sldId="270"/>
            <ac:spMk id="17" creationId="{38FAA1A1-D861-433F-88FA-1E9D6FD31D11}"/>
          </ac:spMkLst>
        </pc:spChg>
        <pc:spChg chg="add del">
          <ac:chgData name="Tejas Murali" userId="c62a13c767527793" providerId="LiveId" clId="{14DDC4B4-1F4D-425A-80DE-751C55972849}" dt="2023-12-03T17:49:22.631" v="10843" actId="26606"/>
          <ac:spMkLst>
            <pc:docMk/>
            <pc:sldMk cId="3835350273" sldId="270"/>
            <ac:spMk id="19" creationId="{8D71EDA1-87BF-4D5D-AB79-F346FD19278A}"/>
          </ac:spMkLst>
        </pc:spChg>
        <pc:spChg chg="add del">
          <ac:chgData name="Tejas Murali" userId="c62a13c767527793" providerId="LiveId" clId="{14DDC4B4-1F4D-425A-80DE-751C55972849}" dt="2023-12-03T17:49:22.615" v="10842" actId="26606"/>
          <ac:spMkLst>
            <pc:docMk/>
            <pc:sldMk cId="3835350273" sldId="270"/>
            <ac:spMk id="24" creationId="{2E17E911-875F-4DE5-8699-99D9F1805A5D}"/>
          </ac:spMkLst>
        </pc:spChg>
        <pc:spChg chg="add del">
          <ac:chgData name="Tejas Murali" userId="c62a13c767527793" providerId="LiveId" clId="{14DDC4B4-1F4D-425A-80DE-751C55972849}" dt="2023-12-03T17:49:22.615" v="10842" actId="26606"/>
          <ac:spMkLst>
            <pc:docMk/>
            <pc:sldMk cId="3835350273" sldId="270"/>
            <ac:spMk id="26" creationId="{CD9FE4EF-C4D8-49A0-B2FF-81D8DB7D8A24}"/>
          </ac:spMkLst>
        </pc:spChg>
        <pc:spChg chg="add del">
          <ac:chgData name="Tejas Murali" userId="c62a13c767527793" providerId="LiveId" clId="{14DDC4B4-1F4D-425A-80DE-751C55972849}" dt="2023-12-03T17:49:22.615" v="10842" actId="26606"/>
          <ac:spMkLst>
            <pc:docMk/>
            <pc:sldMk cId="3835350273" sldId="270"/>
            <ac:spMk id="28" creationId="{4300840D-0A0B-4512-BACA-B439D5B9C57C}"/>
          </ac:spMkLst>
        </pc:spChg>
        <pc:spChg chg="add del">
          <ac:chgData name="Tejas Murali" userId="c62a13c767527793" providerId="LiveId" clId="{14DDC4B4-1F4D-425A-80DE-751C55972849}" dt="2023-12-03T17:49:22.615" v="10842" actId="26606"/>
          <ac:spMkLst>
            <pc:docMk/>
            <pc:sldMk cId="3835350273" sldId="270"/>
            <ac:spMk id="30" creationId="{D2B78728-A580-49A7-84F9-6EF6F583ADE0}"/>
          </ac:spMkLst>
        </pc:spChg>
        <pc:spChg chg="add del">
          <ac:chgData name="Tejas Murali" userId="c62a13c767527793" providerId="LiveId" clId="{14DDC4B4-1F4D-425A-80DE-751C55972849}" dt="2023-12-03T17:49:22.615" v="10842" actId="26606"/>
          <ac:spMkLst>
            <pc:docMk/>
            <pc:sldMk cId="3835350273" sldId="270"/>
            <ac:spMk id="32" creationId="{38FAA1A1-D861-433F-88FA-1E9D6FD31D11}"/>
          </ac:spMkLst>
        </pc:spChg>
        <pc:spChg chg="add del">
          <ac:chgData name="Tejas Murali" userId="c62a13c767527793" providerId="LiveId" clId="{14DDC4B4-1F4D-425A-80DE-751C55972849}" dt="2023-12-03T17:49:22.615" v="10842" actId="26606"/>
          <ac:spMkLst>
            <pc:docMk/>
            <pc:sldMk cId="3835350273" sldId="270"/>
            <ac:spMk id="34" creationId="{8D71EDA1-87BF-4D5D-AB79-F346FD19278A}"/>
          </ac:spMkLst>
        </pc:spChg>
        <pc:spChg chg="add del">
          <ac:chgData name="Tejas Murali" userId="c62a13c767527793" providerId="LiveId" clId="{14DDC4B4-1F4D-425A-80DE-751C55972849}" dt="2023-12-03T17:49:31.051" v="10844" actId="26606"/>
          <ac:spMkLst>
            <pc:docMk/>
            <pc:sldMk cId="3835350273" sldId="270"/>
            <ac:spMk id="36" creationId="{C4285719-470E-454C-AF62-8323075F1F5B}"/>
          </ac:spMkLst>
        </pc:spChg>
        <pc:spChg chg="add del">
          <ac:chgData name="Tejas Murali" userId="c62a13c767527793" providerId="LiveId" clId="{14DDC4B4-1F4D-425A-80DE-751C55972849}" dt="2023-12-03T17:49:31.051" v="10844" actId="26606"/>
          <ac:spMkLst>
            <pc:docMk/>
            <pc:sldMk cId="3835350273" sldId="270"/>
            <ac:spMk id="37" creationId="{CD9FE4EF-C4D8-49A0-B2FF-81D8DB7D8A24}"/>
          </ac:spMkLst>
        </pc:spChg>
        <pc:spChg chg="add del">
          <ac:chgData name="Tejas Murali" userId="c62a13c767527793" providerId="LiveId" clId="{14DDC4B4-1F4D-425A-80DE-751C55972849}" dt="2023-12-03T17:49:31.051" v="10844" actId="26606"/>
          <ac:spMkLst>
            <pc:docMk/>
            <pc:sldMk cId="3835350273" sldId="270"/>
            <ac:spMk id="38" creationId="{4300840D-0A0B-4512-BACA-B439D5B9C57C}"/>
          </ac:spMkLst>
        </pc:spChg>
        <pc:spChg chg="add del">
          <ac:chgData name="Tejas Murali" userId="c62a13c767527793" providerId="LiveId" clId="{14DDC4B4-1F4D-425A-80DE-751C55972849}" dt="2023-12-03T17:49:31.051" v="10844" actId="26606"/>
          <ac:spMkLst>
            <pc:docMk/>
            <pc:sldMk cId="3835350273" sldId="270"/>
            <ac:spMk id="39" creationId="{D2B78728-A580-49A7-84F9-6EF6F583ADE0}"/>
          </ac:spMkLst>
        </pc:spChg>
        <pc:spChg chg="add del">
          <ac:chgData name="Tejas Murali" userId="c62a13c767527793" providerId="LiveId" clId="{14DDC4B4-1F4D-425A-80DE-751C55972849}" dt="2023-12-03T17:49:31.051" v="10844" actId="26606"/>
          <ac:spMkLst>
            <pc:docMk/>
            <pc:sldMk cId="3835350273" sldId="270"/>
            <ac:spMk id="40" creationId="{38FAA1A1-D861-433F-88FA-1E9D6FD31D11}"/>
          </ac:spMkLst>
        </pc:spChg>
        <pc:spChg chg="add del">
          <ac:chgData name="Tejas Murali" userId="c62a13c767527793" providerId="LiveId" clId="{14DDC4B4-1F4D-425A-80DE-751C55972849}" dt="2023-12-03T17:49:31.051" v="10844" actId="26606"/>
          <ac:spMkLst>
            <pc:docMk/>
            <pc:sldMk cId="3835350273" sldId="270"/>
            <ac:spMk id="41" creationId="{8D71EDA1-87BF-4D5D-AB79-F346FD19278A}"/>
          </ac:spMkLst>
        </pc:spChg>
        <pc:spChg chg="add">
          <ac:chgData name="Tejas Murali" userId="c62a13c767527793" providerId="LiveId" clId="{14DDC4B4-1F4D-425A-80DE-751C55972849}" dt="2023-12-03T17:49:31.051" v="10844" actId="26606"/>
          <ac:spMkLst>
            <pc:docMk/>
            <pc:sldMk cId="3835350273" sldId="270"/>
            <ac:spMk id="46" creationId="{B66D7F65-E9B6-4775-8355-D095CC73C1C8}"/>
          </ac:spMkLst>
        </pc:spChg>
        <pc:spChg chg="add">
          <ac:chgData name="Tejas Murali" userId="c62a13c767527793" providerId="LiveId" clId="{14DDC4B4-1F4D-425A-80DE-751C55972849}" dt="2023-12-03T17:49:31.051" v="10844" actId="26606"/>
          <ac:spMkLst>
            <pc:docMk/>
            <pc:sldMk cId="3835350273" sldId="270"/>
            <ac:spMk id="48" creationId="{61707E60-CEC9-4661-AA82-69242EB4BDC3}"/>
          </ac:spMkLst>
        </pc:spChg>
        <pc:spChg chg="add">
          <ac:chgData name="Tejas Murali" userId="c62a13c767527793" providerId="LiveId" clId="{14DDC4B4-1F4D-425A-80DE-751C55972849}" dt="2023-12-03T17:49:31.051" v="10844" actId="26606"/>
          <ac:spMkLst>
            <pc:docMk/>
            <pc:sldMk cId="3835350273" sldId="270"/>
            <ac:spMk id="50" creationId="{8F035CD8-AE30-4146-96F2-036B0CE5E4F3}"/>
          </ac:spMkLst>
        </pc:spChg>
        <pc:picChg chg="add mod">
          <ac:chgData name="Tejas Murali" userId="c62a13c767527793" providerId="LiveId" clId="{14DDC4B4-1F4D-425A-80DE-751C55972849}" dt="2023-12-03T17:49:31.051" v="10844" actId="26606"/>
          <ac:picMkLst>
            <pc:docMk/>
            <pc:sldMk cId="3835350273" sldId="270"/>
            <ac:picMk id="5" creationId="{580160B1-936A-29AA-55C1-1298B63735E5}"/>
          </ac:picMkLst>
        </pc:picChg>
      </pc:sldChg>
      <pc:sldChg chg="addSp delSp modSp new mod setBg">
        <pc:chgData name="Tejas Murali" userId="c62a13c767527793" providerId="LiveId" clId="{14DDC4B4-1F4D-425A-80DE-751C55972849}" dt="2023-12-03T17:52:44.249" v="10868" actId="1076"/>
        <pc:sldMkLst>
          <pc:docMk/>
          <pc:sldMk cId="2564426284" sldId="271"/>
        </pc:sldMkLst>
        <pc:spChg chg="del mod">
          <ac:chgData name="Tejas Murali" userId="c62a13c767527793" providerId="LiveId" clId="{14DDC4B4-1F4D-425A-80DE-751C55972849}" dt="2023-12-03T17:50:53.859" v="10853" actId="478"/>
          <ac:spMkLst>
            <pc:docMk/>
            <pc:sldMk cId="2564426284" sldId="271"/>
            <ac:spMk id="2" creationId="{59764154-6361-D844-7405-8F72B463951C}"/>
          </ac:spMkLst>
        </pc:spChg>
        <pc:spChg chg="del">
          <ac:chgData name="Tejas Murali" userId="c62a13c767527793" providerId="LiveId" clId="{14DDC4B4-1F4D-425A-80DE-751C55972849}" dt="2023-12-03T17:22:15.473" v="10674"/>
          <ac:spMkLst>
            <pc:docMk/>
            <pc:sldMk cId="2564426284" sldId="271"/>
            <ac:spMk id="3" creationId="{A44692E4-D19A-86AE-E666-4D9E87009CDD}"/>
          </ac:spMkLst>
        </pc:spChg>
        <pc:spChg chg="add del">
          <ac:chgData name="Tejas Murali" userId="c62a13c767527793" providerId="LiveId" clId="{14DDC4B4-1F4D-425A-80DE-751C55972849}" dt="2023-12-03T17:52:03.413" v="10861" actId="26606"/>
          <ac:spMkLst>
            <pc:docMk/>
            <pc:sldMk cId="2564426284" sldId="271"/>
            <ac:spMk id="2061" creationId="{417CDA24-35F8-4540-8C52-3096D6D94949}"/>
          </ac:spMkLst>
        </pc:spChg>
        <pc:spChg chg="add del">
          <ac:chgData name="Tejas Murali" userId="c62a13c767527793" providerId="LiveId" clId="{14DDC4B4-1F4D-425A-80DE-751C55972849}" dt="2023-12-03T17:52:03.413" v="10861" actId="26606"/>
          <ac:spMkLst>
            <pc:docMk/>
            <pc:sldMk cId="2564426284" sldId="271"/>
            <ac:spMk id="2063" creationId="{8658BFE0-4E65-4174-9C75-687C94E88273}"/>
          </ac:spMkLst>
        </pc:spChg>
        <pc:spChg chg="add del">
          <ac:chgData name="Tejas Murali" userId="c62a13c767527793" providerId="LiveId" clId="{14DDC4B4-1F4D-425A-80DE-751C55972849}" dt="2023-12-03T17:52:03.413" v="10861" actId="26606"/>
          <ac:spMkLst>
            <pc:docMk/>
            <pc:sldMk cId="2564426284" sldId="271"/>
            <ac:spMk id="2065" creationId="{FA75DFED-A0C1-4A83-BE1D-0271C1826EF6}"/>
          </ac:spMkLst>
        </pc:spChg>
        <pc:spChg chg="add del">
          <ac:chgData name="Tejas Murali" userId="c62a13c767527793" providerId="LiveId" clId="{14DDC4B4-1F4D-425A-80DE-751C55972849}" dt="2023-12-03T17:52:03.413" v="10860" actId="26606"/>
          <ac:spMkLst>
            <pc:docMk/>
            <pc:sldMk cId="2564426284" sldId="271"/>
            <ac:spMk id="2070" creationId="{398F3DEE-0E56-499F-AFAE-C2DA7C2C815B}"/>
          </ac:spMkLst>
        </pc:spChg>
        <pc:spChg chg="add del">
          <ac:chgData name="Tejas Murali" userId="c62a13c767527793" providerId="LiveId" clId="{14DDC4B4-1F4D-425A-80DE-751C55972849}" dt="2023-12-03T17:52:03.413" v="10860" actId="26606"/>
          <ac:spMkLst>
            <pc:docMk/>
            <pc:sldMk cId="2564426284" sldId="271"/>
            <ac:spMk id="2072" creationId="{E85CCF60-79A2-440A-86A2-1A64A59F7B5C}"/>
          </ac:spMkLst>
        </pc:spChg>
        <pc:spChg chg="add del">
          <ac:chgData name="Tejas Murali" userId="c62a13c767527793" providerId="LiveId" clId="{14DDC4B4-1F4D-425A-80DE-751C55972849}" dt="2023-12-03T17:52:03.413" v="10860" actId="26606"/>
          <ac:spMkLst>
            <pc:docMk/>
            <pc:sldMk cId="2564426284" sldId="271"/>
            <ac:spMk id="2074" creationId="{3F2162BA-EECD-43E0-99D9-C00B19482E50}"/>
          </ac:spMkLst>
        </pc:spChg>
        <pc:spChg chg="add del">
          <ac:chgData name="Tejas Murali" userId="c62a13c767527793" providerId="LiveId" clId="{14DDC4B4-1F4D-425A-80DE-751C55972849}" dt="2023-12-03T17:52:03.413" v="10860" actId="26606"/>
          <ac:spMkLst>
            <pc:docMk/>
            <pc:sldMk cId="2564426284" sldId="271"/>
            <ac:spMk id="2076" creationId="{160DB805-F71F-46BB-A8CC-74F6D8306F98}"/>
          </ac:spMkLst>
        </pc:spChg>
        <pc:spChg chg="add del">
          <ac:chgData name="Tejas Murali" userId="c62a13c767527793" providerId="LiveId" clId="{14DDC4B4-1F4D-425A-80DE-751C55972849}" dt="2023-12-03T17:52:03.413" v="10860" actId="26606"/>
          <ac:spMkLst>
            <pc:docMk/>
            <pc:sldMk cId="2564426284" sldId="271"/>
            <ac:spMk id="2078" creationId="{6F91054C-3439-420E-88EB-F0A5637EC5C4}"/>
          </ac:spMkLst>
        </pc:spChg>
        <pc:spChg chg="add">
          <ac:chgData name="Tejas Murali" userId="c62a13c767527793" providerId="LiveId" clId="{14DDC4B4-1F4D-425A-80DE-751C55972849}" dt="2023-12-03T17:52:03.413" v="10861" actId="26606"/>
          <ac:spMkLst>
            <pc:docMk/>
            <pc:sldMk cId="2564426284" sldId="271"/>
            <ac:spMk id="2080" creationId="{417CDA24-35F8-4540-8C52-3096D6D94949}"/>
          </ac:spMkLst>
        </pc:spChg>
        <pc:spChg chg="add">
          <ac:chgData name="Tejas Murali" userId="c62a13c767527793" providerId="LiveId" clId="{14DDC4B4-1F4D-425A-80DE-751C55972849}" dt="2023-12-03T17:52:03.413" v="10861" actId="26606"/>
          <ac:spMkLst>
            <pc:docMk/>
            <pc:sldMk cId="2564426284" sldId="271"/>
            <ac:spMk id="2081" creationId="{8658BFE0-4E65-4174-9C75-687C94E88273}"/>
          </ac:spMkLst>
        </pc:spChg>
        <pc:spChg chg="add">
          <ac:chgData name="Tejas Murali" userId="c62a13c767527793" providerId="LiveId" clId="{14DDC4B4-1F4D-425A-80DE-751C55972849}" dt="2023-12-03T17:52:03.413" v="10861" actId="26606"/>
          <ac:spMkLst>
            <pc:docMk/>
            <pc:sldMk cId="2564426284" sldId="271"/>
            <ac:spMk id="2082" creationId="{FA75DFED-A0C1-4A83-BE1D-0271C1826EF6}"/>
          </ac:spMkLst>
        </pc:spChg>
        <pc:picChg chg="add mod ord">
          <ac:chgData name="Tejas Murali" userId="c62a13c767527793" providerId="LiveId" clId="{14DDC4B4-1F4D-425A-80DE-751C55972849}" dt="2023-12-03T17:52:03.413" v="10860" actId="26606"/>
          <ac:picMkLst>
            <pc:docMk/>
            <pc:sldMk cId="2564426284" sldId="271"/>
            <ac:picMk id="2050" creationId="{79F09643-A45C-DD80-7E57-A8C92514994F}"/>
          </ac:picMkLst>
        </pc:picChg>
        <pc:picChg chg="add mod ord">
          <ac:chgData name="Tejas Murali" userId="c62a13c767527793" providerId="LiveId" clId="{14DDC4B4-1F4D-425A-80DE-751C55972849}" dt="2023-12-03T17:52:44.249" v="10868" actId="1076"/>
          <ac:picMkLst>
            <pc:docMk/>
            <pc:sldMk cId="2564426284" sldId="271"/>
            <ac:picMk id="2052" creationId="{79AA7365-4D0B-99C3-E324-A09F329A58A5}"/>
          </ac:picMkLst>
        </pc:picChg>
        <pc:picChg chg="add mod">
          <ac:chgData name="Tejas Murali" userId="c62a13c767527793" providerId="LiveId" clId="{14DDC4B4-1F4D-425A-80DE-751C55972849}" dt="2023-12-03T17:52:39.293" v="10867" actId="1076"/>
          <ac:picMkLst>
            <pc:docMk/>
            <pc:sldMk cId="2564426284" sldId="271"/>
            <ac:picMk id="2054" creationId="{C9A38CD0-3BF2-7407-1E5F-6E50C5D2F336}"/>
          </ac:picMkLst>
        </pc:picChg>
        <pc:picChg chg="add mod">
          <ac:chgData name="Tejas Murali" userId="c62a13c767527793" providerId="LiveId" clId="{14DDC4B4-1F4D-425A-80DE-751C55972849}" dt="2023-12-03T17:52:35.920" v="10866" actId="1076"/>
          <ac:picMkLst>
            <pc:docMk/>
            <pc:sldMk cId="2564426284" sldId="271"/>
            <ac:picMk id="2056" creationId="{1C0151C9-09D6-C04C-BB7D-AFB3FDC3489D}"/>
          </ac:picMkLst>
        </pc:picChg>
      </pc:sldChg>
      <pc:sldChg chg="delSp new del mod">
        <pc:chgData name="Tejas Murali" userId="c62a13c767527793" providerId="LiveId" clId="{14DDC4B4-1F4D-425A-80DE-751C55972849}" dt="2023-12-03T22:25:03.988" v="10962" actId="2696"/>
        <pc:sldMkLst>
          <pc:docMk/>
          <pc:sldMk cId="927449202" sldId="272"/>
        </pc:sldMkLst>
        <pc:spChg chg="del">
          <ac:chgData name="Tejas Murali" userId="c62a13c767527793" providerId="LiveId" clId="{14DDC4B4-1F4D-425A-80DE-751C55972849}" dt="2023-12-03T22:24:44.741" v="10958" actId="478"/>
          <ac:spMkLst>
            <pc:docMk/>
            <pc:sldMk cId="927449202" sldId="272"/>
            <ac:spMk id="2" creationId="{BBEE2262-8150-BCA1-5E0A-39AA088D8634}"/>
          </ac:spMkLst>
        </pc:spChg>
        <pc:spChg chg="del">
          <ac:chgData name="Tejas Murali" userId="c62a13c767527793" providerId="LiveId" clId="{14DDC4B4-1F4D-425A-80DE-751C55972849}" dt="2023-12-03T22:24:47.581" v="10959" actId="478"/>
          <ac:spMkLst>
            <pc:docMk/>
            <pc:sldMk cId="927449202" sldId="272"/>
            <ac:spMk id="3" creationId="{3282FF1E-9CB8-0EED-3D69-78C854550689}"/>
          </ac:spMkLst>
        </pc:spChg>
      </pc:sldChg>
      <pc:sldChg chg="addSp delSp modSp add del mod setBg delDesignElem">
        <pc:chgData name="Tejas Murali" userId="c62a13c767527793" providerId="LiveId" clId="{14DDC4B4-1F4D-425A-80DE-751C55972849}" dt="2023-12-03T22:28:20.385" v="10975" actId="47"/>
        <pc:sldMkLst>
          <pc:docMk/>
          <pc:sldMk cId="3144819924" sldId="272"/>
        </pc:sldMkLst>
        <pc:spChg chg="mod">
          <ac:chgData name="Tejas Murali" userId="c62a13c767527793" providerId="LiveId" clId="{14DDC4B4-1F4D-425A-80DE-751C55972849}" dt="2023-12-03T22:28:03.206" v="10973" actId="26606"/>
          <ac:spMkLst>
            <pc:docMk/>
            <pc:sldMk cId="3144819924" sldId="272"/>
            <ac:spMk id="2" creationId="{F802B3DD-AB9F-81C6-1513-98FFFAB5E150}"/>
          </ac:spMkLst>
        </pc:spChg>
        <pc:spChg chg="mod">
          <ac:chgData name="Tejas Murali" userId="c62a13c767527793" providerId="LiveId" clId="{14DDC4B4-1F4D-425A-80DE-751C55972849}" dt="2023-12-03T22:28:03.206" v="10973" actId="26606"/>
          <ac:spMkLst>
            <pc:docMk/>
            <pc:sldMk cId="3144819924" sldId="272"/>
            <ac:spMk id="3" creationId="{4B3CF3E5-3F6E-BFC3-54A0-9F6B89327F2D}"/>
          </ac:spMkLst>
        </pc:spChg>
        <pc:spChg chg="add del">
          <ac:chgData name="Tejas Murali" userId="c62a13c767527793" providerId="LiveId" clId="{14DDC4B4-1F4D-425A-80DE-751C55972849}" dt="2023-12-03T22:28:03.198" v="10972" actId="26606"/>
          <ac:spMkLst>
            <pc:docMk/>
            <pc:sldMk cId="3144819924" sldId="272"/>
            <ac:spMk id="3079" creationId="{BACC6370-2D7E-4714-9D71-7542949D7D5D}"/>
          </ac:spMkLst>
        </pc:spChg>
        <pc:spChg chg="add del">
          <ac:chgData name="Tejas Murali" userId="c62a13c767527793" providerId="LiveId" clId="{14DDC4B4-1F4D-425A-80DE-751C55972849}" dt="2023-12-03T22:28:03.198" v="10972" actId="26606"/>
          <ac:spMkLst>
            <pc:docMk/>
            <pc:sldMk cId="3144819924" sldId="272"/>
            <ac:spMk id="3081" creationId="{F68B3F68-107C-434F-AA38-110D5EA91B85}"/>
          </ac:spMkLst>
        </pc:spChg>
        <pc:spChg chg="add del">
          <ac:chgData name="Tejas Murali" userId="c62a13c767527793" providerId="LiveId" clId="{14DDC4B4-1F4D-425A-80DE-751C55972849}" dt="2023-12-03T22:28:03.198" v="10972" actId="26606"/>
          <ac:spMkLst>
            <pc:docMk/>
            <pc:sldMk cId="3144819924" sldId="272"/>
            <ac:spMk id="3083" creationId="{AAD0DBB9-1A4B-4391-81D4-CB19F9AB918A}"/>
          </ac:spMkLst>
        </pc:spChg>
        <pc:spChg chg="add del">
          <ac:chgData name="Tejas Murali" userId="c62a13c767527793" providerId="LiveId" clId="{14DDC4B4-1F4D-425A-80DE-751C55972849}" dt="2023-12-03T22:28:03.198" v="10972" actId="26606"/>
          <ac:spMkLst>
            <pc:docMk/>
            <pc:sldMk cId="3144819924" sldId="272"/>
            <ac:spMk id="3085" creationId="{063BBA22-50EA-4C4D-BE05-F1CE4E63AA56}"/>
          </ac:spMkLst>
        </pc:spChg>
        <pc:spChg chg="add">
          <ac:chgData name="Tejas Murali" userId="c62a13c767527793" providerId="LiveId" clId="{14DDC4B4-1F4D-425A-80DE-751C55972849}" dt="2023-12-03T22:28:03.206" v="10973" actId="26606"/>
          <ac:spMkLst>
            <pc:docMk/>
            <pc:sldMk cId="3144819924" sldId="272"/>
            <ac:spMk id="3087" creationId="{7301F447-EEF7-48F5-AF73-7566EE7F64AD}"/>
          </ac:spMkLst>
        </pc:spChg>
        <pc:spChg chg="add">
          <ac:chgData name="Tejas Murali" userId="c62a13c767527793" providerId="LiveId" clId="{14DDC4B4-1F4D-425A-80DE-751C55972849}" dt="2023-12-03T22:28:03.206" v="10973" actId="26606"/>
          <ac:spMkLst>
            <pc:docMk/>
            <pc:sldMk cId="3144819924" sldId="272"/>
            <ac:spMk id="3088" creationId="{F7117410-A2A4-4085-9ADC-46744551DBDE}"/>
          </ac:spMkLst>
        </pc:spChg>
        <pc:spChg chg="del">
          <ac:chgData name="Tejas Murali" userId="c62a13c767527793" providerId="LiveId" clId="{14DDC4B4-1F4D-425A-80DE-751C55972849}" dt="2023-12-03T22:27:36.867" v="10970"/>
          <ac:spMkLst>
            <pc:docMk/>
            <pc:sldMk cId="3144819924" sldId="272"/>
            <ac:spMk id="3089" creationId="{979E27D9-03C7-44E2-9FF8-15D0C8506AF7}"/>
          </ac:spMkLst>
        </pc:spChg>
        <pc:spChg chg="del">
          <ac:chgData name="Tejas Murali" userId="c62a13c767527793" providerId="LiveId" clId="{14DDC4B4-1F4D-425A-80DE-751C55972849}" dt="2023-12-03T22:27:36.867" v="10970"/>
          <ac:spMkLst>
            <pc:docMk/>
            <pc:sldMk cId="3144819924" sldId="272"/>
            <ac:spMk id="3090" creationId="{EEBF1590-3B36-48EE-A89D-3B6F3CB256AB}"/>
          </ac:spMkLst>
        </pc:spChg>
        <pc:spChg chg="del">
          <ac:chgData name="Tejas Murali" userId="c62a13c767527793" providerId="LiveId" clId="{14DDC4B4-1F4D-425A-80DE-751C55972849}" dt="2023-12-03T22:27:36.867" v="10970"/>
          <ac:spMkLst>
            <pc:docMk/>
            <pc:sldMk cId="3144819924" sldId="272"/>
            <ac:spMk id="3091" creationId="{AC8F6C8C-AB5A-4548-942D-E3FD40ACBC49}"/>
          </ac:spMkLst>
        </pc:spChg>
        <pc:spChg chg="add">
          <ac:chgData name="Tejas Murali" userId="c62a13c767527793" providerId="LiveId" clId="{14DDC4B4-1F4D-425A-80DE-751C55972849}" dt="2023-12-03T22:28:03.206" v="10973" actId="26606"/>
          <ac:spMkLst>
            <pc:docMk/>
            <pc:sldMk cId="3144819924" sldId="272"/>
            <ac:spMk id="3092" creationId="{99F74EB5-E547-4FB4-95F5-BCC788F3C4A0}"/>
          </ac:spMkLst>
        </pc:spChg>
        <pc:picChg chg="mod">
          <ac:chgData name="Tejas Murali" userId="c62a13c767527793" providerId="LiveId" clId="{14DDC4B4-1F4D-425A-80DE-751C55972849}" dt="2023-12-03T22:28:03.206" v="10973" actId="26606"/>
          <ac:picMkLst>
            <pc:docMk/>
            <pc:sldMk cId="3144819924" sldId="272"/>
            <ac:picMk id="5" creationId="{09E92CB4-F13B-0B75-489D-4144422BBA6C}"/>
          </ac:picMkLst>
        </pc:picChg>
        <pc:picChg chg="mod">
          <ac:chgData name="Tejas Murali" userId="c62a13c767527793" providerId="LiveId" clId="{14DDC4B4-1F4D-425A-80DE-751C55972849}" dt="2023-12-03T22:28:05.959" v="10974" actId="27614"/>
          <ac:picMkLst>
            <pc:docMk/>
            <pc:sldMk cId="3144819924" sldId="272"/>
            <ac:picMk id="3074" creationId="{1DE81643-EED9-F72A-6AF7-494F615276A8}"/>
          </ac:picMkLst>
        </pc:picChg>
      </pc:sldChg>
      <pc:sldChg chg="delSp add del setBg delDesignElem">
        <pc:chgData name="Tejas Murali" userId="c62a13c767527793" providerId="LiveId" clId="{14DDC4B4-1F4D-425A-80DE-751C55972849}" dt="2023-12-03T22:26:29.898" v="10968" actId="2696"/>
        <pc:sldMkLst>
          <pc:docMk/>
          <pc:sldMk cId="4074104156" sldId="273"/>
        </pc:sldMkLst>
        <pc:spChg chg="del">
          <ac:chgData name="Tejas Murali" userId="c62a13c767527793" providerId="LiveId" clId="{14DDC4B4-1F4D-425A-80DE-751C55972849}" dt="2023-12-03T22:24:49.037" v="10961"/>
          <ac:spMkLst>
            <pc:docMk/>
            <pc:sldMk cId="4074104156" sldId="273"/>
            <ac:spMk id="3089" creationId="{979E27D9-03C7-44E2-9FF8-15D0C8506AF7}"/>
          </ac:spMkLst>
        </pc:spChg>
        <pc:spChg chg="del">
          <ac:chgData name="Tejas Murali" userId="c62a13c767527793" providerId="LiveId" clId="{14DDC4B4-1F4D-425A-80DE-751C55972849}" dt="2023-12-03T22:24:49.037" v="10961"/>
          <ac:spMkLst>
            <pc:docMk/>
            <pc:sldMk cId="4074104156" sldId="273"/>
            <ac:spMk id="3090" creationId="{EEBF1590-3B36-48EE-A89D-3B6F3CB256AB}"/>
          </ac:spMkLst>
        </pc:spChg>
        <pc:spChg chg="del">
          <ac:chgData name="Tejas Murali" userId="c62a13c767527793" providerId="LiveId" clId="{14DDC4B4-1F4D-425A-80DE-751C55972849}" dt="2023-12-03T22:24:49.037" v="10961"/>
          <ac:spMkLst>
            <pc:docMk/>
            <pc:sldMk cId="4074104156" sldId="273"/>
            <ac:spMk id="3091" creationId="{AC8F6C8C-AB5A-4548-942D-E3FD40ACBC49}"/>
          </ac:spMkLst>
        </pc:spChg>
      </pc:sldChg>
      <pc:sldChg chg="addSp delSp add del setBg delDesignElem">
        <pc:chgData name="Tejas Murali" userId="c62a13c767527793" providerId="LiveId" clId="{14DDC4B4-1F4D-425A-80DE-751C55972849}" dt="2023-12-03T22:26:04.633" v="10966"/>
        <pc:sldMkLst>
          <pc:docMk/>
          <pc:sldMk cId="554486914" sldId="274"/>
        </pc:sldMkLst>
        <pc:spChg chg="add del">
          <ac:chgData name="Tejas Murali" userId="c62a13c767527793" providerId="LiveId" clId="{14DDC4B4-1F4D-425A-80DE-751C55972849}" dt="2023-12-03T22:26:04.633" v="10966"/>
          <ac:spMkLst>
            <pc:docMk/>
            <pc:sldMk cId="554486914" sldId="274"/>
            <ac:spMk id="1040" creationId="{979E27D9-03C7-44E2-9FF8-15D0C8506AF7}"/>
          </ac:spMkLst>
        </pc:spChg>
        <pc:spChg chg="add del">
          <ac:chgData name="Tejas Murali" userId="c62a13c767527793" providerId="LiveId" clId="{14DDC4B4-1F4D-425A-80DE-751C55972849}" dt="2023-12-03T22:26:04.633" v="10966"/>
          <ac:spMkLst>
            <pc:docMk/>
            <pc:sldMk cId="554486914" sldId="274"/>
            <ac:spMk id="1042" creationId="{EEBF1590-3B36-48EE-A89D-3B6F3CB256AB}"/>
          </ac:spMkLst>
        </pc:spChg>
        <pc:spChg chg="add del">
          <ac:chgData name="Tejas Murali" userId="c62a13c767527793" providerId="LiveId" clId="{14DDC4B4-1F4D-425A-80DE-751C55972849}" dt="2023-12-03T22:26:04.633" v="10966"/>
          <ac:spMkLst>
            <pc:docMk/>
            <pc:sldMk cId="554486914" sldId="274"/>
            <ac:spMk id="1044" creationId="{AC8F6C8C-AB5A-4548-942D-E3FD40ACBC4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E2A150-E034-49B3-A9DF-1D376089CF9E}"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5F42D775-B14F-4F4B-8CA2-1F976BDE0924}">
      <dgm:prSet/>
      <dgm:spPr/>
      <dgm:t>
        <a:bodyPr/>
        <a:lstStyle/>
        <a:p>
          <a:r>
            <a:rPr lang="en-US"/>
            <a:t>Experiment</a:t>
          </a:r>
        </a:p>
      </dgm:t>
    </dgm:pt>
    <dgm:pt modelId="{F764D8B1-0B15-4AA4-A8CE-8FEF0D6F56E5}" type="parTrans" cxnId="{5AA29D7F-6044-4207-9F9F-E15514D6B77F}">
      <dgm:prSet/>
      <dgm:spPr/>
      <dgm:t>
        <a:bodyPr/>
        <a:lstStyle/>
        <a:p>
          <a:endParaRPr lang="en-US"/>
        </a:p>
      </dgm:t>
    </dgm:pt>
    <dgm:pt modelId="{DE2E4B57-49D6-4232-A1E0-E128F0C32908}" type="sibTrans" cxnId="{5AA29D7F-6044-4207-9F9F-E15514D6B77F}">
      <dgm:prSet/>
      <dgm:spPr/>
      <dgm:t>
        <a:bodyPr/>
        <a:lstStyle/>
        <a:p>
          <a:endParaRPr lang="en-US"/>
        </a:p>
      </dgm:t>
    </dgm:pt>
    <dgm:pt modelId="{0B80F77C-DF98-45F3-89AD-AC9D3606CCFF}">
      <dgm:prSet/>
      <dgm:spPr/>
      <dgm:t>
        <a:bodyPr/>
        <a:lstStyle/>
        <a:p>
          <a:r>
            <a:rPr lang="en-US"/>
            <a:t>Dimensions of the room used for testing are 6m x 4.6m, consisting of several sensor nodes outputting data to a main edge node </a:t>
          </a:r>
        </a:p>
      </dgm:t>
    </dgm:pt>
    <dgm:pt modelId="{40994124-482B-4FF0-872F-DAEC714AB721}" type="parTrans" cxnId="{4D2D62FE-36E7-4B46-A5A2-BEE5751AB447}">
      <dgm:prSet/>
      <dgm:spPr/>
      <dgm:t>
        <a:bodyPr/>
        <a:lstStyle/>
        <a:p>
          <a:endParaRPr lang="en-US"/>
        </a:p>
      </dgm:t>
    </dgm:pt>
    <dgm:pt modelId="{4294B9B8-CFA5-4DAB-B85D-72E90A0ADD6C}" type="sibTrans" cxnId="{4D2D62FE-36E7-4B46-A5A2-BEE5751AB447}">
      <dgm:prSet/>
      <dgm:spPr/>
      <dgm:t>
        <a:bodyPr/>
        <a:lstStyle/>
        <a:p>
          <a:endParaRPr lang="en-US"/>
        </a:p>
      </dgm:t>
    </dgm:pt>
    <dgm:pt modelId="{34A635C9-7D4C-4DF7-9BA1-5A5D69934515}">
      <dgm:prSet/>
      <dgm:spPr/>
      <dgm:t>
        <a:bodyPr/>
        <a:lstStyle/>
        <a:p>
          <a:r>
            <a:rPr lang="en-US"/>
            <a:t>These sensors are either temperature, light, sound, CO2, or PIR</a:t>
          </a:r>
        </a:p>
      </dgm:t>
    </dgm:pt>
    <dgm:pt modelId="{5727231C-3152-4B59-B34B-E45B4E8D4646}" type="parTrans" cxnId="{4567BDAA-01BC-431C-9D4F-AB66DA195000}">
      <dgm:prSet/>
      <dgm:spPr/>
      <dgm:t>
        <a:bodyPr/>
        <a:lstStyle/>
        <a:p>
          <a:endParaRPr lang="en-US"/>
        </a:p>
      </dgm:t>
    </dgm:pt>
    <dgm:pt modelId="{3090A6D8-7A61-48C7-8EFA-F44D5ED4D4C5}" type="sibTrans" cxnId="{4567BDAA-01BC-431C-9D4F-AB66DA195000}">
      <dgm:prSet/>
      <dgm:spPr/>
      <dgm:t>
        <a:bodyPr/>
        <a:lstStyle/>
        <a:p>
          <a:endParaRPr lang="en-US"/>
        </a:p>
      </dgm:t>
    </dgm:pt>
    <dgm:pt modelId="{D89850F3-7DE2-4F81-A0E3-8F158EB3369B}">
      <dgm:prSet/>
      <dgm:spPr/>
      <dgm:t>
        <a:bodyPr/>
        <a:lstStyle/>
        <a:p>
          <a:r>
            <a:rPr lang="en-US" dirty="0"/>
            <a:t>Sensors are calibrated or adjusted to the appropriate sensitivity levels and detect corresponding signals, motion, or conditions</a:t>
          </a:r>
        </a:p>
      </dgm:t>
    </dgm:pt>
    <dgm:pt modelId="{992C1BCC-D2B4-4A87-9621-90CA8911F5A9}" type="parTrans" cxnId="{79430030-2895-4F12-B5AF-0E44067991E9}">
      <dgm:prSet/>
      <dgm:spPr/>
      <dgm:t>
        <a:bodyPr/>
        <a:lstStyle/>
        <a:p>
          <a:endParaRPr lang="en-US"/>
        </a:p>
      </dgm:t>
    </dgm:pt>
    <dgm:pt modelId="{1711B87F-8CD9-4DB7-B964-AE126D04F5BF}" type="sibTrans" cxnId="{79430030-2895-4F12-B5AF-0E44067991E9}">
      <dgm:prSet/>
      <dgm:spPr/>
      <dgm:t>
        <a:bodyPr/>
        <a:lstStyle/>
        <a:p>
          <a:endParaRPr lang="en-US"/>
        </a:p>
      </dgm:t>
    </dgm:pt>
    <dgm:pt modelId="{E6F35B66-2FB1-4CF9-95D6-42AC4541A384}">
      <dgm:prSet/>
      <dgm:spPr/>
      <dgm:t>
        <a:bodyPr/>
        <a:lstStyle/>
        <a:p>
          <a:r>
            <a:rPr lang="en-US"/>
            <a:t>Data was collected for 4 days, and the Room Occupancy count varied between 0 to 3 people</a:t>
          </a:r>
        </a:p>
      </dgm:t>
    </dgm:pt>
    <dgm:pt modelId="{1730077B-574B-40FF-9C2A-34688F4D76BD}" type="parTrans" cxnId="{76ED84E0-0A62-4AC9-A2D3-C4B44829EAE9}">
      <dgm:prSet/>
      <dgm:spPr/>
      <dgm:t>
        <a:bodyPr/>
        <a:lstStyle/>
        <a:p>
          <a:endParaRPr lang="en-US"/>
        </a:p>
      </dgm:t>
    </dgm:pt>
    <dgm:pt modelId="{3FD58272-B087-4A8F-825A-5E3415F85ADF}" type="sibTrans" cxnId="{76ED84E0-0A62-4AC9-A2D3-C4B44829EAE9}">
      <dgm:prSet/>
      <dgm:spPr/>
      <dgm:t>
        <a:bodyPr/>
        <a:lstStyle/>
        <a:p>
          <a:endParaRPr lang="en-US"/>
        </a:p>
      </dgm:t>
    </dgm:pt>
    <dgm:pt modelId="{DE97AAD3-9C45-44AD-933A-FDF5BDDAD0EB}">
      <dgm:prSet/>
      <dgm:spPr/>
      <dgm:t>
        <a:bodyPr/>
        <a:lstStyle/>
        <a:p>
          <a:r>
            <a:rPr lang="en-US"/>
            <a:t>Pre-processing and EDA</a:t>
          </a:r>
        </a:p>
      </dgm:t>
    </dgm:pt>
    <dgm:pt modelId="{9F90A23B-A153-4799-940F-6DFC1C061B73}" type="parTrans" cxnId="{677C9C3A-E66A-4283-B9AE-39FE3B26BD13}">
      <dgm:prSet/>
      <dgm:spPr/>
      <dgm:t>
        <a:bodyPr/>
        <a:lstStyle/>
        <a:p>
          <a:endParaRPr lang="en-US"/>
        </a:p>
      </dgm:t>
    </dgm:pt>
    <dgm:pt modelId="{EF99B088-AC3D-4D21-9B63-6F05EE85C57E}" type="sibTrans" cxnId="{677C9C3A-E66A-4283-B9AE-39FE3B26BD13}">
      <dgm:prSet/>
      <dgm:spPr/>
      <dgm:t>
        <a:bodyPr/>
        <a:lstStyle/>
        <a:p>
          <a:endParaRPr lang="en-US"/>
        </a:p>
      </dgm:t>
    </dgm:pt>
    <dgm:pt modelId="{44EC03E9-9DDC-41FA-A1D1-1E140F034281}">
      <dgm:prSet/>
      <dgm:spPr/>
      <dgm:t>
        <a:bodyPr/>
        <a:lstStyle/>
        <a:p>
          <a:r>
            <a:rPr lang="en-US"/>
            <a:t>Data pre-processing is an important first step to take before undergoing EDA and using ML algorithms</a:t>
          </a:r>
        </a:p>
      </dgm:t>
    </dgm:pt>
    <dgm:pt modelId="{F7AD8913-AF75-43A4-9676-B95ED2E5967A}" type="parTrans" cxnId="{B704E846-55D3-4001-9DEA-38AF25DC2DEB}">
      <dgm:prSet/>
      <dgm:spPr/>
      <dgm:t>
        <a:bodyPr/>
        <a:lstStyle/>
        <a:p>
          <a:endParaRPr lang="en-US"/>
        </a:p>
      </dgm:t>
    </dgm:pt>
    <dgm:pt modelId="{8E13AEB3-BBD0-495B-809D-84354ECB4CA9}" type="sibTrans" cxnId="{B704E846-55D3-4001-9DEA-38AF25DC2DEB}">
      <dgm:prSet/>
      <dgm:spPr/>
      <dgm:t>
        <a:bodyPr/>
        <a:lstStyle/>
        <a:p>
          <a:endParaRPr lang="en-US"/>
        </a:p>
      </dgm:t>
    </dgm:pt>
    <dgm:pt modelId="{0FC1A4CA-C186-4CB4-8435-1E3DB1B88D09}">
      <dgm:prSet/>
      <dgm:spPr/>
      <dgm:t>
        <a:bodyPr/>
        <a:lstStyle/>
        <a:p>
          <a:r>
            <a:rPr lang="en-US"/>
            <a:t>First, missing and duplicate values are taken care of by dropping rows with missing values, filling them in with mean, median, or mode of the features, or using other deletion and imputation methods</a:t>
          </a:r>
        </a:p>
      </dgm:t>
    </dgm:pt>
    <dgm:pt modelId="{A384F524-B1FC-4EFA-80AE-28FC701749AC}" type="parTrans" cxnId="{B27A95E9-D5E9-424C-9728-5908563E121D}">
      <dgm:prSet/>
      <dgm:spPr/>
      <dgm:t>
        <a:bodyPr/>
        <a:lstStyle/>
        <a:p>
          <a:endParaRPr lang="en-US"/>
        </a:p>
      </dgm:t>
    </dgm:pt>
    <dgm:pt modelId="{78FE09D3-A25A-49B0-862B-60F6A40D816E}" type="sibTrans" cxnId="{B27A95E9-D5E9-424C-9728-5908563E121D}">
      <dgm:prSet/>
      <dgm:spPr/>
      <dgm:t>
        <a:bodyPr/>
        <a:lstStyle/>
        <a:p>
          <a:endParaRPr lang="en-US"/>
        </a:p>
      </dgm:t>
    </dgm:pt>
    <dgm:pt modelId="{1977CA7D-6A48-4787-9EDA-6868C70246EE}">
      <dgm:prSet/>
      <dgm:spPr/>
      <dgm:t>
        <a:bodyPr/>
        <a:lstStyle/>
        <a:p>
          <a:r>
            <a:rPr lang="en-US"/>
            <a:t>Outliers are then also identified by either using statistical approaches like finding the IQR or visualization like box plots</a:t>
          </a:r>
        </a:p>
      </dgm:t>
    </dgm:pt>
    <dgm:pt modelId="{508C77D4-16CB-4A3E-97BF-FEE891C8E592}" type="parTrans" cxnId="{6AE68714-2509-47FB-8AB7-E1622C1C27CA}">
      <dgm:prSet/>
      <dgm:spPr/>
      <dgm:t>
        <a:bodyPr/>
        <a:lstStyle/>
        <a:p>
          <a:endParaRPr lang="en-US"/>
        </a:p>
      </dgm:t>
    </dgm:pt>
    <dgm:pt modelId="{F18F4828-1AC7-4876-A79F-EBBCE26F6056}" type="sibTrans" cxnId="{6AE68714-2509-47FB-8AB7-E1622C1C27CA}">
      <dgm:prSet/>
      <dgm:spPr/>
      <dgm:t>
        <a:bodyPr/>
        <a:lstStyle/>
        <a:p>
          <a:endParaRPr lang="en-US"/>
        </a:p>
      </dgm:t>
    </dgm:pt>
    <dgm:pt modelId="{53F23A08-8831-4C40-84B5-9861CBE7D5F4}">
      <dgm:prSet/>
      <dgm:spPr/>
      <dgm:t>
        <a:bodyPr/>
        <a:lstStyle/>
        <a:p>
          <a:r>
            <a:rPr lang="en-US"/>
            <a:t>Finally, basic EDA and other visualization is then done, for example, creating pie charts or noting further correlations using heat maps </a:t>
          </a:r>
        </a:p>
      </dgm:t>
    </dgm:pt>
    <dgm:pt modelId="{D2DB9519-A75D-4D22-88DA-5647A6D13BB9}" type="parTrans" cxnId="{4991BEA7-3542-4407-8B64-A31AAED1C0EE}">
      <dgm:prSet/>
      <dgm:spPr/>
      <dgm:t>
        <a:bodyPr/>
        <a:lstStyle/>
        <a:p>
          <a:endParaRPr lang="en-US"/>
        </a:p>
      </dgm:t>
    </dgm:pt>
    <dgm:pt modelId="{B719FCF9-6DE5-496F-A7BE-936DAEA5DFCA}" type="sibTrans" cxnId="{4991BEA7-3542-4407-8B64-A31AAED1C0EE}">
      <dgm:prSet/>
      <dgm:spPr/>
      <dgm:t>
        <a:bodyPr/>
        <a:lstStyle/>
        <a:p>
          <a:endParaRPr lang="en-US"/>
        </a:p>
      </dgm:t>
    </dgm:pt>
    <dgm:pt modelId="{546CD8AA-A71C-482E-BFC1-0CA697DC8A7A}" type="pres">
      <dgm:prSet presAssocID="{24E2A150-E034-49B3-A9DF-1D376089CF9E}" presName="linear" presStyleCnt="0">
        <dgm:presLayoutVars>
          <dgm:dir/>
          <dgm:animLvl val="lvl"/>
          <dgm:resizeHandles val="exact"/>
        </dgm:presLayoutVars>
      </dgm:prSet>
      <dgm:spPr/>
    </dgm:pt>
    <dgm:pt modelId="{DF8209F8-F546-46EC-BC15-03C265B92031}" type="pres">
      <dgm:prSet presAssocID="{5F42D775-B14F-4F4B-8CA2-1F976BDE0924}" presName="parentLin" presStyleCnt="0"/>
      <dgm:spPr/>
    </dgm:pt>
    <dgm:pt modelId="{1B2AB0D7-0442-425B-8230-8A8866E9C360}" type="pres">
      <dgm:prSet presAssocID="{5F42D775-B14F-4F4B-8CA2-1F976BDE0924}" presName="parentLeftMargin" presStyleLbl="node1" presStyleIdx="0" presStyleCnt="2"/>
      <dgm:spPr/>
    </dgm:pt>
    <dgm:pt modelId="{19AE4657-9750-40F2-B645-C57E932A6DCB}" type="pres">
      <dgm:prSet presAssocID="{5F42D775-B14F-4F4B-8CA2-1F976BDE0924}" presName="parentText" presStyleLbl="node1" presStyleIdx="0" presStyleCnt="2">
        <dgm:presLayoutVars>
          <dgm:chMax val="0"/>
          <dgm:bulletEnabled val="1"/>
        </dgm:presLayoutVars>
      </dgm:prSet>
      <dgm:spPr/>
    </dgm:pt>
    <dgm:pt modelId="{78B78AF2-A182-4D1F-9A9A-2E0B549F6BB2}" type="pres">
      <dgm:prSet presAssocID="{5F42D775-B14F-4F4B-8CA2-1F976BDE0924}" presName="negativeSpace" presStyleCnt="0"/>
      <dgm:spPr/>
    </dgm:pt>
    <dgm:pt modelId="{582B8E5D-440B-4FC8-9CFB-3FEF1851928D}" type="pres">
      <dgm:prSet presAssocID="{5F42D775-B14F-4F4B-8CA2-1F976BDE0924}" presName="childText" presStyleLbl="conFgAcc1" presStyleIdx="0" presStyleCnt="2">
        <dgm:presLayoutVars>
          <dgm:bulletEnabled val="1"/>
        </dgm:presLayoutVars>
      </dgm:prSet>
      <dgm:spPr/>
    </dgm:pt>
    <dgm:pt modelId="{9E698754-7C66-4A5A-9E50-6D83435686B1}" type="pres">
      <dgm:prSet presAssocID="{DE2E4B57-49D6-4232-A1E0-E128F0C32908}" presName="spaceBetweenRectangles" presStyleCnt="0"/>
      <dgm:spPr/>
    </dgm:pt>
    <dgm:pt modelId="{70E26ECB-3B98-4E4B-8364-3005FBC66F40}" type="pres">
      <dgm:prSet presAssocID="{DE97AAD3-9C45-44AD-933A-FDF5BDDAD0EB}" presName="parentLin" presStyleCnt="0"/>
      <dgm:spPr/>
    </dgm:pt>
    <dgm:pt modelId="{6C068BE4-7745-42C4-8020-C3205DE9722A}" type="pres">
      <dgm:prSet presAssocID="{DE97AAD3-9C45-44AD-933A-FDF5BDDAD0EB}" presName="parentLeftMargin" presStyleLbl="node1" presStyleIdx="0" presStyleCnt="2"/>
      <dgm:spPr/>
    </dgm:pt>
    <dgm:pt modelId="{1BA7793E-2AF3-4DF1-8505-6ECB9A5ADEA0}" type="pres">
      <dgm:prSet presAssocID="{DE97AAD3-9C45-44AD-933A-FDF5BDDAD0EB}" presName="parentText" presStyleLbl="node1" presStyleIdx="1" presStyleCnt="2">
        <dgm:presLayoutVars>
          <dgm:chMax val="0"/>
          <dgm:bulletEnabled val="1"/>
        </dgm:presLayoutVars>
      </dgm:prSet>
      <dgm:spPr/>
    </dgm:pt>
    <dgm:pt modelId="{A970A8DB-35DC-4027-B04F-4F62A8325D34}" type="pres">
      <dgm:prSet presAssocID="{DE97AAD3-9C45-44AD-933A-FDF5BDDAD0EB}" presName="negativeSpace" presStyleCnt="0"/>
      <dgm:spPr/>
    </dgm:pt>
    <dgm:pt modelId="{D836531C-7DED-433B-B9DB-5FF4626E3759}" type="pres">
      <dgm:prSet presAssocID="{DE97AAD3-9C45-44AD-933A-FDF5BDDAD0EB}" presName="childText" presStyleLbl="conFgAcc1" presStyleIdx="1" presStyleCnt="2">
        <dgm:presLayoutVars>
          <dgm:bulletEnabled val="1"/>
        </dgm:presLayoutVars>
      </dgm:prSet>
      <dgm:spPr/>
    </dgm:pt>
  </dgm:ptLst>
  <dgm:cxnLst>
    <dgm:cxn modelId="{09A49600-10CA-442D-AAFA-99A2009DF59C}" type="presOf" srcId="{0FC1A4CA-C186-4CB4-8435-1E3DB1B88D09}" destId="{D836531C-7DED-433B-B9DB-5FF4626E3759}" srcOrd="0" destOrd="1" presId="urn:microsoft.com/office/officeart/2005/8/layout/list1"/>
    <dgm:cxn modelId="{AD58EE02-075D-454E-BCD8-3C42A83D06E2}" type="presOf" srcId="{24E2A150-E034-49B3-A9DF-1D376089CF9E}" destId="{546CD8AA-A71C-482E-BFC1-0CA697DC8A7A}" srcOrd="0" destOrd="0" presId="urn:microsoft.com/office/officeart/2005/8/layout/list1"/>
    <dgm:cxn modelId="{6AE68714-2509-47FB-8AB7-E1622C1C27CA}" srcId="{DE97AAD3-9C45-44AD-933A-FDF5BDDAD0EB}" destId="{1977CA7D-6A48-4787-9EDA-6868C70246EE}" srcOrd="2" destOrd="0" parTransId="{508C77D4-16CB-4A3E-97BF-FEE891C8E592}" sibTransId="{F18F4828-1AC7-4876-A79F-EBBCE26F6056}"/>
    <dgm:cxn modelId="{79430030-2895-4F12-B5AF-0E44067991E9}" srcId="{5F42D775-B14F-4F4B-8CA2-1F976BDE0924}" destId="{D89850F3-7DE2-4F81-A0E3-8F158EB3369B}" srcOrd="2" destOrd="0" parTransId="{992C1BCC-D2B4-4A87-9621-90CA8911F5A9}" sibTransId="{1711B87F-8CD9-4DB7-B964-AE126D04F5BF}"/>
    <dgm:cxn modelId="{ED6BDC30-5BDB-4C39-8A7A-40F48905705D}" type="presOf" srcId="{DE97AAD3-9C45-44AD-933A-FDF5BDDAD0EB}" destId="{1BA7793E-2AF3-4DF1-8505-6ECB9A5ADEA0}" srcOrd="1" destOrd="0" presId="urn:microsoft.com/office/officeart/2005/8/layout/list1"/>
    <dgm:cxn modelId="{49E17534-C790-4D62-8687-D2297CACE9EC}" type="presOf" srcId="{53F23A08-8831-4C40-84B5-9861CBE7D5F4}" destId="{D836531C-7DED-433B-B9DB-5FF4626E3759}" srcOrd="0" destOrd="3" presId="urn:microsoft.com/office/officeart/2005/8/layout/list1"/>
    <dgm:cxn modelId="{10CE1837-6993-4E16-BF96-D839C86DA470}" type="presOf" srcId="{D89850F3-7DE2-4F81-A0E3-8F158EB3369B}" destId="{582B8E5D-440B-4FC8-9CFB-3FEF1851928D}" srcOrd="0" destOrd="2" presId="urn:microsoft.com/office/officeart/2005/8/layout/list1"/>
    <dgm:cxn modelId="{677C9C3A-E66A-4283-B9AE-39FE3B26BD13}" srcId="{24E2A150-E034-49B3-A9DF-1D376089CF9E}" destId="{DE97AAD3-9C45-44AD-933A-FDF5BDDAD0EB}" srcOrd="1" destOrd="0" parTransId="{9F90A23B-A153-4799-940F-6DFC1C061B73}" sibTransId="{EF99B088-AC3D-4D21-9B63-6F05EE85C57E}"/>
    <dgm:cxn modelId="{7555FA3B-97A7-49BD-963B-1751848884C5}" type="presOf" srcId="{DE97AAD3-9C45-44AD-933A-FDF5BDDAD0EB}" destId="{6C068BE4-7745-42C4-8020-C3205DE9722A}" srcOrd="0" destOrd="0" presId="urn:microsoft.com/office/officeart/2005/8/layout/list1"/>
    <dgm:cxn modelId="{B704E846-55D3-4001-9DEA-38AF25DC2DEB}" srcId="{DE97AAD3-9C45-44AD-933A-FDF5BDDAD0EB}" destId="{44EC03E9-9DDC-41FA-A1D1-1E140F034281}" srcOrd="0" destOrd="0" parTransId="{F7AD8913-AF75-43A4-9676-B95ED2E5967A}" sibTransId="{8E13AEB3-BBD0-495B-809D-84354ECB4CA9}"/>
    <dgm:cxn modelId="{1FC50C69-6F5A-4A5F-8FC5-959C4D65E9DF}" type="presOf" srcId="{0B80F77C-DF98-45F3-89AD-AC9D3606CCFF}" destId="{582B8E5D-440B-4FC8-9CFB-3FEF1851928D}" srcOrd="0" destOrd="0" presId="urn:microsoft.com/office/officeart/2005/8/layout/list1"/>
    <dgm:cxn modelId="{831D2D51-5560-4623-A5CB-9CFC7B244FA0}" type="presOf" srcId="{5F42D775-B14F-4F4B-8CA2-1F976BDE0924}" destId="{1B2AB0D7-0442-425B-8230-8A8866E9C360}" srcOrd="0" destOrd="0" presId="urn:microsoft.com/office/officeart/2005/8/layout/list1"/>
    <dgm:cxn modelId="{18EF477E-5828-4A25-9A55-3B4E46A6CA84}" type="presOf" srcId="{E6F35B66-2FB1-4CF9-95D6-42AC4541A384}" destId="{582B8E5D-440B-4FC8-9CFB-3FEF1851928D}" srcOrd="0" destOrd="3" presId="urn:microsoft.com/office/officeart/2005/8/layout/list1"/>
    <dgm:cxn modelId="{5AA29D7F-6044-4207-9F9F-E15514D6B77F}" srcId="{24E2A150-E034-49B3-A9DF-1D376089CF9E}" destId="{5F42D775-B14F-4F4B-8CA2-1F976BDE0924}" srcOrd="0" destOrd="0" parTransId="{F764D8B1-0B15-4AA4-A8CE-8FEF0D6F56E5}" sibTransId="{DE2E4B57-49D6-4232-A1E0-E128F0C32908}"/>
    <dgm:cxn modelId="{A26D0887-A87C-44DC-894C-1F8FF91CCACD}" type="presOf" srcId="{44EC03E9-9DDC-41FA-A1D1-1E140F034281}" destId="{D836531C-7DED-433B-B9DB-5FF4626E3759}" srcOrd="0" destOrd="0" presId="urn:microsoft.com/office/officeart/2005/8/layout/list1"/>
    <dgm:cxn modelId="{4991BEA7-3542-4407-8B64-A31AAED1C0EE}" srcId="{DE97AAD3-9C45-44AD-933A-FDF5BDDAD0EB}" destId="{53F23A08-8831-4C40-84B5-9861CBE7D5F4}" srcOrd="3" destOrd="0" parTransId="{D2DB9519-A75D-4D22-88DA-5647A6D13BB9}" sibTransId="{B719FCF9-6DE5-496F-A7BE-936DAEA5DFCA}"/>
    <dgm:cxn modelId="{4567BDAA-01BC-431C-9D4F-AB66DA195000}" srcId="{5F42D775-B14F-4F4B-8CA2-1F976BDE0924}" destId="{34A635C9-7D4C-4DF7-9BA1-5A5D69934515}" srcOrd="1" destOrd="0" parTransId="{5727231C-3152-4B59-B34B-E45B4E8D4646}" sibTransId="{3090A6D8-7A61-48C7-8EFA-F44D5ED4D4C5}"/>
    <dgm:cxn modelId="{7D2730AB-45A8-48BD-9861-86382E4C5066}" type="presOf" srcId="{1977CA7D-6A48-4787-9EDA-6868C70246EE}" destId="{D836531C-7DED-433B-B9DB-5FF4626E3759}" srcOrd="0" destOrd="2" presId="urn:microsoft.com/office/officeart/2005/8/layout/list1"/>
    <dgm:cxn modelId="{76ED84E0-0A62-4AC9-A2D3-C4B44829EAE9}" srcId="{5F42D775-B14F-4F4B-8CA2-1F976BDE0924}" destId="{E6F35B66-2FB1-4CF9-95D6-42AC4541A384}" srcOrd="3" destOrd="0" parTransId="{1730077B-574B-40FF-9C2A-34688F4D76BD}" sibTransId="{3FD58272-B087-4A8F-825A-5E3415F85ADF}"/>
    <dgm:cxn modelId="{3174E8E0-3CDF-4D7B-8E41-7294C38C6A9E}" type="presOf" srcId="{34A635C9-7D4C-4DF7-9BA1-5A5D69934515}" destId="{582B8E5D-440B-4FC8-9CFB-3FEF1851928D}" srcOrd="0" destOrd="1" presId="urn:microsoft.com/office/officeart/2005/8/layout/list1"/>
    <dgm:cxn modelId="{B27A95E9-D5E9-424C-9728-5908563E121D}" srcId="{DE97AAD3-9C45-44AD-933A-FDF5BDDAD0EB}" destId="{0FC1A4CA-C186-4CB4-8435-1E3DB1B88D09}" srcOrd="1" destOrd="0" parTransId="{A384F524-B1FC-4EFA-80AE-28FC701749AC}" sibTransId="{78FE09D3-A25A-49B0-862B-60F6A40D816E}"/>
    <dgm:cxn modelId="{00AB84F0-4578-4868-B118-26946868A1CC}" type="presOf" srcId="{5F42D775-B14F-4F4B-8CA2-1F976BDE0924}" destId="{19AE4657-9750-40F2-B645-C57E932A6DCB}" srcOrd="1" destOrd="0" presId="urn:microsoft.com/office/officeart/2005/8/layout/list1"/>
    <dgm:cxn modelId="{4D2D62FE-36E7-4B46-A5A2-BEE5751AB447}" srcId="{5F42D775-B14F-4F4B-8CA2-1F976BDE0924}" destId="{0B80F77C-DF98-45F3-89AD-AC9D3606CCFF}" srcOrd="0" destOrd="0" parTransId="{40994124-482B-4FF0-872F-DAEC714AB721}" sibTransId="{4294B9B8-CFA5-4DAB-B85D-72E90A0ADD6C}"/>
    <dgm:cxn modelId="{ACF74150-F2EC-41E6-A8B1-F74CB02DBDDC}" type="presParOf" srcId="{546CD8AA-A71C-482E-BFC1-0CA697DC8A7A}" destId="{DF8209F8-F546-46EC-BC15-03C265B92031}" srcOrd="0" destOrd="0" presId="urn:microsoft.com/office/officeart/2005/8/layout/list1"/>
    <dgm:cxn modelId="{BA28FE6C-7148-4249-8604-AF9C47ABB125}" type="presParOf" srcId="{DF8209F8-F546-46EC-BC15-03C265B92031}" destId="{1B2AB0D7-0442-425B-8230-8A8866E9C360}" srcOrd="0" destOrd="0" presId="urn:microsoft.com/office/officeart/2005/8/layout/list1"/>
    <dgm:cxn modelId="{9B36B2A9-A5C1-418C-9F16-C074117CA6A7}" type="presParOf" srcId="{DF8209F8-F546-46EC-BC15-03C265B92031}" destId="{19AE4657-9750-40F2-B645-C57E932A6DCB}" srcOrd="1" destOrd="0" presId="urn:microsoft.com/office/officeart/2005/8/layout/list1"/>
    <dgm:cxn modelId="{358372D6-51C5-4A4D-8EEB-6C20903AE1B6}" type="presParOf" srcId="{546CD8AA-A71C-482E-BFC1-0CA697DC8A7A}" destId="{78B78AF2-A182-4D1F-9A9A-2E0B549F6BB2}" srcOrd="1" destOrd="0" presId="urn:microsoft.com/office/officeart/2005/8/layout/list1"/>
    <dgm:cxn modelId="{BEE14B7D-7524-4974-B317-EE1E86B9263A}" type="presParOf" srcId="{546CD8AA-A71C-482E-BFC1-0CA697DC8A7A}" destId="{582B8E5D-440B-4FC8-9CFB-3FEF1851928D}" srcOrd="2" destOrd="0" presId="urn:microsoft.com/office/officeart/2005/8/layout/list1"/>
    <dgm:cxn modelId="{B1F32C4D-B951-4864-8E63-5FB0A4A7E787}" type="presParOf" srcId="{546CD8AA-A71C-482E-BFC1-0CA697DC8A7A}" destId="{9E698754-7C66-4A5A-9E50-6D83435686B1}" srcOrd="3" destOrd="0" presId="urn:microsoft.com/office/officeart/2005/8/layout/list1"/>
    <dgm:cxn modelId="{4AF00744-1544-42EA-8127-95FEA9D1B4CC}" type="presParOf" srcId="{546CD8AA-A71C-482E-BFC1-0CA697DC8A7A}" destId="{70E26ECB-3B98-4E4B-8364-3005FBC66F40}" srcOrd="4" destOrd="0" presId="urn:microsoft.com/office/officeart/2005/8/layout/list1"/>
    <dgm:cxn modelId="{07C8B6C9-FF9E-40F3-9069-B954A827D398}" type="presParOf" srcId="{70E26ECB-3B98-4E4B-8364-3005FBC66F40}" destId="{6C068BE4-7745-42C4-8020-C3205DE9722A}" srcOrd="0" destOrd="0" presId="urn:microsoft.com/office/officeart/2005/8/layout/list1"/>
    <dgm:cxn modelId="{BF18BAB1-EE96-4EA6-A445-0DFC2008DE51}" type="presParOf" srcId="{70E26ECB-3B98-4E4B-8364-3005FBC66F40}" destId="{1BA7793E-2AF3-4DF1-8505-6ECB9A5ADEA0}" srcOrd="1" destOrd="0" presId="urn:microsoft.com/office/officeart/2005/8/layout/list1"/>
    <dgm:cxn modelId="{44572EA4-50AF-4D94-AAAA-3F615A250848}" type="presParOf" srcId="{546CD8AA-A71C-482E-BFC1-0CA697DC8A7A}" destId="{A970A8DB-35DC-4027-B04F-4F62A8325D34}" srcOrd="5" destOrd="0" presId="urn:microsoft.com/office/officeart/2005/8/layout/list1"/>
    <dgm:cxn modelId="{A5D9B548-1E72-4F28-A80A-1252CCD85E5B}" type="presParOf" srcId="{546CD8AA-A71C-482E-BFC1-0CA697DC8A7A}" destId="{D836531C-7DED-433B-B9DB-5FF4626E375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B8E5D-440B-4FC8-9CFB-3FEF1851928D}">
      <dsp:nvSpPr>
        <dsp:cNvPr id="0" name=""/>
        <dsp:cNvSpPr/>
      </dsp:nvSpPr>
      <dsp:spPr>
        <a:xfrm>
          <a:off x="0" y="465709"/>
          <a:ext cx="6666833" cy="20317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Dimensions of the room used for testing are 6m x 4.6m, consisting of several sensor nodes outputting data to a main edge node </a:t>
          </a:r>
        </a:p>
        <a:p>
          <a:pPr marL="114300" lvl="1" indent="-114300" algn="l" defTabSz="666750">
            <a:lnSpc>
              <a:spcPct val="90000"/>
            </a:lnSpc>
            <a:spcBef>
              <a:spcPct val="0"/>
            </a:spcBef>
            <a:spcAft>
              <a:spcPct val="15000"/>
            </a:spcAft>
            <a:buChar char="•"/>
          </a:pPr>
          <a:r>
            <a:rPr lang="en-US" sz="1500" kern="1200"/>
            <a:t>These sensors are either temperature, light, sound, CO2, or PIR</a:t>
          </a:r>
        </a:p>
        <a:p>
          <a:pPr marL="114300" lvl="1" indent="-114300" algn="l" defTabSz="666750">
            <a:lnSpc>
              <a:spcPct val="90000"/>
            </a:lnSpc>
            <a:spcBef>
              <a:spcPct val="0"/>
            </a:spcBef>
            <a:spcAft>
              <a:spcPct val="15000"/>
            </a:spcAft>
            <a:buChar char="•"/>
          </a:pPr>
          <a:r>
            <a:rPr lang="en-US" sz="1500" kern="1200" dirty="0"/>
            <a:t>Sensors are calibrated or adjusted to the appropriate sensitivity levels and detect corresponding signals, motion, or conditions</a:t>
          </a:r>
        </a:p>
        <a:p>
          <a:pPr marL="114300" lvl="1" indent="-114300" algn="l" defTabSz="666750">
            <a:lnSpc>
              <a:spcPct val="90000"/>
            </a:lnSpc>
            <a:spcBef>
              <a:spcPct val="0"/>
            </a:spcBef>
            <a:spcAft>
              <a:spcPct val="15000"/>
            </a:spcAft>
            <a:buChar char="•"/>
          </a:pPr>
          <a:r>
            <a:rPr lang="en-US" sz="1500" kern="1200"/>
            <a:t>Data was collected for 4 days, and the Room Occupancy count varied between 0 to 3 people</a:t>
          </a:r>
        </a:p>
      </dsp:txBody>
      <dsp:txXfrm>
        <a:off x="0" y="465709"/>
        <a:ext cx="6666833" cy="2031750"/>
      </dsp:txXfrm>
    </dsp:sp>
    <dsp:sp modelId="{19AE4657-9750-40F2-B645-C57E932A6DCB}">
      <dsp:nvSpPr>
        <dsp:cNvPr id="0" name=""/>
        <dsp:cNvSpPr/>
      </dsp:nvSpPr>
      <dsp:spPr>
        <a:xfrm>
          <a:off x="333341" y="244309"/>
          <a:ext cx="4666783"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Experiment</a:t>
          </a:r>
        </a:p>
      </dsp:txBody>
      <dsp:txXfrm>
        <a:off x="354957" y="265925"/>
        <a:ext cx="4623551" cy="399568"/>
      </dsp:txXfrm>
    </dsp:sp>
    <dsp:sp modelId="{D836531C-7DED-433B-B9DB-5FF4626E3759}">
      <dsp:nvSpPr>
        <dsp:cNvPr id="0" name=""/>
        <dsp:cNvSpPr/>
      </dsp:nvSpPr>
      <dsp:spPr>
        <a:xfrm>
          <a:off x="0" y="2799860"/>
          <a:ext cx="6666833" cy="24097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Data pre-processing is an important first step to take before undergoing EDA and using ML algorithms</a:t>
          </a:r>
        </a:p>
        <a:p>
          <a:pPr marL="114300" lvl="1" indent="-114300" algn="l" defTabSz="666750">
            <a:lnSpc>
              <a:spcPct val="90000"/>
            </a:lnSpc>
            <a:spcBef>
              <a:spcPct val="0"/>
            </a:spcBef>
            <a:spcAft>
              <a:spcPct val="15000"/>
            </a:spcAft>
            <a:buChar char="•"/>
          </a:pPr>
          <a:r>
            <a:rPr lang="en-US" sz="1500" kern="1200"/>
            <a:t>First, missing and duplicate values are taken care of by dropping rows with missing values, filling them in with mean, median, or mode of the features, or using other deletion and imputation methods</a:t>
          </a:r>
        </a:p>
        <a:p>
          <a:pPr marL="114300" lvl="1" indent="-114300" algn="l" defTabSz="666750">
            <a:lnSpc>
              <a:spcPct val="90000"/>
            </a:lnSpc>
            <a:spcBef>
              <a:spcPct val="0"/>
            </a:spcBef>
            <a:spcAft>
              <a:spcPct val="15000"/>
            </a:spcAft>
            <a:buChar char="•"/>
          </a:pPr>
          <a:r>
            <a:rPr lang="en-US" sz="1500" kern="1200"/>
            <a:t>Outliers are then also identified by either using statistical approaches like finding the IQR or visualization like box plots</a:t>
          </a:r>
        </a:p>
        <a:p>
          <a:pPr marL="114300" lvl="1" indent="-114300" algn="l" defTabSz="666750">
            <a:lnSpc>
              <a:spcPct val="90000"/>
            </a:lnSpc>
            <a:spcBef>
              <a:spcPct val="0"/>
            </a:spcBef>
            <a:spcAft>
              <a:spcPct val="15000"/>
            </a:spcAft>
            <a:buChar char="•"/>
          </a:pPr>
          <a:r>
            <a:rPr lang="en-US" sz="1500" kern="1200"/>
            <a:t>Finally, basic EDA and other visualization is then done, for example, creating pie charts or noting further correlations using heat maps </a:t>
          </a:r>
        </a:p>
      </dsp:txBody>
      <dsp:txXfrm>
        <a:off x="0" y="2799860"/>
        <a:ext cx="6666833" cy="2409750"/>
      </dsp:txXfrm>
    </dsp:sp>
    <dsp:sp modelId="{1BA7793E-2AF3-4DF1-8505-6ECB9A5ADEA0}">
      <dsp:nvSpPr>
        <dsp:cNvPr id="0" name=""/>
        <dsp:cNvSpPr/>
      </dsp:nvSpPr>
      <dsp:spPr>
        <a:xfrm>
          <a:off x="333341" y="2578460"/>
          <a:ext cx="4666783"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Pre-processing and EDA</a:t>
          </a:r>
        </a:p>
      </dsp:txBody>
      <dsp:txXfrm>
        <a:off x="354957" y="2600076"/>
        <a:ext cx="4623551"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05FE-1E75-AD47-DBF1-1ED0E0B0E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66347B-57E0-64DD-5D09-FF5136B4B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697EB5-B3C3-2EDB-4FE6-05FAECB511AB}"/>
              </a:ext>
            </a:extLst>
          </p:cNvPr>
          <p:cNvSpPr>
            <a:spLocks noGrp="1"/>
          </p:cNvSpPr>
          <p:nvPr>
            <p:ph type="dt" sz="half" idx="10"/>
          </p:nvPr>
        </p:nvSpPr>
        <p:spPr/>
        <p:txBody>
          <a:bodyPr/>
          <a:lstStyle/>
          <a:p>
            <a:fld id="{7736EBEB-A402-4C4A-A6F0-CEB0E5BF8518}" type="datetimeFigureOut">
              <a:rPr lang="en-US" smtClean="0"/>
              <a:t>12/3/2023</a:t>
            </a:fld>
            <a:endParaRPr lang="en-US"/>
          </a:p>
        </p:txBody>
      </p:sp>
      <p:sp>
        <p:nvSpPr>
          <p:cNvPr id="5" name="Footer Placeholder 4">
            <a:extLst>
              <a:ext uri="{FF2B5EF4-FFF2-40B4-BE49-F238E27FC236}">
                <a16:creationId xmlns:a16="http://schemas.microsoft.com/office/drawing/2014/main" id="{D1A6D915-5D97-515D-C9CE-BAFDA7870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36DB5-C2F9-4EF5-7FF5-3CDD33F9E090}"/>
              </a:ext>
            </a:extLst>
          </p:cNvPr>
          <p:cNvSpPr>
            <a:spLocks noGrp="1"/>
          </p:cNvSpPr>
          <p:nvPr>
            <p:ph type="sldNum" sz="quarter" idx="12"/>
          </p:nvPr>
        </p:nvSpPr>
        <p:spPr/>
        <p:txBody>
          <a:bodyPr/>
          <a:lstStyle/>
          <a:p>
            <a:fld id="{07629734-DB4F-40DC-8CA8-56D703376006}" type="slidenum">
              <a:rPr lang="en-US" smtClean="0"/>
              <a:t>‹#›</a:t>
            </a:fld>
            <a:endParaRPr lang="en-US"/>
          </a:p>
        </p:txBody>
      </p:sp>
    </p:spTree>
    <p:extLst>
      <p:ext uri="{BB962C8B-B14F-4D97-AF65-F5344CB8AC3E}">
        <p14:creationId xmlns:p14="http://schemas.microsoft.com/office/powerpoint/2010/main" val="100777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C96A-C9C2-F517-F01B-51B5F070E4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A457DA-1C3B-8B9A-626C-D0AFA77450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F9151-BE82-229F-B31D-40F70900D90B}"/>
              </a:ext>
            </a:extLst>
          </p:cNvPr>
          <p:cNvSpPr>
            <a:spLocks noGrp="1"/>
          </p:cNvSpPr>
          <p:nvPr>
            <p:ph type="dt" sz="half" idx="10"/>
          </p:nvPr>
        </p:nvSpPr>
        <p:spPr/>
        <p:txBody>
          <a:bodyPr/>
          <a:lstStyle/>
          <a:p>
            <a:fld id="{7736EBEB-A402-4C4A-A6F0-CEB0E5BF8518}" type="datetimeFigureOut">
              <a:rPr lang="en-US" smtClean="0"/>
              <a:t>12/3/2023</a:t>
            </a:fld>
            <a:endParaRPr lang="en-US"/>
          </a:p>
        </p:txBody>
      </p:sp>
      <p:sp>
        <p:nvSpPr>
          <p:cNvPr id="5" name="Footer Placeholder 4">
            <a:extLst>
              <a:ext uri="{FF2B5EF4-FFF2-40B4-BE49-F238E27FC236}">
                <a16:creationId xmlns:a16="http://schemas.microsoft.com/office/drawing/2014/main" id="{DE5DDCF9-C9ED-AFF8-61C1-7051CA439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26E0D-3CDE-C595-2094-87BB6F0423A5}"/>
              </a:ext>
            </a:extLst>
          </p:cNvPr>
          <p:cNvSpPr>
            <a:spLocks noGrp="1"/>
          </p:cNvSpPr>
          <p:nvPr>
            <p:ph type="sldNum" sz="quarter" idx="12"/>
          </p:nvPr>
        </p:nvSpPr>
        <p:spPr/>
        <p:txBody>
          <a:bodyPr/>
          <a:lstStyle/>
          <a:p>
            <a:fld id="{07629734-DB4F-40DC-8CA8-56D703376006}" type="slidenum">
              <a:rPr lang="en-US" smtClean="0"/>
              <a:t>‹#›</a:t>
            </a:fld>
            <a:endParaRPr lang="en-US"/>
          </a:p>
        </p:txBody>
      </p:sp>
    </p:spTree>
    <p:extLst>
      <p:ext uri="{BB962C8B-B14F-4D97-AF65-F5344CB8AC3E}">
        <p14:creationId xmlns:p14="http://schemas.microsoft.com/office/powerpoint/2010/main" val="358426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DECBE-0984-F878-D033-F0B875B056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DE5925-20E0-262D-EDD3-F3D84B100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89E78-B0F7-4D1B-17A6-BDC5044F372E}"/>
              </a:ext>
            </a:extLst>
          </p:cNvPr>
          <p:cNvSpPr>
            <a:spLocks noGrp="1"/>
          </p:cNvSpPr>
          <p:nvPr>
            <p:ph type="dt" sz="half" idx="10"/>
          </p:nvPr>
        </p:nvSpPr>
        <p:spPr/>
        <p:txBody>
          <a:bodyPr/>
          <a:lstStyle/>
          <a:p>
            <a:fld id="{7736EBEB-A402-4C4A-A6F0-CEB0E5BF8518}" type="datetimeFigureOut">
              <a:rPr lang="en-US" smtClean="0"/>
              <a:t>12/3/2023</a:t>
            </a:fld>
            <a:endParaRPr lang="en-US"/>
          </a:p>
        </p:txBody>
      </p:sp>
      <p:sp>
        <p:nvSpPr>
          <p:cNvPr id="5" name="Footer Placeholder 4">
            <a:extLst>
              <a:ext uri="{FF2B5EF4-FFF2-40B4-BE49-F238E27FC236}">
                <a16:creationId xmlns:a16="http://schemas.microsoft.com/office/drawing/2014/main" id="{317A2C64-B246-68A1-5534-BC06F54C3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7F3BB-98CB-A7C6-DF4B-156FC73274E9}"/>
              </a:ext>
            </a:extLst>
          </p:cNvPr>
          <p:cNvSpPr>
            <a:spLocks noGrp="1"/>
          </p:cNvSpPr>
          <p:nvPr>
            <p:ph type="sldNum" sz="quarter" idx="12"/>
          </p:nvPr>
        </p:nvSpPr>
        <p:spPr/>
        <p:txBody>
          <a:bodyPr/>
          <a:lstStyle/>
          <a:p>
            <a:fld id="{07629734-DB4F-40DC-8CA8-56D703376006}" type="slidenum">
              <a:rPr lang="en-US" smtClean="0"/>
              <a:t>‹#›</a:t>
            </a:fld>
            <a:endParaRPr lang="en-US"/>
          </a:p>
        </p:txBody>
      </p:sp>
    </p:spTree>
    <p:extLst>
      <p:ext uri="{BB962C8B-B14F-4D97-AF65-F5344CB8AC3E}">
        <p14:creationId xmlns:p14="http://schemas.microsoft.com/office/powerpoint/2010/main" val="20288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DCED-92C8-5EDF-D51C-51926BD969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49DA-135E-63C3-694B-A72DAFBD3A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E0B46-93D6-C829-0B88-86160D9A5AE7}"/>
              </a:ext>
            </a:extLst>
          </p:cNvPr>
          <p:cNvSpPr>
            <a:spLocks noGrp="1"/>
          </p:cNvSpPr>
          <p:nvPr>
            <p:ph type="dt" sz="half" idx="10"/>
          </p:nvPr>
        </p:nvSpPr>
        <p:spPr/>
        <p:txBody>
          <a:bodyPr/>
          <a:lstStyle/>
          <a:p>
            <a:fld id="{7736EBEB-A402-4C4A-A6F0-CEB0E5BF8518}" type="datetimeFigureOut">
              <a:rPr lang="en-US" smtClean="0"/>
              <a:t>12/3/2023</a:t>
            </a:fld>
            <a:endParaRPr lang="en-US"/>
          </a:p>
        </p:txBody>
      </p:sp>
      <p:sp>
        <p:nvSpPr>
          <p:cNvPr id="5" name="Footer Placeholder 4">
            <a:extLst>
              <a:ext uri="{FF2B5EF4-FFF2-40B4-BE49-F238E27FC236}">
                <a16:creationId xmlns:a16="http://schemas.microsoft.com/office/drawing/2014/main" id="{08114D71-A8F3-EFB6-4886-EE37E34C1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5538D-17B3-F798-08D4-76C12189C3A8}"/>
              </a:ext>
            </a:extLst>
          </p:cNvPr>
          <p:cNvSpPr>
            <a:spLocks noGrp="1"/>
          </p:cNvSpPr>
          <p:nvPr>
            <p:ph type="sldNum" sz="quarter" idx="12"/>
          </p:nvPr>
        </p:nvSpPr>
        <p:spPr/>
        <p:txBody>
          <a:bodyPr/>
          <a:lstStyle/>
          <a:p>
            <a:fld id="{07629734-DB4F-40DC-8CA8-56D703376006}" type="slidenum">
              <a:rPr lang="en-US" smtClean="0"/>
              <a:t>‹#›</a:t>
            </a:fld>
            <a:endParaRPr lang="en-US"/>
          </a:p>
        </p:txBody>
      </p:sp>
    </p:spTree>
    <p:extLst>
      <p:ext uri="{BB962C8B-B14F-4D97-AF65-F5344CB8AC3E}">
        <p14:creationId xmlns:p14="http://schemas.microsoft.com/office/powerpoint/2010/main" val="56635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1698-BE88-A3F6-A8CB-3BC4885606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FE989A-7EFE-2540-650A-CEA1FC192D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150AD9-8ABB-1792-732B-A4958534128B}"/>
              </a:ext>
            </a:extLst>
          </p:cNvPr>
          <p:cNvSpPr>
            <a:spLocks noGrp="1"/>
          </p:cNvSpPr>
          <p:nvPr>
            <p:ph type="dt" sz="half" idx="10"/>
          </p:nvPr>
        </p:nvSpPr>
        <p:spPr/>
        <p:txBody>
          <a:bodyPr/>
          <a:lstStyle/>
          <a:p>
            <a:fld id="{7736EBEB-A402-4C4A-A6F0-CEB0E5BF8518}" type="datetimeFigureOut">
              <a:rPr lang="en-US" smtClean="0"/>
              <a:t>12/3/2023</a:t>
            </a:fld>
            <a:endParaRPr lang="en-US"/>
          </a:p>
        </p:txBody>
      </p:sp>
      <p:sp>
        <p:nvSpPr>
          <p:cNvPr id="5" name="Footer Placeholder 4">
            <a:extLst>
              <a:ext uri="{FF2B5EF4-FFF2-40B4-BE49-F238E27FC236}">
                <a16:creationId xmlns:a16="http://schemas.microsoft.com/office/drawing/2014/main" id="{9FACB3FB-FF7E-CCC4-C0CC-801E6EC66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08AB9-149E-930D-9C49-76087AA2D8E0}"/>
              </a:ext>
            </a:extLst>
          </p:cNvPr>
          <p:cNvSpPr>
            <a:spLocks noGrp="1"/>
          </p:cNvSpPr>
          <p:nvPr>
            <p:ph type="sldNum" sz="quarter" idx="12"/>
          </p:nvPr>
        </p:nvSpPr>
        <p:spPr/>
        <p:txBody>
          <a:bodyPr/>
          <a:lstStyle/>
          <a:p>
            <a:fld id="{07629734-DB4F-40DC-8CA8-56D703376006}" type="slidenum">
              <a:rPr lang="en-US" smtClean="0"/>
              <a:t>‹#›</a:t>
            </a:fld>
            <a:endParaRPr lang="en-US"/>
          </a:p>
        </p:txBody>
      </p:sp>
    </p:spTree>
    <p:extLst>
      <p:ext uri="{BB962C8B-B14F-4D97-AF65-F5344CB8AC3E}">
        <p14:creationId xmlns:p14="http://schemas.microsoft.com/office/powerpoint/2010/main" val="375145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9713-FA86-319E-647E-FEC42E8DF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9043A-AA24-7D9E-93F0-E6851FC05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01DDE4-97AE-984B-1F06-AC5C76112C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0E170E-FBDF-708D-83CD-FD930E33683D}"/>
              </a:ext>
            </a:extLst>
          </p:cNvPr>
          <p:cNvSpPr>
            <a:spLocks noGrp="1"/>
          </p:cNvSpPr>
          <p:nvPr>
            <p:ph type="dt" sz="half" idx="10"/>
          </p:nvPr>
        </p:nvSpPr>
        <p:spPr/>
        <p:txBody>
          <a:bodyPr/>
          <a:lstStyle/>
          <a:p>
            <a:fld id="{7736EBEB-A402-4C4A-A6F0-CEB0E5BF8518}" type="datetimeFigureOut">
              <a:rPr lang="en-US" smtClean="0"/>
              <a:t>12/3/2023</a:t>
            </a:fld>
            <a:endParaRPr lang="en-US"/>
          </a:p>
        </p:txBody>
      </p:sp>
      <p:sp>
        <p:nvSpPr>
          <p:cNvPr id="6" name="Footer Placeholder 5">
            <a:extLst>
              <a:ext uri="{FF2B5EF4-FFF2-40B4-BE49-F238E27FC236}">
                <a16:creationId xmlns:a16="http://schemas.microsoft.com/office/drawing/2014/main" id="{563DF08B-42D5-CD05-EEE6-EC5C2941F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39F6C6-22AE-53F3-B4EC-58476A9E9916}"/>
              </a:ext>
            </a:extLst>
          </p:cNvPr>
          <p:cNvSpPr>
            <a:spLocks noGrp="1"/>
          </p:cNvSpPr>
          <p:nvPr>
            <p:ph type="sldNum" sz="quarter" idx="12"/>
          </p:nvPr>
        </p:nvSpPr>
        <p:spPr/>
        <p:txBody>
          <a:bodyPr/>
          <a:lstStyle/>
          <a:p>
            <a:fld id="{07629734-DB4F-40DC-8CA8-56D703376006}" type="slidenum">
              <a:rPr lang="en-US" smtClean="0"/>
              <a:t>‹#›</a:t>
            </a:fld>
            <a:endParaRPr lang="en-US"/>
          </a:p>
        </p:txBody>
      </p:sp>
    </p:spTree>
    <p:extLst>
      <p:ext uri="{BB962C8B-B14F-4D97-AF65-F5344CB8AC3E}">
        <p14:creationId xmlns:p14="http://schemas.microsoft.com/office/powerpoint/2010/main" val="296087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309A-5CB2-099F-4A58-6DEF76F09F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0BFA46-694C-D351-25F1-DD30FA293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A1E21C-FA5F-9979-62A2-3BA817B587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C93676-1121-BFD4-16B8-0E02EBB55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F55A7C-4492-0249-C263-BD1EBAD375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B21BD6-F0E9-0B98-375A-6AAA2260A422}"/>
              </a:ext>
            </a:extLst>
          </p:cNvPr>
          <p:cNvSpPr>
            <a:spLocks noGrp="1"/>
          </p:cNvSpPr>
          <p:nvPr>
            <p:ph type="dt" sz="half" idx="10"/>
          </p:nvPr>
        </p:nvSpPr>
        <p:spPr/>
        <p:txBody>
          <a:bodyPr/>
          <a:lstStyle/>
          <a:p>
            <a:fld id="{7736EBEB-A402-4C4A-A6F0-CEB0E5BF8518}" type="datetimeFigureOut">
              <a:rPr lang="en-US" smtClean="0"/>
              <a:t>12/3/2023</a:t>
            </a:fld>
            <a:endParaRPr lang="en-US"/>
          </a:p>
        </p:txBody>
      </p:sp>
      <p:sp>
        <p:nvSpPr>
          <p:cNvPr id="8" name="Footer Placeholder 7">
            <a:extLst>
              <a:ext uri="{FF2B5EF4-FFF2-40B4-BE49-F238E27FC236}">
                <a16:creationId xmlns:a16="http://schemas.microsoft.com/office/drawing/2014/main" id="{3F6D0CDD-4B36-142D-178A-64D0BBE10B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D61FFD-D74F-F579-5A97-5C3183CF30DB}"/>
              </a:ext>
            </a:extLst>
          </p:cNvPr>
          <p:cNvSpPr>
            <a:spLocks noGrp="1"/>
          </p:cNvSpPr>
          <p:nvPr>
            <p:ph type="sldNum" sz="quarter" idx="12"/>
          </p:nvPr>
        </p:nvSpPr>
        <p:spPr/>
        <p:txBody>
          <a:bodyPr/>
          <a:lstStyle/>
          <a:p>
            <a:fld id="{07629734-DB4F-40DC-8CA8-56D703376006}" type="slidenum">
              <a:rPr lang="en-US" smtClean="0"/>
              <a:t>‹#›</a:t>
            </a:fld>
            <a:endParaRPr lang="en-US"/>
          </a:p>
        </p:txBody>
      </p:sp>
    </p:spTree>
    <p:extLst>
      <p:ext uri="{BB962C8B-B14F-4D97-AF65-F5344CB8AC3E}">
        <p14:creationId xmlns:p14="http://schemas.microsoft.com/office/powerpoint/2010/main" val="2228262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70E4-AA6E-0D72-F234-B59E3AA4C9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17EA53-A149-DED8-A277-CE845E15C872}"/>
              </a:ext>
            </a:extLst>
          </p:cNvPr>
          <p:cNvSpPr>
            <a:spLocks noGrp="1"/>
          </p:cNvSpPr>
          <p:nvPr>
            <p:ph type="dt" sz="half" idx="10"/>
          </p:nvPr>
        </p:nvSpPr>
        <p:spPr/>
        <p:txBody>
          <a:bodyPr/>
          <a:lstStyle/>
          <a:p>
            <a:fld id="{7736EBEB-A402-4C4A-A6F0-CEB0E5BF8518}" type="datetimeFigureOut">
              <a:rPr lang="en-US" smtClean="0"/>
              <a:t>12/3/2023</a:t>
            </a:fld>
            <a:endParaRPr lang="en-US"/>
          </a:p>
        </p:txBody>
      </p:sp>
      <p:sp>
        <p:nvSpPr>
          <p:cNvPr id="4" name="Footer Placeholder 3">
            <a:extLst>
              <a:ext uri="{FF2B5EF4-FFF2-40B4-BE49-F238E27FC236}">
                <a16:creationId xmlns:a16="http://schemas.microsoft.com/office/drawing/2014/main" id="{C9175726-1848-396C-DB0A-E1CD98C844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005198-A827-C550-1301-3FC2E1DD596E}"/>
              </a:ext>
            </a:extLst>
          </p:cNvPr>
          <p:cNvSpPr>
            <a:spLocks noGrp="1"/>
          </p:cNvSpPr>
          <p:nvPr>
            <p:ph type="sldNum" sz="quarter" idx="12"/>
          </p:nvPr>
        </p:nvSpPr>
        <p:spPr/>
        <p:txBody>
          <a:bodyPr/>
          <a:lstStyle/>
          <a:p>
            <a:fld id="{07629734-DB4F-40DC-8CA8-56D703376006}" type="slidenum">
              <a:rPr lang="en-US" smtClean="0"/>
              <a:t>‹#›</a:t>
            </a:fld>
            <a:endParaRPr lang="en-US"/>
          </a:p>
        </p:txBody>
      </p:sp>
    </p:spTree>
    <p:extLst>
      <p:ext uri="{BB962C8B-B14F-4D97-AF65-F5344CB8AC3E}">
        <p14:creationId xmlns:p14="http://schemas.microsoft.com/office/powerpoint/2010/main" val="58470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DC20E-ED0C-A380-BBC6-DF01E63189B4}"/>
              </a:ext>
            </a:extLst>
          </p:cNvPr>
          <p:cNvSpPr>
            <a:spLocks noGrp="1"/>
          </p:cNvSpPr>
          <p:nvPr>
            <p:ph type="dt" sz="half" idx="10"/>
          </p:nvPr>
        </p:nvSpPr>
        <p:spPr/>
        <p:txBody>
          <a:bodyPr/>
          <a:lstStyle/>
          <a:p>
            <a:fld id="{7736EBEB-A402-4C4A-A6F0-CEB0E5BF8518}" type="datetimeFigureOut">
              <a:rPr lang="en-US" smtClean="0"/>
              <a:t>12/3/2023</a:t>
            </a:fld>
            <a:endParaRPr lang="en-US"/>
          </a:p>
        </p:txBody>
      </p:sp>
      <p:sp>
        <p:nvSpPr>
          <p:cNvPr id="3" name="Footer Placeholder 2">
            <a:extLst>
              <a:ext uri="{FF2B5EF4-FFF2-40B4-BE49-F238E27FC236}">
                <a16:creationId xmlns:a16="http://schemas.microsoft.com/office/drawing/2014/main" id="{CB4EB4BF-89D0-8DFD-D3D6-8B2718D7A6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0A2A26-18AF-3669-BB60-A500FB7CB603}"/>
              </a:ext>
            </a:extLst>
          </p:cNvPr>
          <p:cNvSpPr>
            <a:spLocks noGrp="1"/>
          </p:cNvSpPr>
          <p:nvPr>
            <p:ph type="sldNum" sz="quarter" idx="12"/>
          </p:nvPr>
        </p:nvSpPr>
        <p:spPr/>
        <p:txBody>
          <a:bodyPr/>
          <a:lstStyle/>
          <a:p>
            <a:fld id="{07629734-DB4F-40DC-8CA8-56D703376006}" type="slidenum">
              <a:rPr lang="en-US" smtClean="0"/>
              <a:t>‹#›</a:t>
            </a:fld>
            <a:endParaRPr lang="en-US"/>
          </a:p>
        </p:txBody>
      </p:sp>
    </p:spTree>
    <p:extLst>
      <p:ext uri="{BB962C8B-B14F-4D97-AF65-F5344CB8AC3E}">
        <p14:creationId xmlns:p14="http://schemas.microsoft.com/office/powerpoint/2010/main" val="379850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A74F-93AD-EE84-628B-FC5A35590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E8C592-622D-8B41-DEFA-F77F96B34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59C098-6938-8B09-75B6-561E2ADAF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DC1BB-9DEE-F181-C80F-CC630A4A2356}"/>
              </a:ext>
            </a:extLst>
          </p:cNvPr>
          <p:cNvSpPr>
            <a:spLocks noGrp="1"/>
          </p:cNvSpPr>
          <p:nvPr>
            <p:ph type="dt" sz="half" idx="10"/>
          </p:nvPr>
        </p:nvSpPr>
        <p:spPr/>
        <p:txBody>
          <a:bodyPr/>
          <a:lstStyle/>
          <a:p>
            <a:fld id="{7736EBEB-A402-4C4A-A6F0-CEB0E5BF8518}" type="datetimeFigureOut">
              <a:rPr lang="en-US" smtClean="0"/>
              <a:t>12/3/2023</a:t>
            </a:fld>
            <a:endParaRPr lang="en-US"/>
          </a:p>
        </p:txBody>
      </p:sp>
      <p:sp>
        <p:nvSpPr>
          <p:cNvPr id="6" name="Footer Placeholder 5">
            <a:extLst>
              <a:ext uri="{FF2B5EF4-FFF2-40B4-BE49-F238E27FC236}">
                <a16:creationId xmlns:a16="http://schemas.microsoft.com/office/drawing/2014/main" id="{A72EA61B-C39E-97B4-F476-A11E238F68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65210-72F7-1187-2E4F-EDD502394C95}"/>
              </a:ext>
            </a:extLst>
          </p:cNvPr>
          <p:cNvSpPr>
            <a:spLocks noGrp="1"/>
          </p:cNvSpPr>
          <p:nvPr>
            <p:ph type="sldNum" sz="quarter" idx="12"/>
          </p:nvPr>
        </p:nvSpPr>
        <p:spPr/>
        <p:txBody>
          <a:bodyPr/>
          <a:lstStyle/>
          <a:p>
            <a:fld id="{07629734-DB4F-40DC-8CA8-56D703376006}" type="slidenum">
              <a:rPr lang="en-US" smtClean="0"/>
              <a:t>‹#›</a:t>
            </a:fld>
            <a:endParaRPr lang="en-US"/>
          </a:p>
        </p:txBody>
      </p:sp>
    </p:spTree>
    <p:extLst>
      <p:ext uri="{BB962C8B-B14F-4D97-AF65-F5344CB8AC3E}">
        <p14:creationId xmlns:p14="http://schemas.microsoft.com/office/powerpoint/2010/main" val="337733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4AD5-C6B7-210E-4C96-ED4DB9602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499C94-33B9-06FE-9FCD-DA9BA2C439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DABCE3-34C3-F766-1F76-30B3935BD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6672B9-4B86-1F4D-7ED7-077A005DE473}"/>
              </a:ext>
            </a:extLst>
          </p:cNvPr>
          <p:cNvSpPr>
            <a:spLocks noGrp="1"/>
          </p:cNvSpPr>
          <p:nvPr>
            <p:ph type="dt" sz="half" idx="10"/>
          </p:nvPr>
        </p:nvSpPr>
        <p:spPr/>
        <p:txBody>
          <a:bodyPr/>
          <a:lstStyle/>
          <a:p>
            <a:fld id="{7736EBEB-A402-4C4A-A6F0-CEB0E5BF8518}" type="datetimeFigureOut">
              <a:rPr lang="en-US" smtClean="0"/>
              <a:t>12/3/2023</a:t>
            </a:fld>
            <a:endParaRPr lang="en-US"/>
          </a:p>
        </p:txBody>
      </p:sp>
      <p:sp>
        <p:nvSpPr>
          <p:cNvPr id="6" name="Footer Placeholder 5">
            <a:extLst>
              <a:ext uri="{FF2B5EF4-FFF2-40B4-BE49-F238E27FC236}">
                <a16:creationId xmlns:a16="http://schemas.microsoft.com/office/drawing/2014/main" id="{E4279FF7-32DF-3220-7374-57C07CC1C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CED96-5922-71CF-D9F5-11ED361E4645}"/>
              </a:ext>
            </a:extLst>
          </p:cNvPr>
          <p:cNvSpPr>
            <a:spLocks noGrp="1"/>
          </p:cNvSpPr>
          <p:nvPr>
            <p:ph type="sldNum" sz="quarter" idx="12"/>
          </p:nvPr>
        </p:nvSpPr>
        <p:spPr/>
        <p:txBody>
          <a:bodyPr/>
          <a:lstStyle/>
          <a:p>
            <a:fld id="{07629734-DB4F-40DC-8CA8-56D703376006}" type="slidenum">
              <a:rPr lang="en-US" smtClean="0"/>
              <a:t>‹#›</a:t>
            </a:fld>
            <a:endParaRPr lang="en-US"/>
          </a:p>
        </p:txBody>
      </p:sp>
    </p:spTree>
    <p:extLst>
      <p:ext uri="{BB962C8B-B14F-4D97-AF65-F5344CB8AC3E}">
        <p14:creationId xmlns:p14="http://schemas.microsoft.com/office/powerpoint/2010/main" val="310751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E4E1B5-ECE9-A03A-A58F-5AA414219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8ADD6-6003-D5D5-0EED-15A20F7CAC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F5E71-44F9-7BB8-7CA4-12D9714D3A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6EBEB-A402-4C4A-A6F0-CEB0E5BF8518}" type="datetimeFigureOut">
              <a:rPr lang="en-US" smtClean="0"/>
              <a:t>12/3/2023</a:t>
            </a:fld>
            <a:endParaRPr lang="en-US"/>
          </a:p>
        </p:txBody>
      </p:sp>
      <p:sp>
        <p:nvSpPr>
          <p:cNvPr id="5" name="Footer Placeholder 4">
            <a:extLst>
              <a:ext uri="{FF2B5EF4-FFF2-40B4-BE49-F238E27FC236}">
                <a16:creationId xmlns:a16="http://schemas.microsoft.com/office/drawing/2014/main" id="{5B3C1EAB-EA86-0381-CA7E-C08A163A9F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B43D6F-5695-A968-00C1-1C08D18B8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29734-DB4F-40DC-8CA8-56D703376006}" type="slidenum">
              <a:rPr lang="en-US" smtClean="0"/>
              <a:t>‹#›</a:t>
            </a:fld>
            <a:endParaRPr lang="en-US"/>
          </a:p>
        </p:txBody>
      </p:sp>
    </p:spTree>
    <p:extLst>
      <p:ext uri="{BB962C8B-B14F-4D97-AF65-F5344CB8AC3E}">
        <p14:creationId xmlns:p14="http://schemas.microsoft.com/office/powerpoint/2010/main" val="3241509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AA493-ED8E-CF6D-D11A-4407E3A5FBEF}"/>
              </a:ext>
            </a:extLst>
          </p:cNvPr>
          <p:cNvSpPr>
            <a:spLocks noGrp="1"/>
          </p:cNvSpPr>
          <p:nvPr>
            <p:ph type="ctrTitle"/>
          </p:nvPr>
        </p:nvSpPr>
        <p:spPr>
          <a:xfrm>
            <a:off x="-3057" y="739954"/>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Room Occupancy Estimation</a:t>
            </a:r>
          </a:p>
        </p:txBody>
      </p:sp>
      <p:sp>
        <p:nvSpPr>
          <p:cNvPr id="3" name="Subtitle 2">
            <a:extLst>
              <a:ext uri="{FF2B5EF4-FFF2-40B4-BE49-F238E27FC236}">
                <a16:creationId xmlns:a16="http://schemas.microsoft.com/office/drawing/2014/main" id="{4A7D4E93-4ACC-D91F-BB17-3B1F1DCE60DC}"/>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a:t>Karthikeyan Ravichandran</a:t>
            </a:r>
          </a:p>
          <a:p>
            <a:pPr indent="-228600" algn="l">
              <a:buFont typeface="Arial" panose="020B0604020202020204" pitchFamily="34" charset="0"/>
              <a:buChar char="•"/>
            </a:pPr>
            <a:r>
              <a:rPr lang="en-US" sz="2000"/>
              <a:t>Tejas Murali</a:t>
            </a:r>
          </a:p>
          <a:p>
            <a:pPr indent="-228600" algn="l">
              <a:buFont typeface="Arial" panose="020B0604020202020204" pitchFamily="34" charset="0"/>
              <a:buChar char="•"/>
            </a:pPr>
            <a:r>
              <a:rPr lang="en-US" sz="2000"/>
              <a:t>Sunil Kumar Kommineni</a:t>
            </a:r>
          </a:p>
          <a:p>
            <a:pPr indent="-228600" algn="l">
              <a:buFont typeface="Arial" panose="020B0604020202020204" pitchFamily="34" charset="0"/>
              <a:buChar char="•"/>
            </a:pPr>
            <a:r>
              <a:rPr lang="en-US" sz="2000"/>
              <a:t>Pooyan Ghodrati</a:t>
            </a:r>
          </a:p>
          <a:p>
            <a:pPr indent="-228600" algn="l">
              <a:buFont typeface="Arial" panose="020B0604020202020204" pitchFamily="34" charset="0"/>
              <a:buChar char="•"/>
            </a:pPr>
            <a:r>
              <a:rPr lang="en-US" sz="2000"/>
              <a:t>Lekha Chittajallu</a:t>
            </a:r>
          </a:p>
          <a:p>
            <a:pPr indent="-228600" algn="l">
              <a:buFont typeface="Arial" panose="020B0604020202020204" pitchFamily="34" charset="0"/>
              <a:buChar char="•"/>
            </a:pPr>
            <a:r>
              <a:rPr lang="en-US" sz="2000"/>
              <a:t>Vineeth Yadama</a:t>
            </a:r>
          </a:p>
        </p:txBody>
      </p:sp>
    </p:spTree>
    <p:extLst>
      <p:ext uri="{BB962C8B-B14F-4D97-AF65-F5344CB8AC3E}">
        <p14:creationId xmlns:p14="http://schemas.microsoft.com/office/powerpoint/2010/main" val="3207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FD5A9-7939-6B10-05DA-80D7C4045109}"/>
              </a:ext>
            </a:extLst>
          </p:cNvPr>
          <p:cNvSpPr>
            <a:spLocks noGrp="1"/>
          </p:cNvSpPr>
          <p:nvPr>
            <p:ph type="title"/>
          </p:nvPr>
        </p:nvSpPr>
        <p:spPr>
          <a:xfrm>
            <a:off x="335902" y="0"/>
            <a:ext cx="5593520" cy="1640180"/>
          </a:xfrm>
        </p:spPr>
        <p:txBody>
          <a:bodyPr anchor="b">
            <a:normAutofit/>
          </a:bodyPr>
          <a:lstStyle/>
          <a:p>
            <a:r>
              <a:rPr lang="en-US" sz="4000" dirty="0"/>
              <a:t>Support Vector Machines</a:t>
            </a:r>
          </a:p>
        </p:txBody>
      </p:sp>
      <p:sp>
        <p:nvSpPr>
          <p:cNvPr id="3" name="Content Placeholder 2">
            <a:extLst>
              <a:ext uri="{FF2B5EF4-FFF2-40B4-BE49-F238E27FC236}">
                <a16:creationId xmlns:a16="http://schemas.microsoft.com/office/drawing/2014/main" id="{4CBA3471-727F-63AD-466D-0E236A742F1B}"/>
              </a:ext>
            </a:extLst>
          </p:cNvPr>
          <p:cNvSpPr>
            <a:spLocks noGrp="1"/>
          </p:cNvSpPr>
          <p:nvPr>
            <p:ph idx="1"/>
          </p:nvPr>
        </p:nvSpPr>
        <p:spPr>
          <a:xfrm>
            <a:off x="335902" y="1930325"/>
            <a:ext cx="6979298" cy="4237210"/>
          </a:xfrm>
        </p:spPr>
        <p:txBody>
          <a:bodyPr>
            <a:normAutofit/>
          </a:bodyPr>
          <a:lstStyle/>
          <a:p>
            <a:r>
              <a:rPr lang="en-US" sz="2400" dirty="0"/>
              <a:t>SVM with Linear kernel is designed for data that is linearly separable. It finds the hyperplane that best separates the classes by maximizing the margin, which is the distance between the hyperplane and the nearest data points of each class</a:t>
            </a:r>
          </a:p>
          <a:p>
            <a:r>
              <a:rPr lang="en-US" sz="2400" dirty="0"/>
              <a:t>As seen in the graph, SVM involves high variance </a:t>
            </a:r>
          </a:p>
          <a:p>
            <a:pPr marL="0" indent="0">
              <a:buNone/>
            </a:pPr>
            <a:r>
              <a:rPr lang="en-US" sz="2400" dirty="0"/>
              <a:t>   and low bias with low training samples and then </a:t>
            </a:r>
          </a:p>
          <a:p>
            <a:pPr marL="0" indent="0">
              <a:buNone/>
            </a:pPr>
            <a:r>
              <a:rPr lang="en-US" sz="2400" dirty="0"/>
              <a:t>   switches to low variance and high bias as more </a:t>
            </a:r>
          </a:p>
          <a:p>
            <a:pPr marL="0" indent="0">
              <a:buNone/>
            </a:pPr>
            <a:r>
              <a:rPr lang="en-US" sz="2400" dirty="0"/>
              <a:t>   samples are added. The error for SVM linear </a:t>
            </a:r>
          </a:p>
          <a:p>
            <a:pPr marL="0" indent="0">
              <a:buNone/>
            </a:pPr>
            <a:r>
              <a:rPr lang="en-US" sz="2400" dirty="0"/>
              <a:t>   is quite high, and it is not a good model </a:t>
            </a:r>
          </a:p>
          <a:p>
            <a:endParaRPr lang="en-US" sz="2000" dirty="0"/>
          </a:p>
          <a:p>
            <a:pPr marL="0" indent="0">
              <a:buNone/>
            </a:pPr>
            <a:endParaRPr lang="en-US" sz="2000" dirty="0"/>
          </a:p>
        </p:txBody>
      </p:sp>
      <p:pic>
        <p:nvPicPr>
          <p:cNvPr id="3074" name="Picture 2">
            <a:extLst>
              <a:ext uri="{FF2B5EF4-FFF2-40B4-BE49-F238E27FC236}">
                <a16:creationId xmlns:a16="http://schemas.microsoft.com/office/drawing/2014/main" id="{3AE5A90C-7F83-5D23-2644-CE77DC13BD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45506" y="1930325"/>
            <a:ext cx="3765176" cy="2889773"/>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9DF9B1E-DB9F-F947-4CD2-25506FF50D66}"/>
              </a:ext>
            </a:extLst>
          </p:cNvPr>
          <p:cNvPicPr>
            <a:picLocks noChangeAspect="1"/>
          </p:cNvPicPr>
          <p:nvPr/>
        </p:nvPicPr>
        <p:blipFill>
          <a:blip r:embed="rId3"/>
          <a:stretch>
            <a:fillRect/>
          </a:stretch>
        </p:blipFill>
        <p:spPr>
          <a:xfrm>
            <a:off x="8074613" y="5358180"/>
            <a:ext cx="3106962" cy="346036"/>
          </a:xfrm>
          <a:prstGeom prst="rect">
            <a:avLst/>
          </a:prstGeom>
        </p:spPr>
      </p:pic>
    </p:spTree>
    <p:extLst>
      <p:ext uri="{BB962C8B-B14F-4D97-AF65-F5344CB8AC3E}">
        <p14:creationId xmlns:p14="http://schemas.microsoft.com/office/powerpoint/2010/main" val="62717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9ADCA-FAC9-C431-3370-647B106564D0}"/>
              </a:ext>
            </a:extLst>
          </p:cNvPr>
          <p:cNvSpPr>
            <a:spLocks noGrp="1"/>
          </p:cNvSpPr>
          <p:nvPr>
            <p:ph type="title"/>
          </p:nvPr>
        </p:nvSpPr>
        <p:spPr>
          <a:xfrm>
            <a:off x="438538" y="-12514"/>
            <a:ext cx="5490883" cy="758963"/>
          </a:xfrm>
        </p:spPr>
        <p:txBody>
          <a:bodyPr anchor="b">
            <a:normAutofit/>
          </a:bodyPr>
          <a:lstStyle/>
          <a:p>
            <a:r>
              <a:rPr lang="en-US" sz="4000" dirty="0"/>
              <a:t>Lasso Regression</a:t>
            </a:r>
          </a:p>
        </p:txBody>
      </p:sp>
      <p:sp>
        <p:nvSpPr>
          <p:cNvPr id="3" name="Content Placeholder 2">
            <a:extLst>
              <a:ext uri="{FF2B5EF4-FFF2-40B4-BE49-F238E27FC236}">
                <a16:creationId xmlns:a16="http://schemas.microsoft.com/office/drawing/2014/main" id="{5123759C-8EB4-BE52-9220-BE0A101241B6}"/>
              </a:ext>
            </a:extLst>
          </p:cNvPr>
          <p:cNvSpPr>
            <a:spLocks noGrp="1"/>
          </p:cNvSpPr>
          <p:nvPr>
            <p:ph idx="1"/>
          </p:nvPr>
        </p:nvSpPr>
        <p:spPr>
          <a:xfrm>
            <a:off x="315437" y="846614"/>
            <a:ext cx="7079139" cy="5057193"/>
          </a:xfrm>
        </p:spPr>
        <p:txBody>
          <a:bodyPr>
            <a:normAutofit lnSpcReduction="10000"/>
          </a:bodyPr>
          <a:lstStyle/>
          <a:p>
            <a:r>
              <a:rPr lang="en-US" sz="2400" dirty="0"/>
              <a:t>Lasso regression, or L1 regularization, is an extension of Linear Regression that introduces a penalty term to the loss function to help prevent overfitting. </a:t>
            </a:r>
          </a:p>
          <a:p>
            <a:r>
              <a:rPr lang="en-US" sz="2400" dirty="0"/>
              <a:t>Works by shrinking certain coefficients to zero and it is useful for higher dimensional datasets where unnecessary features can be excluded from the model</a:t>
            </a:r>
          </a:p>
          <a:p>
            <a:r>
              <a:rPr lang="en-US" sz="2400" dirty="0"/>
              <a:t>As seen in the graph, L1 Regression involves </a:t>
            </a:r>
          </a:p>
          <a:p>
            <a:pPr marL="0" indent="0">
              <a:buNone/>
            </a:pPr>
            <a:r>
              <a:rPr lang="en-US" sz="2400" dirty="0"/>
              <a:t>   high variance and low bias with low training </a:t>
            </a:r>
          </a:p>
          <a:p>
            <a:pPr marL="0" indent="0">
              <a:buNone/>
            </a:pPr>
            <a:r>
              <a:rPr lang="en-US" sz="2400" dirty="0"/>
              <a:t>   samples and then switches to low variance and </a:t>
            </a:r>
          </a:p>
          <a:p>
            <a:pPr marL="0" indent="0">
              <a:buNone/>
            </a:pPr>
            <a:r>
              <a:rPr lang="en-US" sz="2400" dirty="0"/>
              <a:t>   low bias as more samples are added. The error </a:t>
            </a:r>
          </a:p>
          <a:p>
            <a:pPr marL="0" indent="0">
              <a:buNone/>
            </a:pPr>
            <a:r>
              <a:rPr lang="en-US" sz="2400" dirty="0"/>
              <a:t>   for Lasso Regression is quite high, and it is not </a:t>
            </a:r>
          </a:p>
          <a:p>
            <a:pPr marL="0" indent="0">
              <a:buNone/>
            </a:pPr>
            <a:r>
              <a:rPr lang="en-US" sz="2400" dirty="0"/>
              <a:t>   a good model </a:t>
            </a:r>
          </a:p>
          <a:p>
            <a:endParaRPr lang="en-US" sz="1400" dirty="0"/>
          </a:p>
        </p:txBody>
      </p:sp>
      <p:pic>
        <p:nvPicPr>
          <p:cNvPr id="4098" name="Picture 2">
            <a:extLst>
              <a:ext uri="{FF2B5EF4-FFF2-40B4-BE49-F238E27FC236}">
                <a16:creationId xmlns:a16="http://schemas.microsoft.com/office/drawing/2014/main" id="{F8D744B9-6A9C-9591-CF66-0A1EBAF0F2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10013" y="1178840"/>
            <a:ext cx="4166550" cy="3291574"/>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B2DFC2-0B8E-438D-C2E7-C4C7492C6D98}"/>
              </a:ext>
            </a:extLst>
          </p:cNvPr>
          <p:cNvPicPr>
            <a:picLocks noChangeAspect="1"/>
          </p:cNvPicPr>
          <p:nvPr/>
        </p:nvPicPr>
        <p:blipFill>
          <a:blip r:embed="rId3"/>
          <a:stretch>
            <a:fillRect/>
          </a:stretch>
        </p:blipFill>
        <p:spPr>
          <a:xfrm>
            <a:off x="8588207" y="4972723"/>
            <a:ext cx="2410161" cy="495369"/>
          </a:xfrm>
          <a:prstGeom prst="rect">
            <a:avLst/>
          </a:prstGeom>
        </p:spPr>
      </p:pic>
    </p:spTree>
    <p:extLst>
      <p:ext uri="{BB962C8B-B14F-4D97-AF65-F5344CB8AC3E}">
        <p14:creationId xmlns:p14="http://schemas.microsoft.com/office/powerpoint/2010/main" val="247522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89018-11BE-3242-7DFD-112331E1FE80}"/>
              </a:ext>
            </a:extLst>
          </p:cNvPr>
          <p:cNvSpPr>
            <a:spLocks noGrp="1"/>
          </p:cNvSpPr>
          <p:nvPr>
            <p:ph type="title"/>
          </p:nvPr>
        </p:nvSpPr>
        <p:spPr>
          <a:xfrm>
            <a:off x="410546" y="0"/>
            <a:ext cx="5403693" cy="791761"/>
          </a:xfrm>
        </p:spPr>
        <p:txBody>
          <a:bodyPr vert="horz" lIns="91440" tIns="45720" rIns="91440" bIns="45720" rtlCol="0" anchor="b">
            <a:normAutofit/>
          </a:bodyPr>
          <a:lstStyle/>
          <a:p>
            <a:r>
              <a:rPr lang="en-US" sz="4000" dirty="0"/>
              <a:t>Gradient Boosting  </a:t>
            </a:r>
          </a:p>
        </p:txBody>
      </p:sp>
      <p:sp>
        <p:nvSpPr>
          <p:cNvPr id="3" name="TextBox 2">
            <a:extLst>
              <a:ext uri="{FF2B5EF4-FFF2-40B4-BE49-F238E27FC236}">
                <a16:creationId xmlns:a16="http://schemas.microsoft.com/office/drawing/2014/main" id="{D86B907D-7012-54BB-082C-86CD09CB48D2}"/>
              </a:ext>
            </a:extLst>
          </p:cNvPr>
          <p:cNvSpPr txBox="1"/>
          <p:nvPr/>
        </p:nvSpPr>
        <p:spPr>
          <a:xfrm>
            <a:off x="-1" y="894038"/>
            <a:ext cx="5719666" cy="461272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dirty="0"/>
              <a:t>Gradient Boosting is an ensemble learning model that builds a predictive model in a stagewise fashion by combining the predictions of multiple weak learners, often decision trees, to create a strong predictive model</a:t>
            </a:r>
          </a:p>
          <a:p>
            <a:pPr marL="285750" indent="-228600">
              <a:lnSpc>
                <a:spcPct val="90000"/>
              </a:lnSpc>
              <a:spcAft>
                <a:spcPts val="600"/>
              </a:spcAft>
              <a:buFont typeface="Arial" panose="020B0604020202020204" pitchFamily="34" charset="0"/>
              <a:buChar char="•"/>
            </a:pPr>
            <a:r>
              <a:rPr lang="en-US" sz="2400" dirty="0"/>
              <a:t>As seen in the graph, Gradient Boosting involves high variance and low bias with low training samples and then switches to low variance and high bias as more samples are added. The error for Gradient Boosting is the lowest, and it is the best model </a:t>
            </a:r>
          </a:p>
          <a:p>
            <a:pPr marL="285750" indent="-228600">
              <a:lnSpc>
                <a:spcPct val="90000"/>
              </a:lnSpc>
              <a:spcAft>
                <a:spcPts val="600"/>
              </a:spcAft>
              <a:buFont typeface="Arial" panose="020B0604020202020204" pitchFamily="34" charset="0"/>
              <a:buChar char="•"/>
            </a:pPr>
            <a:endParaRPr lang="en-US" sz="2000" dirty="0"/>
          </a:p>
        </p:txBody>
      </p:sp>
      <p:pic>
        <p:nvPicPr>
          <p:cNvPr id="4098" name="Picture 2">
            <a:extLst>
              <a:ext uri="{FF2B5EF4-FFF2-40B4-BE49-F238E27FC236}">
                <a16:creationId xmlns:a16="http://schemas.microsoft.com/office/drawing/2014/main" id="{E5E547CE-6587-F9F9-AA73-A7DC2BCA2F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19664" y="-1"/>
            <a:ext cx="6472335" cy="30419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31C9582-D378-4DDC-BE9C-783808DD64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41974" y="3041996"/>
            <a:ext cx="4027714" cy="3181896"/>
          </a:xfrm>
          <a:prstGeom prst="rect">
            <a:avLst/>
          </a:prstGeom>
          <a:noFill/>
          <a:extLst>
            <a:ext uri="{909E8E84-426E-40DD-AFC4-6F175D3DCCD1}">
              <a14:hiddenFill xmlns:a14="http://schemas.microsoft.com/office/drawing/2010/main">
                <a:solidFill>
                  <a:srgbClr val="FFFFFF"/>
                </a:solidFill>
              </a14:hiddenFill>
            </a:ext>
          </a:extLst>
        </p:spPr>
      </p:pic>
      <p:sp>
        <p:nvSpPr>
          <p:cNvPr id="4107" name="Rectangle 410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EE3A00D-6F26-4CC2-A4F1-CB41212B55B9}"/>
              </a:ext>
            </a:extLst>
          </p:cNvPr>
          <p:cNvPicPr>
            <a:picLocks noChangeAspect="1"/>
          </p:cNvPicPr>
          <p:nvPr/>
        </p:nvPicPr>
        <p:blipFill>
          <a:blip r:embed="rId4"/>
          <a:stretch>
            <a:fillRect/>
          </a:stretch>
        </p:blipFill>
        <p:spPr>
          <a:xfrm>
            <a:off x="1222312" y="5440809"/>
            <a:ext cx="4621188" cy="523153"/>
          </a:xfrm>
          <a:prstGeom prst="rect">
            <a:avLst/>
          </a:prstGeom>
        </p:spPr>
      </p:pic>
    </p:spTree>
    <p:extLst>
      <p:ext uri="{BB962C8B-B14F-4D97-AF65-F5344CB8AC3E}">
        <p14:creationId xmlns:p14="http://schemas.microsoft.com/office/powerpoint/2010/main" val="743471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878F3-E152-A42F-D641-714ACC676BC2}"/>
              </a:ext>
            </a:extLst>
          </p:cNvPr>
          <p:cNvSpPr>
            <a:spLocks noGrp="1"/>
          </p:cNvSpPr>
          <p:nvPr>
            <p:ph type="title"/>
          </p:nvPr>
        </p:nvSpPr>
        <p:spPr>
          <a:xfrm>
            <a:off x="-21" y="712822"/>
            <a:ext cx="3201366" cy="3387497"/>
          </a:xfrm>
        </p:spPr>
        <p:txBody>
          <a:bodyPr anchor="b">
            <a:normAutofit/>
          </a:bodyPr>
          <a:lstStyle/>
          <a:p>
            <a:pPr algn="r"/>
            <a:r>
              <a:rPr lang="en-US" sz="4000" dirty="0">
                <a:solidFill>
                  <a:srgbClr val="FFFFFF"/>
                </a:solidFill>
              </a:rPr>
              <a:t>Wrapper Methods</a:t>
            </a:r>
          </a:p>
        </p:txBody>
      </p:sp>
      <p:sp>
        <p:nvSpPr>
          <p:cNvPr id="3" name="Content Placeholder 2">
            <a:extLst>
              <a:ext uri="{FF2B5EF4-FFF2-40B4-BE49-F238E27FC236}">
                <a16:creationId xmlns:a16="http://schemas.microsoft.com/office/drawing/2014/main" id="{FDDD67F2-FDE8-A068-4D48-478695368A1B}"/>
              </a:ext>
            </a:extLst>
          </p:cNvPr>
          <p:cNvSpPr>
            <a:spLocks noGrp="1"/>
          </p:cNvSpPr>
          <p:nvPr>
            <p:ph idx="1"/>
          </p:nvPr>
        </p:nvSpPr>
        <p:spPr>
          <a:xfrm>
            <a:off x="4581726" y="276016"/>
            <a:ext cx="3025303" cy="5546047"/>
          </a:xfrm>
        </p:spPr>
        <p:txBody>
          <a:bodyPr anchor="ctr">
            <a:normAutofit lnSpcReduction="10000"/>
          </a:bodyPr>
          <a:lstStyle/>
          <a:p>
            <a:r>
              <a:rPr lang="en-US" sz="1700" dirty="0"/>
              <a:t>Used for assessing the performance of a model by using subsets of features and are guided by predictive performance of the model</a:t>
            </a:r>
          </a:p>
          <a:p>
            <a:r>
              <a:rPr lang="en-US" sz="1700" dirty="0"/>
              <a:t>Forward selection – Adds features one at a time, and selects the one that improves model performance the most</a:t>
            </a:r>
          </a:p>
          <a:p>
            <a:r>
              <a:rPr lang="en-US" sz="1700" dirty="0"/>
              <a:t>Backward elimination – Starts with all features and removes one at a time, eliminating the one with the least impact on performance</a:t>
            </a:r>
          </a:p>
          <a:p>
            <a:r>
              <a:rPr lang="en-US" sz="1700" dirty="0"/>
              <a:t>Recursive feature elimination (RFE) – Removes the least important features based on model performance through an iterative process</a:t>
            </a:r>
          </a:p>
          <a:p>
            <a:r>
              <a:rPr lang="en-US" sz="1700" dirty="0"/>
              <a:t>Bi-directional elimination – Can go in either direction during the feature selection process</a:t>
            </a:r>
          </a:p>
        </p:txBody>
      </p:sp>
      <p:pic>
        <p:nvPicPr>
          <p:cNvPr id="5" name="Picture 4" descr="Graph on document with pen">
            <a:extLst>
              <a:ext uri="{FF2B5EF4-FFF2-40B4-BE49-F238E27FC236}">
                <a16:creationId xmlns:a16="http://schemas.microsoft.com/office/drawing/2014/main" id="{F6BFADB6-1A4A-D41D-F1B2-98EE018C76B7}"/>
              </a:ext>
            </a:extLst>
          </p:cNvPr>
          <p:cNvPicPr>
            <a:picLocks noChangeAspect="1"/>
          </p:cNvPicPr>
          <p:nvPr/>
        </p:nvPicPr>
        <p:blipFill rotWithShape="1">
          <a:blip r:embed="rId2"/>
          <a:srcRect l="36993" r="23271" b="-1"/>
          <a:stretch/>
        </p:blipFill>
        <p:spPr>
          <a:xfrm>
            <a:off x="8109502" y="10"/>
            <a:ext cx="4082498" cy="6857990"/>
          </a:xfrm>
          <a:prstGeom prst="rect">
            <a:avLst/>
          </a:prstGeom>
        </p:spPr>
      </p:pic>
      <p:pic>
        <p:nvPicPr>
          <p:cNvPr id="4" name="Picture 3">
            <a:extLst>
              <a:ext uri="{FF2B5EF4-FFF2-40B4-BE49-F238E27FC236}">
                <a16:creationId xmlns:a16="http://schemas.microsoft.com/office/drawing/2014/main" id="{82202781-86BF-95BA-4719-2B17123548CD}"/>
              </a:ext>
            </a:extLst>
          </p:cNvPr>
          <p:cNvPicPr>
            <a:picLocks noChangeAspect="1"/>
          </p:cNvPicPr>
          <p:nvPr/>
        </p:nvPicPr>
        <p:blipFill>
          <a:blip r:embed="rId3"/>
          <a:stretch>
            <a:fillRect/>
          </a:stretch>
        </p:blipFill>
        <p:spPr>
          <a:xfrm>
            <a:off x="4908350" y="6098077"/>
            <a:ext cx="2372056" cy="428685"/>
          </a:xfrm>
          <a:prstGeom prst="rect">
            <a:avLst/>
          </a:prstGeom>
        </p:spPr>
      </p:pic>
    </p:spTree>
    <p:extLst>
      <p:ext uri="{BB962C8B-B14F-4D97-AF65-F5344CB8AC3E}">
        <p14:creationId xmlns:p14="http://schemas.microsoft.com/office/powerpoint/2010/main" val="169432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EC87E-18E9-538F-7579-7684071202F9}"/>
              </a:ext>
            </a:extLst>
          </p:cNvPr>
          <p:cNvSpPr>
            <a:spLocks noGrp="1"/>
          </p:cNvSpPr>
          <p:nvPr>
            <p:ph type="title"/>
          </p:nvPr>
        </p:nvSpPr>
        <p:spPr>
          <a:xfrm>
            <a:off x="219075" y="0"/>
            <a:ext cx="5429250" cy="752475"/>
          </a:xfrm>
        </p:spPr>
        <p:txBody>
          <a:bodyPr anchor="b">
            <a:normAutofit/>
          </a:bodyPr>
          <a:lstStyle/>
          <a:p>
            <a:r>
              <a:rPr lang="en-US" sz="4000" dirty="0"/>
              <a:t>Advanced Models</a:t>
            </a:r>
          </a:p>
        </p:txBody>
      </p:sp>
      <p:sp>
        <p:nvSpPr>
          <p:cNvPr id="3" name="Content Placeholder 2">
            <a:extLst>
              <a:ext uri="{FF2B5EF4-FFF2-40B4-BE49-F238E27FC236}">
                <a16:creationId xmlns:a16="http://schemas.microsoft.com/office/drawing/2014/main" id="{E97B3223-5671-4660-3B39-C21666EDE780}"/>
              </a:ext>
            </a:extLst>
          </p:cNvPr>
          <p:cNvSpPr>
            <a:spLocks noGrp="1"/>
          </p:cNvSpPr>
          <p:nvPr>
            <p:ph idx="1"/>
          </p:nvPr>
        </p:nvSpPr>
        <p:spPr>
          <a:xfrm>
            <a:off x="0" y="894043"/>
            <a:ext cx="8115300" cy="5259107"/>
          </a:xfrm>
        </p:spPr>
        <p:txBody>
          <a:bodyPr>
            <a:normAutofit/>
          </a:bodyPr>
          <a:lstStyle/>
          <a:p>
            <a:r>
              <a:rPr lang="en-US" sz="1200" dirty="0"/>
              <a:t>XG Boost </a:t>
            </a:r>
          </a:p>
          <a:p>
            <a:pPr lvl="1"/>
            <a:r>
              <a:rPr lang="en-US" sz="1200" dirty="0"/>
              <a:t>Ensemble learning model that gained popularity for high performance in various machine learning tasks</a:t>
            </a:r>
          </a:p>
          <a:p>
            <a:pPr lvl="1"/>
            <a:r>
              <a:rPr lang="en-US" sz="1200" dirty="0"/>
              <a:t>Particularly effective in structured or tabular data and is an extension of the gradient boosting framework</a:t>
            </a:r>
          </a:p>
          <a:p>
            <a:pPr lvl="1"/>
            <a:r>
              <a:rPr lang="en-US" sz="1200" dirty="0"/>
              <a:t>Combines predictions from multiple weak models to produce a strong model</a:t>
            </a:r>
          </a:p>
          <a:p>
            <a:r>
              <a:rPr lang="en-US" sz="1200" dirty="0"/>
              <a:t>ANN with 2 hidden layers</a:t>
            </a:r>
          </a:p>
          <a:p>
            <a:pPr lvl="1"/>
            <a:r>
              <a:rPr lang="en-US" sz="1200" dirty="0"/>
              <a:t>An ANN model with 2 hidden layers is a type of deep learning model that consists of an input layer, 2 hidden layers, and an output layer</a:t>
            </a:r>
          </a:p>
          <a:p>
            <a:pPr lvl="1"/>
            <a:r>
              <a:rPr lang="en-US" sz="1200" dirty="0"/>
              <a:t>Each layer is consisted of interconnected nodes or neurons, which have weights that are constantly updated during the training process</a:t>
            </a:r>
          </a:p>
          <a:p>
            <a:pPr lvl="1"/>
            <a:r>
              <a:rPr lang="en-US" sz="1200" dirty="0"/>
              <a:t>The model is trained on a labeled dataset, where it learns to make predictions by adjusting the weights based on the training data. Backpropagation is used to propagate errors backward through the network and fix the weights</a:t>
            </a:r>
          </a:p>
          <a:p>
            <a:r>
              <a:rPr lang="en-US" sz="1200" dirty="0"/>
              <a:t>Extreme Machine Learning Model</a:t>
            </a:r>
          </a:p>
          <a:p>
            <a:pPr lvl="1"/>
            <a:r>
              <a:rPr lang="en-US" sz="1200" dirty="0"/>
              <a:t>A type of ML algorithm for regression, classification, and feature learning</a:t>
            </a:r>
          </a:p>
          <a:p>
            <a:pPr lvl="1"/>
            <a:r>
              <a:rPr lang="en-US" sz="1200" dirty="0"/>
              <a:t>Known for simplicity and fast training speed</a:t>
            </a:r>
          </a:p>
          <a:p>
            <a:pPr lvl="1"/>
            <a:r>
              <a:rPr lang="en-US" sz="1200" dirty="0"/>
              <a:t>Randomly generates input-to-hidden layer weights and analytically determines the output weights. Particularly used for large scale problems</a:t>
            </a:r>
          </a:p>
          <a:p>
            <a:r>
              <a:rPr lang="en-US" sz="1200" dirty="0"/>
              <a:t>Ensemble Model</a:t>
            </a:r>
          </a:p>
          <a:p>
            <a:pPr lvl="1"/>
            <a:r>
              <a:rPr lang="en-US" sz="1200" dirty="0"/>
              <a:t>Machine learning technique that combines predictions from multiple individual models to make a more robust and accurate prediction than any of the individual models alone</a:t>
            </a:r>
          </a:p>
          <a:p>
            <a:pPr lvl="1"/>
            <a:r>
              <a:rPr lang="en-US" sz="1200" dirty="0"/>
              <a:t>Fundamental idea behind ensemble modeling is that the combination of diverse models can help mitigate individual model weaknesses and capture a more comprehensive representation of the underlying patterns in the data</a:t>
            </a:r>
          </a:p>
          <a:p>
            <a:pPr lvl="1"/>
            <a:r>
              <a:rPr lang="en-US" sz="1200" dirty="0"/>
              <a:t>An ensemble involves selecting diverse base models, training them independently, and then combining their predictions</a:t>
            </a:r>
          </a:p>
          <a:p>
            <a:endParaRPr lang="en-US" sz="700" dirty="0"/>
          </a:p>
          <a:p>
            <a:endParaRPr lang="en-US" sz="700" dirty="0"/>
          </a:p>
          <a:p>
            <a:endParaRPr lang="en-US" sz="700" dirty="0"/>
          </a:p>
          <a:p>
            <a:pPr marL="457200" lvl="1" indent="0">
              <a:buNone/>
            </a:pPr>
            <a:endParaRPr lang="en-US" sz="700" dirty="0"/>
          </a:p>
        </p:txBody>
      </p:sp>
      <p:pic>
        <p:nvPicPr>
          <p:cNvPr id="5" name="Picture 4" descr="Light bulb on yellow background with sketched light beams and cord">
            <a:extLst>
              <a:ext uri="{FF2B5EF4-FFF2-40B4-BE49-F238E27FC236}">
                <a16:creationId xmlns:a16="http://schemas.microsoft.com/office/drawing/2014/main" id="{580160B1-936A-29AA-55C1-1298B63735E5}"/>
              </a:ext>
            </a:extLst>
          </p:cNvPr>
          <p:cNvPicPr>
            <a:picLocks noChangeAspect="1"/>
          </p:cNvPicPr>
          <p:nvPr/>
        </p:nvPicPr>
        <p:blipFill rotWithShape="1">
          <a:blip r:embed="rId2"/>
          <a:srcRect l="52895" r="8044"/>
          <a:stretch/>
        </p:blipFill>
        <p:spPr>
          <a:xfrm>
            <a:off x="8115300" y="-12515"/>
            <a:ext cx="4076700" cy="6418631"/>
          </a:xfrm>
          <a:prstGeom prst="rect">
            <a:avLst/>
          </a:prstGeom>
        </p:spPr>
      </p:pic>
      <p:sp>
        <p:nvSpPr>
          <p:cNvPr id="48" name="Rectangle 4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35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79AA7365-4D0B-99C3-E324-A09F329A58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6246" y="286278"/>
            <a:ext cx="4368676" cy="2905170"/>
          </a:xfrm>
          <a:prstGeom prst="rect">
            <a:avLst/>
          </a:prstGeom>
          <a:noFill/>
          <a:extLst>
            <a:ext uri="{909E8E84-426E-40DD-AFC4-6F175D3DCCD1}">
              <a14:hiddenFill xmlns:a14="http://schemas.microsoft.com/office/drawing/2010/main">
                <a:solidFill>
                  <a:srgbClr val="FFFFFF"/>
                </a:solidFill>
              </a14:hiddenFill>
            </a:ext>
          </a:extLst>
        </p:spPr>
      </p:pic>
      <p:sp>
        <p:nvSpPr>
          <p:cNvPr id="2080" name="Rectangle 2079">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C9A38CD0-3BF2-7407-1E5F-6E50C5D2F3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4126" y="83598"/>
            <a:ext cx="3634910" cy="3107849"/>
          </a:xfrm>
          <a:prstGeom prst="rect">
            <a:avLst/>
          </a:prstGeom>
          <a:noFill/>
          <a:extLst>
            <a:ext uri="{909E8E84-426E-40DD-AFC4-6F175D3DCCD1}">
              <a14:hiddenFill xmlns:a14="http://schemas.microsoft.com/office/drawing/2010/main">
                <a:solidFill>
                  <a:srgbClr val="FFFFFF"/>
                </a:solidFill>
              </a14:hiddenFill>
            </a:ext>
          </a:extLst>
        </p:spPr>
      </p:pic>
      <p:sp>
        <p:nvSpPr>
          <p:cNvPr id="2081" name="Rectangle 2080">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Rectangle 2081">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79F09643-A45C-DD80-7E57-A8C92514994F}"/>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38878" y="3858385"/>
            <a:ext cx="4263412" cy="27605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C0151C9-09D6-C04C-BB7D-AFB3FDC3489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516948" y="3858385"/>
            <a:ext cx="3429266" cy="276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42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E3970-7646-0A87-C09A-E83E471788AD}"/>
              </a:ext>
            </a:extLst>
          </p:cNvPr>
          <p:cNvSpPr>
            <a:spLocks noGrp="1"/>
          </p:cNvSpPr>
          <p:nvPr>
            <p:ph type="title"/>
          </p:nvPr>
        </p:nvSpPr>
        <p:spPr>
          <a:xfrm>
            <a:off x="121624" y="683140"/>
            <a:ext cx="3125756" cy="3437328"/>
          </a:xfrm>
        </p:spPr>
        <p:txBody>
          <a:bodyPr anchor="b">
            <a:normAutofit/>
          </a:bodyPr>
          <a:lstStyle/>
          <a:p>
            <a:pPr algn="r"/>
            <a:r>
              <a:rPr lang="en-US" sz="4000" dirty="0">
                <a:solidFill>
                  <a:srgbClr val="FFFFFF"/>
                </a:solidFill>
              </a:rPr>
              <a:t>General 	Overview	</a:t>
            </a:r>
          </a:p>
        </p:txBody>
      </p:sp>
      <p:sp>
        <p:nvSpPr>
          <p:cNvPr id="3" name="Content Placeholder 2">
            <a:extLst>
              <a:ext uri="{FF2B5EF4-FFF2-40B4-BE49-F238E27FC236}">
                <a16:creationId xmlns:a16="http://schemas.microsoft.com/office/drawing/2014/main" id="{F5DF375C-160A-9744-0766-B722CA55CB26}"/>
              </a:ext>
            </a:extLst>
          </p:cNvPr>
          <p:cNvSpPr>
            <a:spLocks noGrp="1"/>
          </p:cNvSpPr>
          <p:nvPr>
            <p:ph idx="1"/>
          </p:nvPr>
        </p:nvSpPr>
        <p:spPr>
          <a:xfrm>
            <a:off x="4810259" y="649480"/>
            <a:ext cx="6555347" cy="5546047"/>
          </a:xfrm>
        </p:spPr>
        <p:txBody>
          <a:bodyPr anchor="ctr">
            <a:normAutofit/>
          </a:bodyPr>
          <a:lstStyle/>
          <a:p>
            <a:r>
              <a:rPr lang="en-US" sz="2000"/>
              <a:t>The Room Occupancy Estimation dataset contains information about how different factors can help gauge the number of occupants in a room</a:t>
            </a:r>
          </a:p>
          <a:p>
            <a:r>
              <a:rPr lang="en-US" sz="2000"/>
              <a:t>These can include temperature, light, sound, CO2 level, and PIR</a:t>
            </a:r>
          </a:p>
          <a:p>
            <a:r>
              <a:rPr lang="en-US" sz="2000"/>
              <a:t>In this project, EDA is done to understand how these features can correlate and affect the target variable, the Room Occupancy Count. </a:t>
            </a:r>
          </a:p>
          <a:p>
            <a:r>
              <a:rPr lang="en-US" sz="2000"/>
              <a:t>Different ML models are then used, coupled with different methods such as feature selection and the highest performing one is chosen</a:t>
            </a:r>
          </a:p>
          <a:p>
            <a:r>
              <a:rPr lang="en-US" sz="2000"/>
              <a:t>Purpose and applications of the project include optimizing resource utilization, energy and cost-efficiency, technology, security, and indoor lifestyle</a:t>
            </a:r>
          </a:p>
          <a:p>
            <a:endParaRPr lang="en-US" sz="2000"/>
          </a:p>
        </p:txBody>
      </p:sp>
    </p:spTree>
    <p:extLst>
      <p:ext uri="{BB962C8B-B14F-4D97-AF65-F5344CB8AC3E}">
        <p14:creationId xmlns:p14="http://schemas.microsoft.com/office/powerpoint/2010/main" val="205441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095E2-1BDC-AB1E-D9AC-7A6502AF92C0}"/>
              </a:ext>
            </a:extLst>
          </p:cNvPr>
          <p:cNvSpPr>
            <a:spLocks noGrp="1"/>
          </p:cNvSpPr>
          <p:nvPr>
            <p:ph type="title"/>
          </p:nvPr>
        </p:nvSpPr>
        <p:spPr>
          <a:xfrm>
            <a:off x="83976" y="998376"/>
            <a:ext cx="3461657" cy="3219061"/>
          </a:xfrm>
        </p:spPr>
        <p:txBody>
          <a:bodyPr anchor="b">
            <a:normAutofit/>
          </a:bodyPr>
          <a:lstStyle/>
          <a:p>
            <a:pPr algn="r"/>
            <a:r>
              <a:rPr lang="en-US" sz="3700" dirty="0">
                <a:solidFill>
                  <a:srgbClr val="FFFFFF"/>
                </a:solidFill>
              </a:rPr>
              <a:t>Data description, pre-processing, and EDA</a:t>
            </a:r>
          </a:p>
        </p:txBody>
      </p:sp>
      <p:graphicFrame>
        <p:nvGraphicFramePr>
          <p:cNvPr id="29" name="Content Placeholder 2">
            <a:extLst>
              <a:ext uri="{FF2B5EF4-FFF2-40B4-BE49-F238E27FC236}">
                <a16:creationId xmlns:a16="http://schemas.microsoft.com/office/drawing/2014/main" id="{154F9178-2CB4-0BE9-FD8C-F3AFFF1C3C9B}"/>
              </a:ext>
            </a:extLst>
          </p:cNvPr>
          <p:cNvGraphicFramePr>
            <a:graphicFrameLocks noGrp="1"/>
          </p:cNvGraphicFramePr>
          <p:nvPr>
            <p:ph idx="1"/>
            <p:extLst>
              <p:ext uri="{D42A27DB-BD31-4B8C-83A1-F6EECF244321}">
                <p14:modId xmlns:p14="http://schemas.microsoft.com/office/powerpoint/2010/main" val="3103597796"/>
              </p:ext>
            </p:extLst>
          </p:nvPr>
        </p:nvGraphicFramePr>
        <p:xfrm>
          <a:off x="4905052" y="702036"/>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28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3DCB7-74CC-DE40-6CA0-58DE9D40C34C}"/>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Initial training of models</a:t>
            </a:r>
          </a:p>
        </p:txBody>
      </p:sp>
      <p:sp>
        <p:nvSpPr>
          <p:cNvPr id="4" name="TextBox 3">
            <a:extLst>
              <a:ext uri="{FF2B5EF4-FFF2-40B4-BE49-F238E27FC236}">
                <a16:creationId xmlns:a16="http://schemas.microsoft.com/office/drawing/2014/main" id="{2EF5F829-C45C-76FB-4BC6-FEEBC8CC2BF3}"/>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First, more EDA is done on the model. The features (X) and target variable (y) is then split into training and testing data sets</a:t>
            </a:r>
          </a:p>
          <a:p>
            <a:pPr marL="285750" indent="-228600">
              <a:lnSpc>
                <a:spcPct val="90000"/>
              </a:lnSpc>
              <a:spcAft>
                <a:spcPts val="600"/>
              </a:spcAft>
              <a:buFont typeface="Arial" panose="020B0604020202020204" pitchFamily="34" charset="0"/>
              <a:buChar char="•"/>
            </a:pPr>
            <a:r>
              <a:rPr lang="en-US" sz="2000"/>
              <a:t>After scaling is done, the models are initially trained without hyperparameter tuning</a:t>
            </a:r>
          </a:p>
          <a:p>
            <a:pPr marL="285750" indent="-228600">
              <a:lnSpc>
                <a:spcPct val="90000"/>
              </a:lnSpc>
              <a:spcAft>
                <a:spcPts val="600"/>
              </a:spcAft>
              <a:buFont typeface="Arial" panose="020B0604020202020204" pitchFamily="34" charset="0"/>
              <a:buChar char="•"/>
            </a:pPr>
            <a:r>
              <a:rPr lang="en-US" sz="2000"/>
              <a:t>The error for the models is then compared using a bar plot. Random Forest is considered the best model so far because it has the lowest Mean Squared Error  </a:t>
            </a:r>
          </a:p>
          <a:p>
            <a:pPr marL="285750" indent="-228600">
              <a:lnSpc>
                <a:spcPct val="90000"/>
              </a:lnSpc>
              <a:spcAft>
                <a:spcPts val="600"/>
              </a:spcAft>
              <a:buFont typeface="Arial" panose="020B0604020202020204" pitchFamily="34" charset="0"/>
              <a:buChar char="•"/>
            </a:pPr>
            <a:endParaRPr lang="en-US" sz="2000"/>
          </a:p>
        </p:txBody>
      </p:sp>
      <p:pic>
        <p:nvPicPr>
          <p:cNvPr id="2050" name="Picture 2">
            <a:extLst>
              <a:ext uri="{FF2B5EF4-FFF2-40B4-BE49-F238E27FC236}">
                <a16:creationId xmlns:a16="http://schemas.microsoft.com/office/drawing/2014/main" id="{F6A395BC-1D2D-A735-6E15-8EA3A07513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32397" y="160039"/>
            <a:ext cx="4641222" cy="2970382"/>
          </a:xfrm>
          <a:prstGeom prst="rect">
            <a:avLst/>
          </a:prstGeom>
          <a:noFill/>
          <a:extLst>
            <a:ext uri="{909E8E84-426E-40DD-AFC4-6F175D3DCCD1}">
              <a14:hiddenFill xmlns:a14="http://schemas.microsoft.com/office/drawing/2010/main">
                <a:solidFill>
                  <a:srgbClr val="FFFFFF"/>
                </a:solidFill>
              </a14:hiddenFill>
            </a:ext>
          </a:extLst>
        </p:spPr>
      </p:pic>
      <p:sp>
        <p:nvSpPr>
          <p:cNvPr id="2072" name="Rectangle 207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478C12D-EC7A-0237-508E-4D81F348D94D}"/>
              </a:ext>
            </a:extLst>
          </p:cNvPr>
          <p:cNvPicPr>
            <a:picLocks noChangeAspect="1"/>
          </p:cNvPicPr>
          <p:nvPr/>
        </p:nvPicPr>
        <p:blipFill>
          <a:blip r:embed="rId3"/>
          <a:stretch>
            <a:fillRect/>
          </a:stretch>
        </p:blipFill>
        <p:spPr>
          <a:xfrm>
            <a:off x="7232397" y="3290460"/>
            <a:ext cx="4383007" cy="2974475"/>
          </a:xfrm>
          <a:prstGeom prst="rect">
            <a:avLst/>
          </a:prstGeom>
        </p:spPr>
      </p:pic>
    </p:spTree>
    <p:extLst>
      <p:ext uri="{BB962C8B-B14F-4D97-AF65-F5344CB8AC3E}">
        <p14:creationId xmlns:p14="http://schemas.microsoft.com/office/powerpoint/2010/main" val="7031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B133F-9DDF-57D7-3DBE-8A8D3AD01CFA}"/>
              </a:ext>
            </a:extLst>
          </p:cNvPr>
          <p:cNvSpPr>
            <a:spLocks noGrp="1"/>
          </p:cNvSpPr>
          <p:nvPr>
            <p:ph type="title"/>
          </p:nvPr>
        </p:nvSpPr>
        <p:spPr>
          <a:xfrm>
            <a:off x="252117" y="525761"/>
            <a:ext cx="3162886" cy="3387497"/>
          </a:xfrm>
        </p:spPr>
        <p:txBody>
          <a:bodyPr anchor="b">
            <a:normAutofit/>
          </a:bodyPr>
          <a:lstStyle/>
          <a:p>
            <a:pPr algn="r"/>
            <a:r>
              <a:rPr lang="en-US" sz="3400" dirty="0">
                <a:solidFill>
                  <a:srgbClr val="FFFFFF"/>
                </a:solidFill>
              </a:rPr>
              <a:t>Hyperparameter tuning </a:t>
            </a:r>
          </a:p>
        </p:txBody>
      </p:sp>
      <p:sp>
        <p:nvSpPr>
          <p:cNvPr id="33" name="Content Placeholder 2">
            <a:extLst>
              <a:ext uri="{FF2B5EF4-FFF2-40B4-BE49-F238E27FC236}">
                <a16:creationId xmlns:a16="http://schemas.microsoft.com/office/drawing/2014/main" id="{89F20409-E1D7-C5A5-8684-964C87E9CF49}"/>
              </a:ext>
            </a:extLst>
          </p:cNvPr>
          <p:cNvSpPr>
            <a:spLocks noGrp="1"/>
          </p:cNvSpPr>
          <p:nvPr>
            <p:ph idx="1"/>
          </p:nvPr>
        </p:nvSpPr>
        <p:spPr>
          <a:xfrm>
            <a:off x="4581727" y="649480"/>
            <a:ext cx="3025303" cy="5546047"/>
          </a:xfrm>
        </p:spPr>
        <p:txBody>
          <a:bodyPr anchor="ctr">
            <a:normAutofit/>
          </a:bodyPr>
          <a:lstStyle/>
          <a:p>
            <a:r>
              <a:rPr lang="en-US" sz="1700"/>
              <a:t>In hyperparameter tuning, a validation set is used to tune the hyperparameters, which are preset values that are basically analogous to the configuration settings of the model that can be adjusted to optimize model performance</a:t>
            </a:r>
          </a:p>
          <a:p>
            <a:r>
              <a:rPr lang="en-US" sz="1700"/>
              <a:t>Grid search or random search is used to explore a range of possible hyperparameter combinations. </a:t>
            </a:r>
          </a:p>
          <a:p>
            <a:pPr lvl="1"/>
            <a:r>
              <a:rPr lang="en-US" sz="1700"/>
              <a:t>Grid search evaluates predefined hyperparameter values</a:t>
            </a:r>
          </a:p>
          <a:p>
            <a:pPr lvl="1"/>
            <a:r>
              <a:rPr lang="en-US" sz="1700"/>
              <a:t>Random search randomly samples hyperparameter values within specified ranges</a:t>
            </a:r>
          </a:p>
          <a:p>
            <a:endParaRPr lang="en-US" sz="1700"/>
          </a:p>
        </p:txBody>
      </p:sp>
      <p:pic>
        <p:nvPicPr>
          <p:cNvPr id="34" name="Picture 33" descr="Sphere of mesh and nodes">
            <a:extLst>
              <a:ext uri="{FF2B5EF4-FFF2-40B4-BE49-F238E27FC236}">
                <a16:creationId xmlns:a16="http://schemas.microsoft.com/office/drawing/2014/main" id="{5542D1E7-5E56-F435-E388-1BF388C22054}"/>
              </a:ext>
            </a:extLst>
          </p:cNvPr>
          <p:cNvPicPr>
            <a:picLocks noChangeAspect="1"/>
          </p:cNvPicPr>
          <p:nvPr/>
        </p:nvPicPr>
        <p:blipFill rotWithShape="1">
          <a:blip r:embed="rId2"/>
          <a:srcRect l="43171" r="12182"/>
          <a:stretch/>
        </p:blipFill>
        <p:spPr>
          <a:xfrm>
            <a:off x="8109502" y="10"/>
            <a:ext cx="4082498" cy="6857990"/>
          </a:xfrm>
          <a:prstGeom prst="rect">
            <a:avLst/>
          </a:prstGeom>
        </p:spPr>
      </p:pic>
    </p:spTree>
    <p:extLst>
      <p:ext uri="{BB962C8B-B14F-4D97-AF65-F5344CB8AC3E}">
        <p14:creationId xmlns:p14="http://schemas.microsoft.com/office/powerpoint/2010/main" val="328794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17D92-3FAB-C4CD-F9D0-8824D926A630}"/>
              </a:ext>
            </a:extLst>
          </p:cNvPr>
          <p:cNvSpPr>
            <a:spLocks noGrp="1"/>
          </p:cNvSpPr>
          <p:nvPr>
            <p:ph type="title"/>
          </p:nvPr>
        </p:nvSpPr>
        <p:spPr>
          <a:xfrm>
            <a:off x="0" y="501250"/>
            <a:ext cx="3610947" cy="3834489"/>
          </a:xfrm>
        </p:spPr>
        <p:txBody>
          <a:bodyPr anchor="b">
            <a:normAutofit/>
          </a:bodyPr>
          <a:lstStyle/>
          <a:p>
            <a:pPr algn="r"/>
            <a:r>
              <a:rPr lang="en-US" sz="4000" dirty="0">
                <a:solidFill>
                  <a:srgbClr val="FFFFFF"/>
                </a:solidFill>
              </a:rPr>
              <a:t>Variance-bias tradeoff and Cross Validation</a:t>
            </a:r>
          </a:p>
        </p:txBody>
      </p:sp>
      <p:sp>
        <p:nvSpPr>
          <p:cNvPr id="3" name="Content Placeholder 2">
            <a:extLst>
              <a:ext uri="{FF2B5EF4-FFF2-40B4-BE49-F238E27FC236}">
                <a16:creationId xmlns:a16="http://schemas.microsoft.com/office/drawing/2014/main" id="{84670A3B-5A6F-1653-0479-B7E9977AD683}"/>
              </a:ext>
            </a:extLst>
          </p:cNvPr>
          <p:cNvSpPr>
            <a:spLocks noGrp="1"/>
          </p:cNvSpPr>
          <p:nvPr>
            <p:ph idx="1"/>
          </p:nvPr>
        </p:nvSpPr>
        <p:spPr>
          <a:xfrm>
            <a:off x="4810259" y="649480"/>
            <a:ext cx="6555347" cy="5546047"/>
          </a:xfrm>
        </p:spPr>
        <p:txBody>
          <a:bodyPr anchor="ctr">
            <a:normAutofit/>
          </a:bodyPr>
          <a:lstStyle/>
          <a:p>
            <a:r>
              <a:rPr lang="en-US" sz="2000"/>
              <a:t>The Bias-Variance tradeoff basically highlights how bias and variance are inversely related – as one increases, the other decreases</a:t>
            </a:r>
          </a:p>
          <a:p>
            <a:r>
              <a:rPr lang="en-US" sz="2000"/>
              <a:t>Adjusting the complexity of the model influences the bias and variance</a:t>
            </a:r>
          </a:p>
          <a:p>
            <a:pPr lvl="1"/>
            <a:r>
              <a:rPr lang="en-US" sz="2000"/>
              <a:t>Increasing the complexity increases variance but decreases bias</a:t>
            </a:r>
          </a:p>
          <a:p>
            <a:pPr lvl="1"/>
            <a:r>
              <a:rPr lang="en-US" sz="2000"/>
              <a:t>Decreasing the complexity can increase bias but decrease variance</a:t>
            </a:r>
          </a:p>
          <a:p>
            <a:r>
              <a:rPr lang="en-US" sz="2000"/>
              <a:t>High bias is underfitting, while high variance is overfitting</a:t>
            </a:r>
          </a:p>
          <a:p>
            <a:r>
              <a:rPr lang="en-US" sz="2000"/>
              <a:t>Cross Validation is a resampling technique that involves partitioning the data into subsets, training the model on some of them, and evaluating the remaining subsets. It is great for detecting overfitting and underfitting</a:t>
            </a:r>
          </a:p>
        </p:txBody>
      </p:sp>
    </p:spTree>
    <p:extLst>
      <p:ext uri="{BB962C8B-B14F-4D97-AF65-F5344CB8AC3E}">
        <p14:creationId xmlns:p14="http://schemas.microsoft.com/office/powerpoint/2010/main" val="305066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308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2B3DD-AB9F-81C6-1513-98FFFAB5E150}"/>
              </a:ext>
            </a:extLst>
          </p:cNvPr>
          <p:cNvSpPr>
            <a:spLocks noGrp="1"/>
          </p:cNvSpPr>
          <p:nvPr>
            <p:ph type="title"/>
          </p:nvPr>
        </p:nvSpPr>
        <p:spPr>
          <a:xfrm>
            <a:off x="204306" y="-146716"/>
            <a:ext cx="4119848" cy="1642969"/>
          </a:xfrm>
        </p:spPr>
        <p:txBody>
          <a:bodyPr anchor="b">
            <a:normAutofit/>
          </a:bodyPr>
          <a:lstStyle/>
          <a:p>
            <a:r>
              <a:rPr lang="en-US" sz="4000" dirty="0"/>
              <a:t>Linear Regression</a:t>
            </a:r>
          </a:p>
        </p:txBody>
      </p:sp>
      <p:sp>
        <p:nvSpPr>
          <p:cNvPr id="3" name="Content Placeholder 2">
            <a:extLst>
              <a:ext uri="{FF2B5EF4-FFF2-40B4-BE49-F238E27FC236}">
                <a16:creationId xmlns:a16="http://schemas.microsoft.com/office/drawing/2014/main" id="{4B3CF3E5-3F6E-BFC3-54A0-9F6B89327F2D}"/>
              </a:ext>
            </a:extLst>
          </p:cNvPr>
          <p:cNvSpPr>
            <a:spLocks noGrp="1"/>
          </p:cNvSpPr>
          <p:nvPr>
            <p:ph idx="1"/>
          </p:nvPr>
        </p:nvSpPr>
        <p:spPr>
          <a:xfrm>
            <a:off x="1" y="1726164"/>
            <a:ext cx="6096000" cy="4214814"/>
          </a:xfrm>
        </p:spPr>
        <p:txBody>
          <a:bodyPr anchor="t">
            <a:normAutofit/>
          </a:bodyPr>
          <a:lstStyle/>
          <a:p>
            <a:r>
              <a:rPr lang="en-US" sz="2000" dirty="0"/>
              <a:t>Linear Regression is a statistical approach for modeling the relation between a dependent or target variable (y) and one or more independent variables or features (x)</a:t>
            </a:r>
          </a:p>
          <a:p>
            <a:r>
              <a:rPr lang="en-US" sz="2000" dirty="0"/>
              <a:t>The independent variables and dependent variable are assumed to be  linearly related</a:t>
            </a:r>
          </a:p>
          <a:p>
            <a:r>
              <a:rPr lang="en-US" sz="2000" dirty="0"/>
              <a:t>As seen in the graph, Linear Regression involves </a:t>
            </a:r>
          </a:p>
          <a:p>
            <a:pPr>
              <a:buNone/>
            </a:pPr>
            <a:r>
              <a:rPr lang="en-US" sz="2000" dirty="0"/>
              <a:t>   high variance and low bias with low training </a:t>
            </a:r>
          </a:p>
          <a:p>
            <a:pPr>
              <a:buNone/>
            </a:pPr>
            <a:r>
              <a:rPr lang="en-US" sz="2000" dirty="0"/>
              <a:t>   samples and then switches to low variance and high </a:t>
            </a:r>
          </a:p>
          <a:p>
            <a:pPr>
              <a:buNone/>
            </a:pPr>
            <a:r>
              <a:rPr lang="en-US" sz="2000" dirty="0"/>
              <a:t>   bias as more samples are added. The error for Linear</a:t>
            </a:r>
          </a:p>
          <a:p>
            <a:pPr>
              <a:buNone/>
            </a:pPr>
            <a:r>
              <a:rPr lang="en-US" sz="2000" dirty="0"/>
              <a:t>   Regression is quite high, and it is not a good model </a:t>
            </a:r>
          </a:p>
        </p:txBody>
      </p:sp>
      <p:pic>
        <p:nvPicPr>
          <p:cNvPr id="3074" name="Picture 2">
            <a:extLst>
              <a:ext uri="{FF2B5EF4-FFF2-40B4-BE49-F238E27FC236}">
                <a16:creationId xmlns:a16="http://schemas.microsoft.com/office/drawing/2014/main" id="{1DE81643-EED9-F72A-6AF7-494F615276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3489" y="531249"/>
            <a:ext cx="5201023" cy="4056798"/>
          </a:xfrm>
          <a:prstGeom prst="rect">
            <a:avLst/>
          </a:prstGeom>
          <a:noFill/>
          <a:extLst>
            <a:ext uri="{909E8E84-426E-40DD-AFC4-6F175D3DCCD1}">
              <a14:hiddenFill xmlns:a14="http://schemas.microsoft.com/office/drawing/2010/main">
                <a:solidFill>
                  <a:srgbClr val="FFFFFF"/>
                </a:solidFill>
              </a14:hiddenFill>
            </a:ext>
          </a:extLst>
        </p:spPr>
      </p:pic>
      <p:sp>
        <p:nvSpPr>
          <p:cNvPr id="3090" name="Rectangle 308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0C618F-BE47-92D0-6A9A-4EEEDCE78675}"/>
              </a:ext>
            </a:extLst>
          </p:cNvPr>
          <p:cNvPicPr>
            <a:picLocks noChangeAspect="1"/>
          </p:cNvPicPr>
          <p:nvPr/>
        </p:nvPicPr>
        <p:blipFill>
          <a:blip r:embed="rId3"/>
          <a:stretch>
            <a:fillRect/>
          </a:stretch>
        </p:blipFill>
        <p:spPr>
          <a:xfrm>
            <a:off x="7424497" y="4895427"/>
            <a:ext cx="3439005" cy="447737"/>
          </a:xfrm>
          <a:prstGeom prst="rect">
            <a:avLst/>
          </a:prstGeom>
        </p:spPr>
      </p:pic>
    </p:spTree>
    <p:extLst>
      <p:ext uri="{BB962C8B-B14F-4D97-AF65-F5344CB8AC3E}">
        <p14:creationId xmlns:p14="http://schemas.microsoft.com/office/powerpoint/2010/main" val="125490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B60649-A787-EBAE-63A0-970B6970A576}"/>
              </a:ext>
            </a:extLst>
          </p:cNvPr>
          <p:cNvSpPr>
            <a:spLocks noGrp="1"/>
          </p:cNvSpPr>
          <p:nvPr>
            <p:ph type="title"/>
          </p:nvPr>
        </p:nvSpPr>
        <p:spPr>
          <a:xfrm>
            <a:off x="279918" y="0"/>
            <a:ext cx="4679685" cy="917023"/>
          </a:xfrm>
        </p:spPr>
        <p:txBody>
          <a:bodyPr anchor="b">
            <a:normAutofit/>
          </a:bodyPr>
          <a:lstStyle/>
          <a:p>
            <a:r>
              <a:rPr lang="en-US" sz="4000" dirty="0"/>
              <a:t>K Nearest Neighbors </a:t>
            </a:r>
          </a:p>
        </p:txBody>
      </p:sp>
      <p:sp>
        <p:nvSpPr>
          <p:cNvPr id="3" name="Content Placeholder 2">
            <a:extLst>
              <a:ext uri="{FF2B5EF4-FFF2-40B4-BE49-F238E27FC236}">
                <a16:creationId xmlns:a16="http://schemas.microsoft.com/office/drawing/2014/main" id="{8AF3F0EF-CAE8-81D9-F1FE-6D61BEAA80F1}"/>
              </a:ext>
            </a:extLst>
          </p:cNvPr>
          <p:cNvSpPr>
            <a:spLocks noGrp="1"/>
          </p:cNvSpPr>
          <p:nvPr>
            <p:ph idx="1"/>
          </p:nvPr>
        </p:nvSpPr>
        <p:spPr>
          <a:xfrm>
            <a:off x="0" y="1172001"/>
            <a:ext cx="6512442" cy="4631640"/>
          </a:xfrm>
        </p:spPr>
        <p:txBody>
          <a:bodyPr anchor="t">
            <a:normAutofit/>
          </a:bodyPr>
          <a:lstStyle/>
          <a:p>
            <a:r>
              <a:rPr lang="en-US" sz="2000" dirty="0"/>
              <a:t>K Nearest Neighbors (KNN) is a Machine Learning algorithm used for both classification and regression </a:t>
            </a:r>
          </a:p>
          <a:p>
            <a:r>
              <a:rPr lang="en-US" sz="2000" dirty="0"/>
              <a:t>Given a new data point, the ‘K’ nearest neighbors, which are the closest training data points, are considered. Predictions are made based on the majority class (classification) or average (regression) for those neighbors</a:t>
            </a:r>
          </a:p>
          <a:p>
            <a:r>
              <a:rPr lang="en-US" sz="2000" dirty="0"/>
              <a:t>As seen in the graph, KNN involves high variance </a:t>
            </a:r>
          </a:p>
          <a:p>
            <a:pPr marL="0" indent="0">
              <a:buNone/>
            </a:pPr>
            <a:r>
              <a:rPr lang="en-US" sz="2000" dirty="0"/>
              <a:t>   and low bias with low training samples and then </a:t>
            </a:r>
          </a:p>
          <a:p>
            <a:pPr marL="0" indent="0">
              <a:buNone/>
            </a:pPr>
            <a:r>
              <a:rPr lang="en-US" sz="2000" dirty="0"/>
              <a:t>   switches to low variance and low bias as more </a:t>
            </a:r>
          </a:p>
          <a:p>
            <a:pPr marL="0" indent="0">
              <a:buNone/>
            </a:pPr>
            <a:r>
              <a:rPr lang="en-US" sz="2000" dirty="0"/>
              <a:t>   samples are added. The error for Linear Regression </a:t>
            </a:r>
          </a:p>
          <a:p>
            <a:pPr marL="0" indent="0">
              <a:buNone/>
            </a:pPr>
            <a:r>
              <a:rPr lang="en-US" sz="2000" dirty="0"/>
              <a:t>   is quite low, and it is a decent model </a:t>
            </a:r>
          </a:p>
          <a:p>
            <a:endParaRPr lang="en-US" sz="1600" dirty="0"/>
          </a:p>
          <a:p>
            <a:endParaRPr lang="en-US" sz="1600" dirty="0"/>
          </a:p>
          <a:p>
            <a:endParaRPr lang="en-US" sz="1600" dirty="0"/>
          </a:p>
          <a:p>
            <a:endParaRPr lang="en-US" sz="1600" dirty="0"/>
          </a:p>
        </p:txBody>
      </p:sp>
      <p:pic>
        <p:nvPicPr>
          <p:cNvPr id="1026" name="Picture 2">
            <a:extLst>
              <a:ext uri="{FF2B5EF4-FFF2-40B4-BE49-F238E27FC236}">
                <a16:creationId xmlns:a16="http://schemas.microsoft.com/office/drawing/2014/main" id="{D71EC152-D04C-AFD3-876F-AE64343EBD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1193722"/>
            <a:ext cx="5201023" cy="4056798"/>
          </a:xfrm>
          <a:prstGeom prst="rect">
            <a:avLst/>
          </a:prstGeom>
          <a:noFill/>
          <a:extLst>
            <a:ext uri="{909E8E84-426E-40DD-AFC4-6F175D3DCCD1}">
              <a14:hiddenFill xmlns:a14="http://schemas.microsoft.com/office/drawing/2010/main">
                <a:solidFill>
                  <a:srgbClr val="FFFFFF"/>
                </a:solidFill>
              </a14:hiddenFill>
            </a:ext>
          </a:extLst>
        </p:spPr>
      </p:pic>
      <p:sp>
        <p:nvSpPr>
          <p:cNvPr id="1042" name="Rectangle 10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309A91-CD6F-B969-73DA-C7C767BF9895}"/>
              </a:ext>
            </a:extLst>
          </p:cNvPr>
          <p:cNvPicPr>
            <a:picLocks noChangeAspect="1"/>
          </p:cNvPicPr>
          <p:nvPr/>
        </p:nvPicPr>
        <p:blipFill>
          <a:blip r:embed="rId3"/>
          <a:stretch>
            <a:fillRect/>
          </a:stretch>
        </p:blipFill>
        <p:spPr>
          <a:xfrm>
            <a:off x="8204297" y="5553323"/>
            <a:ext cx="2295845" cy="543001"/>
          </a:xfrm>
          <a:prstGeom prst="rect">
            <a:avLst/>
          </a:prstGeom>
        </p:spPr>
      </p:pic>
    </p:spTree>
    <p:extLst>
      <p:ext uri="{BB962C8B-B14F-4D97-AF65-F5344CB8AC3E}">
        <p14:creationId xmlns:p14="http://schemas.microsoft.com/office/powerpoint/2010/main" val="203627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7A363-6339-6A00-2CC0-B900762E5BFE}"/>
              </a:ext>
            </a:extLst>
          </p:cNvPr>
          <p:cNvSpPr>
            <a:spLocks noGrp="1"/>
          </p:cNvSpPr>
          <p:nvPr>
            <p:ph type="title"/>
          </p:nvPr>
        </p:nvSpPr>
        <p:spPr>
          <a:xfrm>
            <a:off x="796408" y="564975"/>
            <a:ext cx="3779285" cy="860512"/>
          </a:xfrm>
        </p:spPr>
        <p:txBody>
          <a:bodyPr anchor="b">
            <a:normAutofit/>
          </a:bodyPr>
          <a:lstStyle/>
          <a:p>
            <a:r>
              <a:rPr lang="en-US" sz="4000" dirty="0"/>
              <a:t>Random Forest</a:t>
            </a:r>
          </a:p>
        </p:txBody>
      </p:sp>
      <p:sp>
        <p:nvSpPr>
          <p:cNvPr id="3" name="Content Placeholder 2">
            <a:extLst>
              <a:ext uri="{FF2B5EF4-FFF2-40B4-BE49-F238E27FC236}">
                <a16:creationId xmlns:a16="http://schemas.microsoft.com/office/drawing/2014/main" id="{E856DF4C-B47B-7441-12ED-94AA521510FA}"/>
              </a:ext>
            </a:extLst>
          </p:cNvPr>
          <p:cNvSpPr>
            <a:spLocks noGrp="1"/>
          </p:cNvSpPr>
          <p:nvPr>
            <p:ph idx="1"/>
          </p:nvPr>
        </p:nvSpPr>
        <p:spPr>
          <a:xfrm>
            <a:off x="54233" y="1826967"/>
            <a:ext cx="5814239" cy="3580395"/>
          </a:xfrm>
        </p:spPr>
        <p:txBody>
          <a:bodyPr>
            <a:normAutofit/>
          </a:bodyPr>
          <a:lstStyle/>
          <a:p>
            <a:r>
              <a:rPr lang="en-US" sz="2400" dirty="0"/>
              <a:t>Random Forest is an ensemble learning method that involves several decision trees during training and joins them to improve prediction accuracy and stability</a:t>
            </a:r>
          </a:p>
          <a:p>
            <a:r>
              <a:rPr lang="en-US" sz="2400" dirty="0"/>
              <a:t>As seen in the graph, Random Forest involves high variance and low bias with low training samples and then switches to low variance and low bias as more samples are added. The error for Random Forest is quite low, and it is a decent model </a:t>
            </a:r>
          </a:p>
          <a:p>
            <a:endParaRPr lang="en-US" sz="2000" dirty="0"/>
          </a:p>
        </p:txBody>
      </p:sp>
      <p:pic>
        <p:nvPicPr>
          <p:cNvPr id="1026" name="Picture 2">
            <a:extLst>
              <a:ext uri="{FF2B5EF4-FFF2-40B4-BE49-F238E27FC236}">
                <a16:creationId xmlns:a16="http://schemas.microsoft.com/office/drawing/2014/main" id="{3A8E9FF3-B8A7-E0CB-1CEF-7B275DE3D3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72100" y="0"/>
            <a:ext cx="6819900" cy="225056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F4C8556-F272-0938-8B01-B5270B996B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657" y="2250565"/>
            <a:ext cx="5114925" cy="3989643"/>
          </a:xfrm>
          <a:prstGeom prst="rect">
            <a:avLst/>
          </a:prstGeom>
          <a:noFill/>
          <a:extLst>
            <a:ext uri="{909E8E84-426E-40DD-AFC4-6F175D3DCCD1}">
              <a14:hiddenFill xmlns:a14="http://schemas.microsoft.com/office/drawing/2010/main">
                <a:solidFill>
                  <a:srgbClr val="FFFFFF"/>
                </a:solidFill>
              </a14:hiddenFill>
            </a:ext>
          </a:extLst>
        </p:spPr>
      </p:pic>
      <p:sp>
        <p:nvSpPr>
          <p:cNvPr id="2070" name="Rectangle 206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4297BD-DF23-E242-27A6-0693A0B3C7B6}"/>
              </a:ext>
            </a:extLst>
          </p:cNvPr>
          <p:cNvPicPr>
            <a:picLocks noChangeAspect="1"/>
          </p:cNvPicPr>
          <p:nvPr/>
        </p:nvPicPr>
        <p:blipFill>
          <a:blip r:embed="rId4"/>
          <a:stretch>
            <a:fillRect/>
          </a:stretch>
        </p:blipFill>
        <p:spPr>
          <a:xfrm>
            <a:off x="1284718" y="5520293"/>
            <a:ext cx="3353268" cy="533474"/>
          </a:xfrm>
          <a:prstGeom prst="rect">
            <a:avLst/>
          </a:prstGeom>
        </p:spPr>
      </p:pic>
    </p:spTree>
    <p:extLst>
      <p:ext uri="{BB962C8B-B14F-4D97-AF65-F5344CB8AC3E}">
        <p14:creationId xmlns:p14="http://schemas.microsoft.com/office/powerpoint/2010/main" val="1231961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1503</TotalTime>
  <Words>1482</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Room Occupancy Estimation</vt:lpstr>
      <vt:lpstr>General  Overview </vt:lpstr>
      <vt:lpstr>Data description, pre-processing, and EDA</vt:lpstr>
      <vt:lpstr>Initial training of models</vt:lpstr>
      <vt:lpstr>Hyperparameter tuning </vt:lpstr>
      <vt:lpstr>Variance-bias tradeoff and Cross Validation</vt:lpstr>
      <vt:lpstr>Linear Regression</vt:lpstr>
      <vt:lpstr>K Nearest Neighbors </vt:lpstr>
      <vt:lpstr>Random Forest</vt:lpstr>
      <vt:lpstr>Support Vector Machines</vt:lpstr>
      <vt:lpstr>Lasso Regression</vt:lpstr>
      <vt:lpstr>Gradient Boosting  </vt:lpstr>
      <vt:lpstr>Wrapper Methods</vt:lpstr>
      <vt:lpstr>Advanced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 Occupancy Estimation</dc:title>
  <dc:creator>Tejas Murali</dc:creator>
  <cp:lastModifiedBy>Tejas Murali</cp:lastModifiedBy>
  <cp:revision>1</cp:revision>
  <dcterms:created xsi:type="dcterms:W3CDTF">2023-12-02T17:44:54Z</dcterms:created>
  <dcterms:modified xsi:type="dcterms:W3CDTF">2023-12-04T01:58:51Z</dcterms:modified>
</cp:coreProperties>
</file>