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8" r:id="rId1"/>
  </p:sldMasterIdLst>
  <p:sldIdLst>
    <p:sldId id="256" r:id="rId2"/>
    <p:sldId id="273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4" r:id="rId17"/>
    <p:sldId id="270" r:id="rId18"/>
    <p:sldId id="271" r:id="rId19"/>
    <p:sldId id="272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GARATNA NAIK" userId="cbe908abe0a52283" providerId="LiveId" clId="{881FEE68-E187-450A-A07D-639FD8051972}"/>
    <pc:docChg chg="undo custSel addSld modSld">
      <pc:chgData name="NAGARATNA NAIK" userId="cbe908abe0a52283" providerId="LiveId" clId="{881FEE68-E187-450A-A07D-639FD8051972}" dt="2025-10-05T09:55:46.113" v="1253"/>
      <pc:docMkLst>
        <pc:docMk/>
      </pc:docMkLst>
      <pc:sldChg chg="addSp delSp modSp mod">
        <pc:chgData name="NAGARATNA NAIK" userId="cbe908abe0a52283" providerId="LiveId" clId="{881FEE68-E187-450A-A07D-639FD8051972}" dt="2025-10-01T15:49:39.883" v="184" actId="6549"/>
        <pc:sldMkLst>
          <pc:docMk/>
          <pc:sldMk cId="3375896923" sldId="257"/>
        </pc:sldMkLst>
        <pc:spChg chg="add mod">
          <ac:chgData name="NAGARATNA NAIK" userId="cbe908abe0a52283" providerId="LiveId" clId="{881FEE68-E187-450A-A07D-639FD8051972}" dt="2025-10-01T15:49:39.883" v="184" actId="6549"/>
          <ac:spMkLst>
            <pc:docMk/>
            <pc:sldMk cId="3375896923" sldId="257"/>
            <ac:spMk id="7" creationId="{2D1F9D2B-112A-23D7-6768-1278979D5CAC}"/>
          </ac:spMkLst>
        </pc:spChg>
        <pc:picChg chg="mod">
          <ac:chgData name="NAGARATNA NAIK" userId="cbe908abe0a52283" providerId="LiveId" clId="{881FEE68-E187-450A-A07D-639FD8051972}" dt="2025-10-01T14:39:15.071" v="159" actId="1076"/>
          <ac:picMkLst>
            <pc:docMk/>
            <pc:sldMk cId="3375896923" sldId="257"/>
            <ac:picMk id="5" creationId="{A7CBAF08-6689-389E-D326-D78CC422EB21}"/>
          </ac:picMkLst>
        </pc:picChg>
      </pc:sldChg>
      <pc:sldChg chg="addSp modSp mod">
        <pc:chgData name="NAGARATNA NAIK" userId="cbe908abe0a52283" providerId="LiveId" clId="{881FEE68-E187-450A-A07D-639FD8051972}" dt="2025-10-01T15:51:19.888" v="191" actId="1076"/>
        <pc:sldMkLst>
          <pc:docMk/>
          <pc:sldMk cId="1340924162" sldId="258"/>
        </pc:sldMkLst>
        <pc:spChg chg="add mod">
          <ac:chgData name="NAGARATNA NAIK" userId="cbe908abe0a52283" providerId="LiveId" clId="{881FEE68-E187-450A-A07D-639FD8051972}" dt="2025-10-01T15:51:19.888" v="191" actId="1076"/>
          <ac:spMkLst>
            <pc:docMk/>
            <pc:sldMk cId="1340924162" sldId="258"/>
            <ac:spMk id="3" creationId="{EA0AB877-671F-ED06-B5B1-8B45CD239C85}"/>
          </ac:spMkLst>
        </pc:spChg>
        <pc:picChg chg="mod">
          <ac:chgData name="NAGARATNA NAIK" userId="cbe908abe0a52283" providerId="LiveId" clId="{881FEE68-E187-450A-A07D-639FD8051972}" dt="2025-10-01T14:40:16.877" v="160" actId="14100"/>
          <ac:picMkLst>
            <pc:docMk/>
            <pc:sldMk cId="1340924162" sldId="258"/>
            <ac:picMk id="9" creationId="{17458864-D613-3BA6-817C-B620480F7724}"/>
          </ac:picMkLst>
        </pc:picChg>
      </pc:sldChg>
      <pc:sldChg chg="addSp modSp mod">
        <pc:chgData name="NAGARATNA NAIK" userId="cbe908abe0a52283" providerId="LiveId" clId="{881FEE68-E187-450A-A07D-639FD8051972}" dt="2025-10-01T15:53:50.475" v="203" actId="403"/>
        <pc:sldMkLst>
          <pc:docMk/>
          <pc:sldMk cId="430487089" sldId="259"/>
        </pc:sldMkLst>
        <pc:spChg chg="mod">
          <ac:chgData name="NAGARATNA NAIK" userId="cbe908abe0a52283" providerId="LiveId" clId="{881FEE68-E187-450A-A07D-639FD8051972}" dt="2025-10-01T15:53:50.475" v="203" actId="403"/>
          <ac:spMkLst>
            <pc:docMk/>
            <pc:sldMk cId="430487089" sldId="259"/>
            <ac:spMk id="2" creationId="{583739F5-E1E4-634D-53AE-65CCC89962FA}"/>
          </ac:spMkLst>
        </pc:spChg>
        <pc:spChg chg="add mod">
          <ac:chgData name="NAGARATNA NAIK" userId="cbe908abe0a52283" providerId="LiveId" clId="{881FEE68-E187-450A-A07D-639FD8051972}" dt="2025-10-01T15:53:18.352" v="197" actId="1076"/>
          <ac:spMkLst>
            <pc:docMk/>
            <pc:sldMk cId="430487089" sldId="259"/>
            <ac:spMk id="3" creationId="{DDF022A9-72E6-6FEC-ACD8-B7016DB03C07}"/>
          </ac:spMkLst>
        </pc:spChg>
        <pc:picChg chg="mod">
          <ac:chgData name="NAGARATNA NAIK" userId="cbe908abe0a52283" providerId="LiveId" clId="{881FEE68-E187-450A-A07D-639FD8051972}" dt="2025-10-01T15:53:31.322" v="198" actId="14100"/>
          <ac:picMkLst>
            <pc:docMk/>
            <pc:sldMk cId="430487089" sldId="259"/>
            <ac:picMk id="5" creationId="{EFCA902E-7F68-A528-3C9C-C38C6224FC03}"/>
          </ac:picMkLst>
        </pc:picChg>
      </pc:sldChg>
      <pc:sldChg chg="addSp modSp mod">
        <pc:chgData name="NAGARATNA NAIK" userId="cbe908abe0a52283" providerId="LiveId" clId="{881FEE68-E187-450A-A07D-639FD8051972}" dt="2025-10-01T15:55:13.052" v="210" actId="404"/>
        <pc:sldMkLst>
          <pc:docMk/>
          <pc:sldMk cId="2574613995" sldId="260"/>
        </pc:sldMkLst>
        <pc:spChg chg="add mod">
          <ac:chgData name="NAGARATNA NAIK" userId="cbe908abe0a52283" providerId="LiveId" clId="{881FEE68-E187-450A-A07D-639FD8051972}" dt="2025-10-01T15:55:13.052" v="210" actId="404"/>
          <ac:spMkLst>
            <pc:docMk/>
            <pc:sldMk cId="2574613995" sldId="260"/>
            <ac:spMk id="3" creationId="{1963EE47-6676-D96F-2467-90C26EF06264}"/>
          </ac:spMkLst>
        </pc:spChg>
        <pc:picChg chg="mod">
          <ac:chgData name="NAGARATNA NAIK" userId="cbe908abe0a52283" providerId="LiveId" clId="{881FEE68-E187-450A-A07D-639FD8051972}" dt="2025-10-01T14:18:01.579" v="32" actId="14100"/>
          <ac:picMkLst>
            <pc:docMk/>
            <pc:sldMk cId="2574613995" sldId="260"/>
            <ac:picMk id="5" creationId="{8F25D9A1-F149-300B-D502-537141EA61F7}"/>
          </ac:picMkLst>
        </pc:picChg>
      </pc:sldChg>
      <pc:sldChg chg="addSp delSp modSp mod">
        <pc:chgData name="NAGARATNA NAIK" userId="cbe908abe0a52283" providerId="LiveId" clId="{881FEE68-E187-450A-A07D-639FD8051972}" dt="2025-10-01T15:56:13.991" v="215" actId="1076"/>
        <pc:sldMkLst>
          <pc:docMk/>
          <pc:sldMk cId="705669882" sldId="261"/>
        </pc:sldMkLst>
        <pc:spChg chg="add mod">
          <ac:chgData name="NAGARATNA NAIK" userId="cbe908abe0a52283" providerId="LiveId" clId="{881FEE68-E187-450A-A07D-639FD8051972}" dt="2025-10-01T15:56:13.991" v="215" actId="1076"/>
          <ac:spMkLst>
            <pc:docMk/>
            <pc:sldMk cId="705669882" sldId="261"/>
            <ac:spMk id="3" creationId="{6F7F62A8-4CE8-E2BA-2E92-99F6A041B521}"/>
          </ac:spMkLst>
        </pc:spChg>
        <pc:picChg chg="add mod">
          <ac:chgData name="NAGARATNA NAIK" userId="cbe908abe0a52283" providerId="LiveId" clId="{881FEE68-E187-450A-A07D-639FD8051972}" dt="2025-10-01T14:08:38.512" v="14" actId="14100"/>
          <ac:picMkLst>
            <pc:docMk/>
            <pc:sldMk cId="705669882" sldId="261"/>
            <ac:picMk id="4" creationId="{3854873A-A679-9777-6EFF-906033E36237}"/>
          </ac:picMkLst>
        </pc:picChg>
      </pc:sldChg>
      <pc:sldChg chg="addSp delSp modSp mod">
        <pc:chgData name="NAGARATNA NAIK" userId="cbe908abe0a52283" providerId="LiveId" clId="{881FEE68-E187-450A-A07D-639FD8051972}" dt="2025-10-01T15:57:26.540" v="220" actId="1076"/>
        <pc:sldMkLst>
          <pc:docMk/>
          <pc:sldMk cId="4260693480" sldId="262"/>
        </pc:sldMkLst>
        <pc:spChg chg="mod">
          <ac:chgData name="NAGARATNA NAIK" userId="cbe908abe0a52283" providerId="LiveId" clId="{881FEE68-E187-450A-A07D-639FD8051972}" dt="2025-10-01T14:36:36.727" v="102" actId="122"/>
          <ac:spMkLst>
            <pc:docMk/>
            <pc:sldMk cId="4260693480" sldId="262"/>
            <ac:spMk id="2" creationId="{894F3C25-36E1-AD69-C215-4AB359D11707}"/>
          </ac:spMkLst>
        </pc:spChg>
        <pc:spChg chg="add mod">
          <ac:chgData name="NAGARATNA NAIK" userId="cbe908abe0a52283" providerId="LiveId" clId="{881FEE68-E187-450A-A07D-639FD8051972}" dt="2025-10-01T15:57:26.540" v="220" actId="1076"/>
          <ac:spMkLst>
            <pc:docMk/>
            <pc:sldMk cId="4260693480" sldId="262"/>
            <ac:spMk id="3" creationId="{8CFA5EE3-AB11-B00C-2692-411871989E36}"/>
          </ac:spMkLst>
        </pc:spChg>
        <pc:picChg chg="add mod">
          <ac:chgData name="NAGARATNA NAIK" userId="cbe908abe0a52283" providerId="LiveId" clId="{881FEE68-E187-450A-A07D-639FD8051972}" dt="2025-10-01T14:37:06.179" v="111" actId="14100"/>
          <ac:picMkLst>
            <pc:docMk/>
            <pc:sldMk cId="4260693480" sldId="262"/>
            <ac:picMk id="5" creationId="{15E9A9FB-D136-FA1A-F7A7-FA3CF0120712}"/>
          </ac:picMkLst>
        </pc:picChg>
      </pc:sldChg>
      <pc:sldChg chg="addSp delSp modSp mod">
        <pc:chgData name="NAGARATNA NAIK" userId="cbe908abe0a52283" providerId="LiveId" clId="{881FEE68-E187-450A-A07D-639FD8051972}" dt="2025-10-01T14:38:07.523" v="146" actId="14100"/>
        <pc:sldMkLst>
          <pc:docMk/>
          <pc:sldMk cId="966441739" sldId="263"/>
        </pc:sldMkLst>
        <pc:spChg chg="mod">
          <ac:chgData name="NAGARATNA NAIK" userId="cbe908abe0a52283" providerId="LiveId" clId="{881FEE68-E187-450A-A07D-639FD8051972}" dt="2025-10-01T14:37:37.789" v="141" actId="1076"/>
          <ac:spMkLst>
            <pc:docMk/>
            <pc:sldMk cId="966441739" sldId="263"/>
            <ac:spMk id="2" creationId="{E4FF504C-5E9C-62C6-BA3E-2F550DCE3C10}"/>
          </ac:spMkLst>
        </pc:spChg>
        <pc:picChg chg="add mod">
          <ac:chgData name="NAGARATNA NAIK" userId="cbe908abe0a52283" providerId="LiveId" clId="{881FEE68-E187-450A-A07D-639FD8051972}" dt="2025-10-01T14:38:07.523" v="146" actId="14100"/>
          <ac:picMkLst>
            <pc:docMk/>
            <pc:sldMk cId="966441739" sldId="263"/>
            <ac:picMk id="5" creationId="{4E6AEC66-4AF5-3CAD-6A65-395685B86ECF}"/>
          </ac:picMkLst>
        </pc:picChg>
      </pc:sldChg>
      <pc:sldChg chg="addSp delSp modSp mod">
        <pc:chgData name="NAGARATNA NAIK" userId="cbe908abe0a52283" providerId="LiveId" clId="{881FEE68-E187-450A-A07D-639FD8051972}" dt="2025-10-02T15:26:20.747" v="225" actId="1582"/>
        <pc:sldMkLst>
          <pc:docMk/>
          <pc:sldMk cId="1867074205" sldId="265"/>
        </pc:sldMkLst>
        <pc:picChg chg="add mod">
          <ac:chgData name="NAGARATNA NAIK" userId="cbe908abe0a52283" providerId="LiveId" clId="{881FEE68-E187-450A-A07D-639FD8051972}" dt="2025-10-02T15:26:20.747" v="225" actId="1582"/>
          <ac:picMkLst>
            <pc:docMk/>
            <pc:sldMk cId="1867074205" sldId="265"/>
            <ac:picMk id="5" creationId="{ED73722E-BC96-F82A-22A5-63818A0514E2}"/>
          </ac:picMkLst>
        </pc:picChg>
      </pc:sldChg>
      <pc:sldChg chg="addSp delSp modSp mod">
        <pc:chgData name="NAGARATNA NAIK" userId="cbe908abe0a52283" providerId="LiveId" clId="{881FEE68-E187-450A-A07D-639FD8051972}" dt="2025-10-01T14:34:39.843" v="56" actId="1076"/>
        <pc:sldMkLst>
          <pc:docMk/>
          <pc:sldMk cId="2329330540" sldId="266"/>
        </pc:sldMkLst>
        <pc:picChg chg="add mod">
          <ac:chgData name="NAGARATNA NAIK" userId="cbe908abe0a52283" providerId="LiveId" clId="{881FEE68-E187-450A-A07D-639FD8051972}" dt="2025-10-01T14:34:39.843" v="56" actId="1076"/>
          <ac:picMkLst>
            <pc:docMk/>
            <pc:sldMk cId="2329330540" sldId="266"/>
            <ac:picMk id="4" creationId="{A6687220-53AF-4A79-7D2A-2F49687194E6}"/>
          </ac:picMkLst>
        </pc:picChg>
      </pc:sldChg>
      <pc:sldChg chg="addSp delSp modSp mod">
        <pc:chgData name="NAGARATNA NAIK" userId="cbe908abe0a52283" providerId="LiveId" clId="{881FEE68-E187-450A-A07D-639FD8051972}" dt="2025-10-02T15:29:06.843" v="236" actId="1582"/>
        <pc:sldMkLst>
          <pc:docMk/>
          <pc:sldMk cId="3215605956" sldId="267"/>
        </pc:sldMkLst>
        <pc:picChg chg="add mod">
          <ac:chgData name="NAGARATNA NAIK" userId="cbe908abe0a52283" providerId="LiveId" clId="{881FEE68-E187-450A-A07D-639FD8051972}" dt="2025-10-02T15:29:06.843" v="236" actId="1582"/>
          <ac:picMkLst>
            <pc:docMk/>
            <pc:sldMk cId="3215605956" sldId="267"/>
            <ac:picMk id="9" creationId="{4212B2D7-B6B9-E371-6954-AA0E8CFB1097}"/>
          </ac:picMkLst>
        </pc:picChg>
      </pc:sldChg>
      <pc:sldChg chg="addSp delSp modSp mod">
        <pc:chgData name="NAGARATNA NAIK" userId="cbe908abe0a52283" providerId="LiveId" clId="{881FEE68-E187-450A-A07D-639FD8051972}" dt="2025-10-01T14:18:58.249" v="40" actId="14100"/>
        <pc:sldMkLst>
          <pc:docMk/>
          <pc:sldMk cId="781737444" sldId="268"/>
        </pc:sldMkLst>
        <pc:picChg chg="add mod">
          <ac:chgData name="NAGARATNA NAIK" userId="cbe908abe0a52283" providerId="LiveId" clId="{881FEE68-E187-450A-A07D-639FD8051972}" dt="2025-10-01T14:18:58.249" v="40" actId="14100"/>
          <ac:picMkLst>
            <pc:docMk/>
            <pc:sldMk cId="781737444" sldId="268"/>
            <ac:picMk id="5" creationId="{1988E45D-9907-898B-58D5-627F47F13AFD}"/>
          </ac:picMkLst>
        </pc:picChg>
      </pc:sldChg>
      <pc:sldChg chg="addSp delSp modSp mod">
        <pc:chgData name="NAGARATNA NAIK" userId="cbe908abe0a52283" providerId="LiveId" clId="{881FEE68-E187-450A-A07D-639FD8051972}" dt="2025-10-01T14:33:22.535" v="47" actId="14100"/>
        <pc:sldMkLst>
          <pc:docMk/>
          <pc:sldMk cId="1065479356" sldId="269"/>
        </pc:sldMkLst>
        <pc:picChg chg="add mod">
          <ac:chgData name="NAGARATNA NAIK" userId="cbe908abe0a52283" providerId="LiveId" clId="{881FEE68-E187-450A-A07D-639FD8051972}" dt="2025-10-01T14:33:22.535" v="47" actId="14100"/>
          <ac:picMkLst>
            <pc:docMk/>
            <pc:sldMk cId="1065479356" sldId="269"/>
            <ac:picMk id="5" creationId="{5B08D97A-28CB-596B-7C9C-5227ECEB4807}"/>
          </ac:picMkLst>
        </pc:picChg>
      </pc:sldChg>
      <pc:sldChg chg="addSp delSp modSp mod">
        <pc:chgData name="NAGARATNA NAIK" userId="cbe908abe0a52283" providerId="LiveId" clId="{881FEE68-E187-450A-A07D-639FD8051972}" dt="2025-10-05T09:55:46.113" v="1253"/>
        <pc:sldMkLst>
          <pc:docMk/>
          <pc:sldMk cId="2816472309" sldId="271"/>
        </pc:sldMkLst>
        <pc:spChg chg="del mod">
          <ac:chgData name="NAGARATNA NAIK" userId="cbe908abe0a52283" providerId="LiveId" clId="{881FEE68-E187-450A-A07D-639FD8051972}" dt="2025-10-05T09:52:24.760" v="1236" actId="12084"/>
          <ac:spMkLst>
            <pc:docMk/>
            <pc:sldMk cId="2816472309" sldId="271"/>
            <ac:spMk id="3" creationId="{B3E55CBB-D1B3-36CD-3E24-50ED30D1DA1E}"/>
          </ac:spMkLst>
        </pc:spChg>
        <pc:graphicFrameChg chg="add mod modGraphic">
          <ac:chgData name="NAGARATNA NAIK" userId="cbe908abe0a52283" providerId="LiveId" clId="{881FEE68-E187-450A-A07D-639FD8051972}" dt="2025-10-05T09:55:46.113" v="1253"/>
          <ac:graphicFrameMkLst>
            <pc:docMk/>
            <pc:sldMk cId="2816472309" sldId="271"/>
            <ac:graphicFrameMk id="4" creationId="{D2A4BF4C-B08C-B5C6-2848-E2E0A003D7CD}"/>
          </ac:graphicFrameMkLst>
        </pc:graphicFrameChg>
      </pc:sldChg>
      <pc:sldChg chg="addSp delSp modSp new mod">
        <pc:chgData name="NAGARATNA NAIK" userId="cbe908abe0a52283" providerId="LiveId" clId="{881FEE68-E187-450A-A07D-639FD8051972}" dt="2025-10-01T14:34:27.513" v="55" actId="14100"/>
        <pc:sldMkLst>
          <pc:docMk/>
          <pc:sldMk cId="377933753" sldId="274"/>
        </pc:sldMkLst>
        <pc:picChg chg="add mod">
          <ac:chgData name="NAGARATNA NAIK" userId="cbe908abe0a52283" providerId="LiveId" clId="{881FEE68-E187-450A-A07D-639FD8051972}" dt="2025-10-01T14:34:27.513" v="55" actId="14100"/>
          <ac:picMkLst>
            <pc:docMk/>
            <pc:sldMk cId="377933753" sldId="274"/>
            <ac:picMk id="5" creationId="{30E73A08-C58A-F529-54C9-D27A9FFAE9AB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D66375F-A783-4A0D-9FE3-CAD88A3D3FFA}" type="doc">
      <dgm:prSet loTypeId="urn:microsoft.com/office/officeart/2005/8/layout/default" loCatId="list" qsTypeId="urn:microsoft.com/office/officeart/2005/8/quickstyle/3d1" qsCatId="3D" csTypeId="urn:microsoft.com/office/officeart/2005/8/colors/accent0_3" csCatId="mainScheme" phldr="1"/>
      <dgm:spPr/>
      <dgm:t>
        <a:bodyPr/>
        <a:lstStyle/>
        <a:p>
          <a:endParaRPr lang="en-IN"/>
        </a:p>
      </dgm:t>
    </dgm:pt>
    <dgm:pt modelId="{4AF92CEE-02D2-40FA-A1F2-C3AC78384FE6}">
      <dgm:prSet/>
      <dgm:spPr/>
      <dgm:t>
        <a:bodyPr/>
        <a:lstStyle/>
        <a:p>
          <a:r>
            <a:rPr lang="en-IN" b="1" i="1"/>
            <a:t>DIKSHANT RAVINDRA VARSALE</a:t>
          </a:r>
          <a:endParaRPr lang="en-IN"/>
        </a:p>
      </dgm:t>
    </dgm:pt>
    <dgm:pt modelId="{515EEA28-FCA8-44E8-8649-06C6341F7847}" type="parTrans" cxnId="{D234ED1D-C430-4FB5-8D02-1C13AEB4169E}">
      <dgm:prSet/>
      <dgm:spPr/>
      <dgm:t>
        <a:bodyPr/>
        <a:lstStyle/>
        <a:p>
          <a:endParaRPr lang="en-IN"/>
        </a:p>
      </dgm:t>
    </dgm:pt>
    <dgm:pt modelId="{840269BC-B6B4-4DB1-A4DC-C20A3F713E12}" type="sibTrans" cxnId="{D234ED1D-C430-4FB5-8D02-1C13AEB4169E}">
      <dgm:prSet/>
      <dgm:spPr/>
      <dgm:t>
        <a:bodyPr/>
        <a:lstStyle/>
        <a:p>
          <a:endParaRPr lang="en-IN"/>
        </a:p>
      </dgm:t>
    </dgm:pt>
    <dgm:pt modelId="{4855FAA0-12B9-4855-880D-0E0AFC321EBD}">
      <dgm:prSet/>
      <dgm:spPr/>
      <dgm:t>
        <a:bodyPr/>
        <a:lstStyle/>
        <a:p>
          <a:r>
            <a:rPr lang="en-IN" b="1" i="1"/>
            <a:t>MARUTHI KUMAR</a:t>
          </a:r>
          <a:endParaRPr lang="en-IN"/>
        </a:p>
      </dgm:t>
    </dgm:pt>
    <dgm:pt modelId="{C26EFB58-53EE-4D9A-9A1B-5FFD55BB1157}" type="parTrans" cxnId="{93A6C3F0-D831-4CBA-BE0E-140C616FA1CE}">
      <dgm:prSet/>
      <dgm:spPr/>
      <dgm:t>
        <a:bodyPr/>
        <a:lstStyle/>
        <a:p>
          <a:endParaRPr lang="en-IN"/>
        </a:p>
      </dgm:t>
    </dgm:pt>
    <dgm:pt modelId="{D6CF8684-644E-4F0E-85B0-9A711D2FF881}" type="sibTrans" cxnId="{93A6C3F0-D831-4CBA-BE0E-140C616FA1CE}">
      <dgm:prSet/>
      <dgm:spPr/>
      <dgm:t>
        <a:bodyPr/>
        <a:lstStyle/>
        <a:p>
          <a:endParaRPr lang="en-IN"/>
        </a:p>
      </dgm:t>
    </dgm:pt>
    <dgm:pt modelId="{4DCB83AD-8CB1-4B36-8D78-21424E8CAAB9}">
      <dgm:prSet/>
      <dgm:spPr/>
      <dgm:t>
        <a:bodyPr/>
        <a:lstStyle/>
        <a:p>
          <a:r>
            <a:rPr lang="en-IN" b="1" i="1"/>
            <a:t>MOHAMMED HARIS</a:t>
          </a:r>
          <a:endParaRPr lang="en-IN"/>
        </a:p>
      </dgm:t>
    </dgm:pt>
    <dgm:pt modelId="{712AE13E-7EF1-4E85-8DF4-108611179BE1}" type="parTrans" cxnId="{46E18D9E-3D54-4499-962F-E960A39ED024}">
      <dgm:prSet/>
      <dgm:spPr/>
      <dgm:t>
        <a:bodyPr/>
        <a:lstStyle/>
        <a:p>
          <a:endParaRPr lang="en-IN"/>
        </a:p>
      </dgm:t>
    </dgm:pt>
    <dgm:pt modelId="{6499E429-359B-46B1-98E6-EACBCBACF4AB}" type="sibTrans" cxnId="{46E18D9E-3D54-4499-962F-E960A39ED024}">
      <dgm:prSet/>
      <dgm:spPr/>
      <dgm:t>
        <a:bodyPr/>
        <a:lstStyle/>
        <a:p>
          <a:endParaRPr lang="en-IN"/>
        </a:p>
      </dgm:t>
    </dgm:pt>
    <dgm:pt modelId="{486E3B3D-9AF1-40B7-8B22-F1FA162EC280}">
      <dgm:prSet/>
      <dgm:spPr/>
      <dgm:t>
        <a:bodyPr/>
        <a:lstStyle/>
        <a:p>
          <a:r>
            <a:rPr lang="en-IN" b="1" i="1"/>
            <a:t>TEJAS NAMBIAR</a:t>
          </a:r>
          <a:endParaRPr lang="en-IN"/>
        </a:p>
      </dgm:t>
    </dgm:pt>
    <dgm:pt modelId="{53EC39D1-D15A-4611-A746-128FB4DB9F85}" type="parTrans" cxnId="{C7CEDFF6-5821-4659-B7C9-50F9329524BE}">
      <dgm:prSet/>
      <dgm:spPr/>
      <dgm:t>
        <a:bodyPr/>
        <a:lstStyle/>
        <a:p>
          <a:endParaRPr lang="en-IN"/>
        </a:p>
      </dgm:t>
    </dgm:pt>
    <dgm:pt modelId="{76640974-568B-4CE6-B6A5-A023AD75A028}" type="sibTrans" cxnId="{C7CEDFF6-5821-4659-B7C9-50F9329524BE}">
      <dgm:prSet/>
      <dgm:spPr/>
      <dgm:t>
        <a:bodyPr/>
        <a:lstStyle/>
        <a:p>
          <a:endParaRPr lang="en-IN"/>
        </a:p>
      </dgm:t>
    </dgm:pt>
    <dgm:pt modelId="{FAC4B193-A64A-4E27-A949-68998A9A5FCB}">
      <dgm:prSet/>
      <dgm:spPr/>
      <dgm:t>
        <a:bodyPr/>
        <a:lstStyle/>
        <a:p>
          <a:r>
            <a:rPr lang="en-IN" b="1" i="1"/>
            <a:t>KAVITA HOTAKAR</a:t>
          </a:r>
          <a:endParaRPr lang="en-IN"/>
        </a:p>
      </dgm:t>
    </dgm:pt>
    <dgm:pt modelId="{1CEEB01F-6942-4AB9-A38F-9701B604947A}" type="parTrans" cxnId="{F6DB1F70-C88E-4784-BA7D-1DE14256AF48}">
      <dgm:prSet/>
      <dgm:spPr/>
      <dgm:t>
        <a:bodyPr/>
        <a:lstStyle/>
        <a:p>
          <a:endParaRPr lang="en-IN"/>
        </a:p>
      </dgm:t>
    </dgm:pt>
    <dgm:pt modelId="{AF6EC77C-5347-4342-8D2D-94FBF9CA0BB9}" type="sibTrans" cxnId="{F6DB1F70-C88E-4784-BA7D-1DE14256AF48}">
      <dgm:prSet/>
      <dgm:spPr/>
      <dgm:t>
        <a:bodyPr/>
        <a:lstStyle/>
        <a:p>
          <a:endParaRPr lang="en-IN"/>
        </a:p>
      </dgm:t>
    </dgm:pt>
    <dgm:pt modelId="{8EEE6F51-ABA9-4ECC-97E7-65E4089EADD4}">
      <dgm:prSet/>
      <dgm:spPr/>
      <dgm:t>
        <a:bodyPr/>
        <a:lstStyle/>
        <a:p>
          <a:r>
            <a:rPr lang="en-IN" b="1" i="1"/>
            <a:t>NAGARATNA ASHOK NAIK</a:t>
          </a:r>
          <a:endParaRPr lang="en-IN"/>
        </a:p>
      </dgm:t>
    </dgm:pt>
    <dgm:pt modelId="{3398DFC6-64E9-445E-A1B6-4B91B8B6E4A2}" type="parTrans" cxnId="{84ABFC4F-08D3-4247-AD06-0E1680AB2D37}">
      <dgm:prSet/>
      <dgm:spPr/>
      <dgm:t>
        <a:bodyPr/>
        <a:lstStyle/>
        <a:p>
          <a:endParaRPr lang="en-IN"/>
        </a:p>
      </dgm:t>
    </dgm:pt>
    <dgm:pt modelId="{5841272A-7CD0-4649-89B4-7179929A5AEB}" type="sibTrans" cxnId="{84ABFC4F-08D3-4247-AD06-0E1680AB2D37}">
      <dgm:prSet/>
      <dgm:spPr/>
      <dgm:t>
        <a:bodyPr/>
        <a:lstStyle/>
        <a:p>
          <a:endParaRPr lang="en-IN"/>
        </a:p>
      </dgm:t>
    </dgm:pt>
    <dgm:pt modelId="{88C35867-DCBA-40FC-831C-85558DB9DFC3}">
      <dgm:prSet/>
      <dgm:spPr/>
      <dgm:t>
        <a:bodyPr/>
        <a:lstStyle/>
        <a:p>
          <a:r>
            <a:rPr lang="en-IN" b="1" i="1"/>
            <a:t>MEMAN SAKIRMAHAMMAD PIRMAHAMMAD</a:t>
          </a:r>
          <a:endParaRPr lang="en-IN"/>
        </a:p>
      </dgm:t>
    </dgm:pt>
    <dgm:pt modelId="{98112943-4F93-4238-94C7-EB4844B8BE2B}" type="parTrans" cxnId="{75F0B133-5B7F-4900-813E-23C95D4ED48D}">
      <dgm:prSet/>
      <dgm:spPr/>
      <dgm:t>
        <a:bodyPr/>
        <a:lstStyle/>
        <a:p>
          <a:endParaRPr lang="en-IN"/>
        </a:p>
      </dgm:t>
    </dgm:pt>
    <dgm:pt modelId="{3AAFDF56-1224-4695-91CB-321F8CEC10CC}" type="sibTrans" cxnId="{75F0B133-5B7F-4900-813E-23C95D4ED48D}">
      <dgm:prSet/>
      <dgm:spPr/>
      <dgm:t>
        <a:bodyPr/>
        <a:lstStyle/>
        <a:p>
          <a:endParaRPr lang="en-IN"/>
        </a:p>
      </dgm:t>
    </dgm:pt>
    <dgm:pt modelId="{C7DF1492-49B8-46DE-8B91-30CF751B67FE}" type="pres">
      <dgm:prSet presAssocID="{1D66375F-A783-4A0D-9FE3-CAD88A3D3FFA}" presName="diagram" presStyleCnt="0">
        <dgm:presLayoutVars>
          <dgm:dir/>
          <dgm:resizeHandles val="exact"/>
        </dgm:presLayoutVars>
      </dgm:prSet>
      <dgm:spPr/>
    </dgm:pt>
    <dgm:pt modelId="{B1A8626E-BE0F-45B5-9559-A9BFAFF0C866}" type="pres">
      <dgm:prSet presAssocID="{4AF92CEE-02D2-40FA-A1F2-C3AC78384FE6}" presName="node" presStyleLbl="node1" presStyleIdx="0" presStyleCnt="7">
        <dgm:presLayoutVars>
          <dgm:bulletEnabled val="1"/>
        </dgm:presLayoutVars>
      </dgm:prSet>
      <dgm:spPr/>
    </dgm:pt>
    <dgm:pt modelId="{029EC59F-CA20-4481-A522-B46F20A3E3A3}" type="pres">
      <dgm:prSet presAssocID="{840269BC-B6B4-4DB1-A4DC-C20A3F713E12}" presName="sibTrans" presStyleCnt="0"/>
      <dgm:spPr/>
    </dgm:pt>
    <dgm:pt modelId="{943F33CC-E21E-42DC-B4D1-8E6DE1E30A2A}" type="pres">
      <dgm:prSet presAssocID="{4855FAA0-12B9-4855-880D-0E0AFC321EBD}" presName="node" presStyleLbl="node1" presStyleIdx="1" presStyleCnt="7" custLinFactNeighborX="1568" custLinFactNeighborY="-2005">
        <dgm:presLayoutVars>
          <dgm:bulletEnabled val="1"/>
        </dgm:presLayoutVars>
      </dgm:prSet>
      <dgm:spPr/>
    </dgm:pt>
    <dgm:pt modelId="{B7AD2502-5D75-4983-B30B-C2BE6FC2967C}" type="pres">
      <dgm:prSet presAssocID="{D6CF8684-644E-4F0E-85B0-9A711D2FF881}" presName="sibTrans" presStyleCnt="0"/>
      <dgm:spPr/>
    </dgm:pt>
    <dgm:pt modelId="{8443BE89-19FF-4CEE-9AA4-0EBF58B2B29C}" type="pres">
      <dgm:prSet presAssocID="{4DCB83AD-8CB1-4B36-8D78-21424E8CAAB9}" presName="node" presStyleLbl="node1" presStyleIdx="2" presStyleCnt="7">
        <dgm:presLayoutVars>
          <dgm:bulletEnabled val="1"/>
        </dgm:presLayoutVars>
      </dgm:prSet>
      <dgm:spPr/>
    </dgm:pt>
    <dgm:pt modelId="{A9471403-C521-431B-90AF-9E2C01155E21}" type="pres">
      <dgm:prSet presAssocID="{6499E429-359B-46B1-98E6-EACBCBACF4AB}" presName="sibTrans" presStyleCnt="0"/>
      <dgm:spPr/>
    </dgm:pt>
    <dgm:pt modelId="{6311D157-789D-4ADE-A521-76B9F272C659}" type="pres">
      <dgm:prSet presAssocID="{486E3B3D-9AF1-40B7-8B22-F1FA162EC280}" presName="node" presStyleLbl="node1" presStyleIdx="3" presStyleCnt="7">
        <dgm:presLayoutVars>
          <dgm:bulletEnabled val="1"/>
        </dgm:presLayoutVars>
      </dgm:prSet>
      <dgm:spPr/>
    </dgm:pt>
    <dgm:pt modelId="{0B937C75-9729-4870-9E44-CC65FA36878D}" type="pres">
      <dgm:prSet presAssocID="{76640974-568B-4CE6-B6A5-A023AD75A028}" presName="sibTrans" presStyleCnt="0"/>
      <dgm:spPr/>
    </dgm:pt>
    <dgm:pt modelId="{46CA9CEA-DBA3-43C5-9F9A-0EC15AD48189}" type="pres">
      <dgm:prSet presAssocID="{FAC4B193-A64A-4E27-A949-68998A9A5FCB}" presName="node" presStyleLbl="node1" presStyleIdx="4" presStyleCnt="7">
        <dgm:presLayoutVars>
          <dgm:bulletEnabled val="1"/>
        </dgm:presLayoutVars>
      </dgm:prSet>
      <dgm:spPr/>
    </dgm:pt>
    <dgm:pt modelId="{DBFF37BB-557D-4462-BC9F-CE12ADE1691A}" type="pres">
      <dgm:prSet presAssocID="{AF6EC77C-5347-4342-8D2D-94FBF9CA0BB9}" presName="sibTrans" presStyleCnt="0"/>
      <dgm:spPr/>
    </dgm:pt>
    <dgm:pt modelId="{352FB63B-FD80-426D-8DD9-1ABA4EFA813A}" type="pres">
      <dgm:prSet presAssocID="{8EEE6F51-ABA9-4ECC-97E7-65E4089EADD4}" presName="node" presStyleLbl="node1" presStyleIdx="5" presStyleCnt="7">
        <dgm:presLayoutVars>
          <dgm:bulletEnabled val="1"/>
        </dgm:presLayoutVars>
      </dgm:prSet>
      <dgm:spPr/>
    </dgm:pt>
    <dgm:pt modelId="{582CB1F8-214E-4249-B327-5E32C96ECA6F}" type="pres">
      <dgm:prSet presAssocID="{5841272A-7CD0-4649-89B4-7179929A5AEB}" presName="sibTrans" presStyleCnt="0"/>
      <dgm:spPr/>
    </dgm:pt>
    <dgm:pt modelId="{8D8F511F-382E-4E21-80BF-0BF62B1E24D0}" type="pres">
      <dgm:prSet presAssocID="{88C35867-DCBA-40FC-831C-85558DB9DFC3}" presName="node" presStyleLbl="node1" presStyleIdx="6" presStyleCnt="7">
        <dgm:presLayoutVars>
          <dgm:bulletEnabled val="1"/>
        </dgm:presLayoutVars>
      </dgm:prSet>
      <dgm:spPr/>
    </dgm:pt>
  </dgm:ptLst>
  <dgm:cxnLst>
    <dgm:cxn modelId="{9115600A-77E7-48D8-9B88-38EAB752EC56}" type="presOf" srcId="{486E3B3D-9AF1-40B7-8B22-F1FA162EC280}" destId="{6311D157-789D-4ADE-A521-76B9F272C659}" srcOrd="0" destOrd="0" presId="urn:microsoft.com/office/officeart/2005/8/layout/default"/>
    <dgm:cxn modelId="{D234ED1D-C430-4FB5-8D02-1C13AEB4169E}" srcId="{1D66375F-A783-4A0D-9FE3-CAD88A3D3FFA}" destId="{4AF92CEE-02D2-40FA-A1F2-C3AC78384FE6}" srcOrd="0" destOrd="0" parTransId="{515EEA28-FCA8-44E8-8649-06C6341F7847}" sibTransId="{840269BC-B6B4-4DB1-A4DC-C20A3F713E12}"/>
    <dgm:cxn modelId="{C788662F-A5F8-49F2-BD6F-4FCFD3F3C2DD}" type="presOf" srcId="{4855FAA0-12B9-4855-880D-0E0AFC321EBD}" destId="{943F33CC-E21E-42DC-B4D1-8E6DE1E30A2A}" srcOrd="0" destOrd="0" presId="urn:microsoft.com/office/officeart/2005/8/layout/default"/>
    <dgm:cxn modelId="{75F0B133-5B7F-4900-813E-23C95D4ED48D}" srcId="{1D66375F-A783-4A0D-9FE3-CAD88A3D3FFA}" destId="{88C35867-DCBA-40FC-831C-85558DB9DFC3}" srcOrd="6" destOrd="0" parTransId="{98112943-4F93-4238-94C7-EB4844B8BE2B}" sibTransId="{3AAFDF56-1224-4695-91CB-321F8CEC10CC}"/>
    <dgm:cxn modelId="{E744A768-43E2-483B-818C-67FAAD720824}" type="presOf" srcId="{4AF92CEE-02D2-40FA-A1F2-C3AC78384FE6}" destId="{B1A8626E-BE0F-45B5-9559-A9BFAFF0C866}" srcOrd="0" destOrd="0" presId="urn:microsoft.com/office/officeart/2005/8/layout/default"/>
    <dgm:cxn modelId="{84ABFC4F-08D3-4247-AD06-0E1680AB2D37}" srcId="{1D66375F-A783-4A0D-9FE3-CAD88A3D3FFA}" destId="{8EEE6F51-ABA9-4ECC-97E7-65E4089EADD4}" srcOrd="5" destOrd="0" parTransId="{3398DFC6-64E9-445E-A1B6-4B91B8B6E4A2}" sibTransId="{5841272A-7CD0-4649-89B4-7179929A5AEB}"/>
    <dgm:cxn modelId="{F6DB1F70-C88E-4784-BA7D-1DE14256AF48}" srcId="{1D66375F-A783-4A0D-9FE3-CAD88A3D3FFA}" destId="{FAC4B193-A64A-4E27-A949-68998A9A5FCB}" srcOrd="4" destOrd="0" parTransId="{1CEEB01F-6942-4AB9-A38F-9701B604947A}" sibTransId="{AF6EC77C-5347-4342-8D2D-94FBF9CA0BB9}"/>
    <dgm:cxn modelId="{6A385774-83A9-4740-892D-8A2C6E76CDBF}" type="presOf" srcId="{4DCB83AD-8CB1-4B36-8D78-21424E8CAAB9}" destId="{8443BE89-19FF-4CEE-9AA4-0EBF58B2B29C}" srcOrd="0" destOrd="0" presId="urn:microsoft.com/office/officeart/2005/8/layout/default"/>
    <dgm:cxn modelId="{CD794094-302C-407E-9B2E-96E83116A4B1}" type="presOf" srcId="{8EEE6F51-ABA9-4ECC-97E7-65E4089EADD4}" destId="{352FB63B-FD80-426D-8DD9-1ABA4EFA813A}" srcOrd="0" destOrd="0" presId="urn:microsoft.com/office/officeart/2005/8/layout/default"/>
    <dgm:cxn modelId="{46E18D9E-3D54-4499-962F-E960A39ED024}" srcId="{1D66375F-A783-4A0D-9FE3-CAD88A3D3FFA}" destId="{4DCB83AD-8CB1-4B36-8D78-21424E8CAAB9}" srcOrd="2" destOrd="0" parTransId="{712AE13E-7EF1-4E85-8DF4-108611179BE1}" sibTransId="{6499E429-359B-46B1-98E6-EACBCBACF4AB}"/>
    <dgm:cxn modelId="{FC12A6B5-65EE-4B48-B1F2-225EDA07FCE6}" type="presOf" srcId="{FAC4B193-A64A-4E27-A949-68998A9A5FCB}" destId="{46CA9CEA-DBA3-43C5-9F9A-0EC15AD48189}" srcOrd="0" destOrd="0" presId="urn:microsoft.com/office/officeart/2005/8/layout/default"/>
    <dgm:cxn modelId="{BC3528C8-FB31-4781-BAFE-67B01DA98800}" type="presOf" srcId="{1D66375F-A783-4A0D-9FE3-CAD88A3D3FFA}" destId="{C7DF1492-49B8-46DE-8B91-30CF751B67FE}" srcOrd="0" destOrd="0" presId="urn:microsoft.com/office/officeart/2005/8/layout/default"/>
    <dgm:cxn modelId="{429660D1-40DD-4CD5-AD96-DFE8D5FDF25F}" type="presOf" srcId="{88C35867-DCBA-40FC-831C-85558DB9DFC3}" destId="{8D8F511F-382E-4E21-80BF-0BF62B1E24D0}" srcOrd="0" destOrd="0" presId="urn:microsoft.com/office/officeart/2005/8/layout/default"/>
    <dgm:cxn modelId="{93A6C3F0-D831-4CBA-BE0E-140C616FA1CE}" srcId="{1D66375F-A783-4A0D-9FE3-CAD88A3D3FFA}" destId="{4855FAA0-12B9-4855-880D-0E0AFC321EBD}" srcOrd="1" destOrd="0" parTransId="{C26EFB58-53EE-4D9A-9A1B-5FFD55BB1157}" sibTransId="{D6CF8684-644E-4F0E-85B0-9A711D2FF881}"/>
    <dgm:cxn modelId="{C7CEDFF6-5821-4659-B7C9-50F9329524BE}" srcId="{1D66375F-A783-4A0D-9FE3-CAD88A3D3FFA}" destId="{486E3B3D-9AF1-40B7-8B22-F1FA162EC280}" srcOrd="3" destOrd="0" parTransId="{53EC39D1-D15A-4611-A746-128FB4DB9F85}" sibTransId="{76640974-568B-4CE6-B6A5-A023AD75A028}"/>
    <dgm:cxn modelId="{64514AD7-2D47-47F8-8B2D-55520B4A3199}" type="presParOf" srcId="{C7DF1492-49B8-46DE-8B91-30CF751B67FE}" destId="{B1A8626E-BE0F-45B5-9559-A9BFAFF0C866}" srcOrd="0" destOrd="0" presId="urn:microsoft.com/office/officeart/2005/8/layout/default"/>
    <dgm:cxn modelId="{9041906C-6C5F-49EC-9792-2E2D57A2709A}" type="presParOf" srcId="{C7DF1492-49B8-46DE-8B91-30CF751B67FE}" destId="{029EC59F-CA20-4481-A522-B46F20A3E3A3}" srcOrd="1" destOrd="0" presId="urn:microsoft.com/office/officeart/2005/8/layout/default"/>
    <dgm:cxn modelId="{8136027A-A461-4AD1-86E1-5EE7050B1551}" type="presParOf" srcId="{C7DF1492-49B8-46DE-8B91-30CF751B67FE}" destId="{943F33CC-E21E-42DC-B4D1-8E6DE1E30A2A}" srcOrd="2" destOrd="0" presId="urn:microsoft.com/office/officeart/2005/8/layout/default"/>
    <dgm:cxn modelId="{5FBB8791-4374-4357-B1C6-35B00B0A9971}" type="presParOf" srcId="{C7DF1492-49B8-46DE-8B91-30CF751B67FE}" destId="{B7AD2502-5D75-4983-B30B-C2BE6FC2967C}" srcOrd="3" destOrd="0" presId="urn:microsoft.com/office/officeart/2005/8/layout/default"/>
    <dgm:cxn modelId="{FC0F4FCA-CCB7-443C-9BB8-0156BBE0C993}" type="presParOf" srcId="{C7DF1492-49B8-46DE-8B91-30CF751B67FE}" destId="{8443BE89-19FF-4CEE-9AA4-0EBF58B2B29C}" srcOrd="4" destOrd="0" presId="urn:microsoft.com/office/officeart/2005/8/layout/default"/>
    <dgm:cxn modelId="{579C429F-8CC2-41E2-A0F2-C97EB6C403A5}" type="presParOf" srcId="{C7DF1492-49B8-46DE-8B91-30CF751B67FE}" destId="{A9471403-C521-431B-90AF-9E2C01155E21}" srcOrd="5" destOrd="0" presId="urn:microsoft.com/office/officeart/2005/8/layout/default"/>
    <dgm:cxn modelId="{16DE530A-06C8-4EB2-897B-37F9E55EFA95}" type="presParOf" srcId="{C7DF1492-49B8-46DE-8B91-30CF751B67FE}" destId="{6311D157-789D-4ADE-A521-76B9F272C659}" srcOrd="6" destOrd="0" presId="urn:microsoft.com/office/officeart/2005/8/layout/default"/>
    <dgm:cxn modelId="{3F3CF7A9-38AB-4470-8D7F-3E0C48EC2AB6}" type="presParOf" srcId="{C7DF1492-49B8-46DE-8B91-30CF751B67FE}" destId="{0B937C75-9729-4870-9E44-CC65FA36878D}" srcOrd="7" destOrd="0" presId="urn:microsoft.com/office/officeart/2005/8/layout/default"/>
    <dgm:cxn modelId="{EEB3D870-95B4-4A7C-930D-A3EFFBB155A1}" type="presParOf" srcId="{C7DF1492-49B8-46DE-8B91-30CF751B67FE}" destId="{46CA9CEA-DBA3-43C5-9F9A-0EC15AD48189}" srcOrd="8" destOrd="0" presId="urn:microsoft.com/office/officeart/2005/8/layout/default"/>
    <dgm:cxn modelId="{5FEF4637-EBAD-44D8-BD4B-69EFB6DBCE3B}" type="presParOf" srcId="{C7DF1492-49B8-46DE-8B91-30CF751B67FE}" destId="{DBFF37BB-557D-4462-BC9F-CE12ADE1691A}" srcOrd="9" destOrd="0" presId="urn:microsoft.com/office/officeart/2005/8/layout/default"/>
    <dgm:cxn modelId="{ADFE1A09-D7B5-4C17-9F36-35BA9D2B4DB0}" type="presParOf" srcId="{C7DF1492-49B8-46DE-8B91-30CF751B67FE}" destId="{352FB63B-FD80-426D-8DD9-1ABA4EFA813A}" srcOrd="10" destOrd="0" presId="urn:microsoft.com/office/officeart/2005/8/layout/default"/>
    <dgm:cxn modelId="{61FE7E3A-824C-4666-B999-EF2A076FC4E2}" type="presParOf" srcId="{C7DF1492-49B8-46DE-8B91-30CF751B67FE}" destId="{582CB1F8-214E-4249-B327-5E32C96ECA6F}" srcOrd="11" destOrd="0" presId="urn:microsoft.com/office/officeart/2005/8/layout/default"/>
    <dgm:cxn modelId="{6A2836DB-DB9D-4D77-84F4-02038CCA79C8}" type="presParOf" srcId="{C7DF1492-49B8-46DE-8B91-30CF751B67FE}" destId="{8D8F511F-382E-4E21-80BF-0BF62B1E24D0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E8F7397-2C34-4082-8AD3-D17F7FCF0EEC}" type="doc">
      <dgm:prSet loTypeId="urn:microsoft.com/office/officeart/2008/layout/LinedList" loCatId="list" qsTypeId="urn:microsoft.com/office/officeart/2005/8/quickstyle/simple1" qsCatId="simple" csTypeId="urn:microsoft.com/office/officeart/2005/8/colors/accent2_3" csCatId="accent2"/>
      <dgm:spPr/>
      <dgm:t>
        <a:bodyPr/>
        <a:lstStyle/>
        <a:p>
          <a:endParaRPr lang="en-IN"/>
        </a:p>
      </dgm:t>
    </dgm:pt>
    <dgm:pt modelId="{C628A8E2-D208-44B1-BCA2-5C020791F29F}">
      <dgm:prSet custT="1"/>
      <dgm:spPr/>
      <dgm:t>
        <a:bodyPr/>
        <a:lstStyle/>
        <a:p>
          <a:r>
            <a:rPr lang="en-US" sz="1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KPI 1 WEEKDAY VS WEEKEND PAYMENT STATICS</a:t>
          </a:r>
          <a:endParaRPr lang="en-IN" sz="1800" b="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72A8F7F-3698-4680-8772-B8F4DD2A02E6}" type="parTrans" cxnId="{6E8EB069-328B-4D6A-83CA-CFE93E8E80B6}">
      <dgm:prSet/>
      <dgm:spPr/>
      <dgm:t>
        <a:bodyPr/>
        <a:lstStyle/>
        <a:p>
          <a:endParaRPr lang="en-IN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5336D87-A439-460F-8586-3F407086C22A}" type="sibTrans" cxnId="{6E8EB069-328B-4D6A-83CA-CFE93E8E80B6}">
      <dgm:prSet/>
      <dgm:spPr/>
      <dgm:t>
        <a:bodyPr/>
        <a:lstStyle/>
        <a:p>
          <a:endParaRPr lang="en-IN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45255A2-F1F8-4CA7-956C-F24F8A2F42AE}">
      <dgm:prSet custT="1"/>
      <dgm:spPr/>
      <dgm:t>
        <a:bodyPr/>
        <a:lstStyle/>
        <a:p>
          <a:r>
            <a:rPr lang="en-US" sz="1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KPI 2 NUMBER OF ORDERS WITH REVIEW SCORE 5 AND PAYMENT TYPE AS CREDIT CARDS</a:t>
          </a:r>
          <a:endParaRPr lang="en-IN" sz="1800" b="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230CAF8-876F-4F0D-AC08-CEEAF139BB05}" type="parTrans" cxnId="{39AEE911-9A50-4941-85B4-634B5B85D183}">
      <dgm:prSet/>
      <dgm:spPr/>
      <dgm:t>
        <a:bodyPr/>
        <a:lstStyle/>
        <a:p>
          <a:endParaRPr lang="en-IN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2EA62B2-8665-4AE1-BD0A-40871824A931}" type="sibTrans" cxnId="{39AEE911-9A50-4941-85B4-634B5B85D183}">
      <dgm:prSet/>
      <dgm:spPr/>
      <dgm:t>
        <a:bodyPr/>
        <a:lstStyle/>
        <a:p>
          <a:endParaRPr lang="en-IN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44EEDE1-0CFB-4220-9ACB-FF3F444396D9}">
      <dgm:prSet custT="1"/>
      <dgm:spPr/>
      <dgm:t>
        <a:bodyPr/>
        <a:lstStyle/>
        <a:p>
          <a:r>
            <a:rPr lang="en-US" sz="1800" b="0" cap="none" spc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KPI 3  AVEREAGE NO. OF DAYS TAKEN FOR ORDER DELIVERED CUSTOMER DATE FOR PET SHOP</a:t>
          </a:r>
          <a:endParaRPr lang="en-IN" sz="1800" b="0" cap="none" spc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0D1080C-2341-4EDF-B6F7-7279B5CA6E68}" type="parTrans" cxnId="{05478856-CDEB-4516-8009-68550F57AD72}">
      <dgm:prSet/>
      <dgm:spPr/>
      <dgm:t>
        <a:bodyPr/>
        <a:lstStyle/>
        <a:p>
          <a:endParaRPr lang="en-IN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29F99F0-9B29-4943-83D5-D3D308FC627E}" type="sibTrans" cxnId="{05478856-CDEB-4516-8009-68550F57AD72}">
      <dgm:prSet/>
      <dgm:spPr/>
      <dgm:t>
        <a:bodyPr/>
        <a:lstStyle/>
        <a:p>
          <a:endParaRPr lang="en-IN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6BD1560-97AC-4F19-AEE6-4DCDA232FF73}">
      <dgm:prSet custT="1"/>
      <dgm:spPr/>
      <dgm:t>
        <a:bodyPr/>
        <a:lstStyle/>
        <a:p>
          <a:r>
            <a:rPr lang="en-US" sz="1800" b="0" cap="none" spc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KPI 4 AVERAGE PRICE AND PAYMENT VALUES FROM CUSTOMERS OF SAU PAULO CITY</a:t>
          </a:r>
          <a:endParaRPr lang="en-IN" sz="1800" b="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D2274FE-B738-4853-AC74-EDA2E8C9B005}" type="parTrans" cxnId="{6499C2BC-4939-4A55-AAE3-D547C2EE1E91}">
      <dgm:prSet/>
      <dgm:spPr/>
      <dgm:t>
        <a:bodyPr/>
        <a:lstStyle/>
        <a:p>
          <a:endParaRPr lang="en-IN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791E128-6636-49C8-B5A2-1C80FE7B5DCD}" type="sibTrans" cxnId="{6499C2BC-4939-4A55-AAE3-D547C2EE1E91}">
      <dgm:prSet/>
      <dgm:spPr/>
      <dgm:t>
        <a:bodyPr/>
        <a:lstStyle/>
        <a:p>
          <a:endParaRPr lang="en-IN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A7D3593-60A7-44CE-AA4F-D42F8DD70A3C}">
      <dgm:prSet custT="1"/>
      <dgm:spPr/>
      <dgm:t>
        <a:bodyPr/>
        <a:lstStyle/>
        <a:p>
          <a:r>
            <a:rPr lang="en-US" sz="18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KPI 5 RELATIONSHIP BETWEEN SHIPPING DAYS VS REVIEW SCORES</a:t>
          </a:r>
          <a:endParaRPr lang="en-IN" sz="1800" b="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2273BEE-545E-42B5-998B-B0BA7B4043EA}" type="parTrans" cxnId="{EB7B2631-2D4D-4A40-93DC-BE8929B6BB25}">
      <dgm:prSet/>
      <dgm:spPr/>
      <dgm:t>
        <a:bodyPr/>
        <a:lstStyle/>
        <a:p>
          <a:endParaRPr lang="en-IN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6F03368-D0DE-4180-AF28-2F2F9E8674DD}" type="sibTrans" cxnId="{EB7B2631-2D4D-4A40-93DC-BE8929B6BB25}">
      <dgm:prSet/>
      <dgm:spPr/>
      <dgm:t>
        <a:bodyPr/>
        <a:lstStyle/>
        <a:p>
          <a:endParaRPr lang="en-IN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DA17BA7-C6C3-4243-A734-663416920C93}">
      <dgm:prSet custT="1"/>
      <dgm:spPr/>
      <dgm:t>
        <a:bodyPr/>
        <a:lstStyle/>
        <a:p>
          <a:r>
            <a:rPr lang="en-US" sz="1800" b="0" cap="none" spc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KPI 6 SALES AND PROFIT OF TOP 10 CITIES</a:t>
          </a:r>
          <a:endParaRPr lang="en-IN" sz="1800" b="0" cap="none" spc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6BE4C85-400E-4702-8B38-A7842EE2C7A4}" type="parTrans" cxnId="{B7A9B356-9E11-4F85-AB83-CDF6A36EA9B5}">
      <dgm:prSet/>
      <dgm:spPr/>
      <dgm:t>
        <a:bodyPr/>
        <a:lstStyle/>
        <a:p>
          <a:endParaRPr lang="en-IN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C3173E5-782F-4372-B374-3398A25EA71A}" type="sibTrans" cxnId="{B7A9B356-9E11-4F85-AB83-CDF6A36EA9B5}">
      <dgm:prSet/>
      <dgm:spPr/>
      <dgm:t>
        <a:bodyPr/>
        <a:lstStyle/>
        <a:p>
          <a:endParaRPr lang="en-IN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7B80016-C5F2-49CA-9CE3-CE5CC867D091}">
      <dgm:prSet custT="1"/>
      <dgm:spPr/>
      <dgm:t>
        <a:bodyPr/>
        <a:lstStyle/>
        <a:p>
          <a:r>
            <a:rPr lang="en-US" sz="1800" b="0" cap="none" spc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KPI 7 REVIEW SCORE DISTRIBUTION</a:t>
          </a:r>
          <a:endParaRPr lang="en-IN" sz="1800" b="0" cap="none" spc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E5B681A-2E1B-4DCF-93A8-028B5ADB7051}" type="parTrans" cxnId="{F5541144-6C14-448D-AAE1-1A97C5931498}">
      <dgm:prSet/>
      <dgm:spPr/>
      <dgm:t>
        <a:bodyPr/>
        <a:lstStyle/>
        <a:p>
          <a:endParaRPr lang="en-IN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1921397-7439-4B94-ABB7-CFC1CEED7F6A}" type="sibTrans" cxnId="{F5541144-6C14-448D-AAE1-1A97C5931498}">
      <dgm:prSet/>
      <dgm:spPr/>
      <dgm:t>
        <a:bodyPr/>
        <a:lstStyle/>
        <a:p>
          <a:endParaRPr lang="en-IN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9AB32D3-77EE-4F3C-BF8B-8311CC01EDAC}">
      <dgm:prSet custT="1"/>
      <dgm:spPr/>
      <dgm:t>
        <a:bodyPr/>
        <a:lstStyle/>
        <a:p>
          <a:r>
            <a:rPr lang="en-US" sz="1800" b="0" cap="none" spc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KPI 8 TOP 5 CATEGORIES BY PRICE VALUES</a:t>
          </a:r>
          <a:endParaRPr lang="en-IN" sz="1800" b="0" cap="none" spc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89F857C-64C6-4103-B72E-EF65DDB02ED1}" type="parTrans" cxnId="{35A7CB86-D0A9-4502-8D0A-8BE5AAFDD706}">
      <dgm:prSet/>
      <dgm:spPr/>
      <dgm:t>
        <a:bodyPr/>
        <a:lstStyle/>
        <a:p>
          <a:endParaRPr lang="en-IN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0F5D92D-A2DB-4971-B9D7-32A3158D1113}" type="sibTrans" cxnId="{35A7CB86-D0A9-4502-8D0A-8BE5AAFDD706}">
      <dgm:prSet/>
      <dgm:spPr/>
      <dgm:t>
        <a:bodyPr/>
        <a:lstStyle/>
        <a:p>
          <a:endParaRPr lang="en-IN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8F811DA-A5D6-4635-9229-4CF8640DA911}">
      <dgm:prSet custT="1"/>
      <dgm:spPr/>
      <dgm:t>
        <a:bodyPr/>
        <a:lstStyle/>
        <a:p>
          <a:r>
            <a:rPr lang="en-US" sz="1800" b="0" cap="none" spc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EXCEL DASHBOARD</a:t>
          </a:r>
          <a:endParaRPr lang="en-IN" sz="1800" b="0" cap="none" spc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1B300FD-D4A3-44C2-BAD3-C89E3799ADE1}" type="parTrans" cxnId="{D8E91AA6-0D30-4F39-A95E-D23A1981823B}">
      <dgm:prSet/>
      <dgm:spPr/>
      <dgm:t>
        <a:bodyPr/>
        <a:lstStyle/>
        <a:p>
          <a:endParaRPr lang="en-IN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B44FC54-C5A7-43AA-B2BA-0C38B26F8F10}" type="sibTrans" cxnId="{D8E91AA6-0D30-4F39-A95E-D23A1981823B}">
      <dgm:prSet/>
      <dgm:spPr/>
      <dgm:t>
        <a:bodyPr/>
        <a:lstStyle/>
        <a:p>
          <a:endParaRPr lang="en-IN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D326E4A-2F17-41ED-92A6-9E47CC6725E2}">
      <dgm:prSet custT="1"/>
      <dgm:spPr/>
      <dgm:t>
        <a:bodyPr/>
        <a:lstStyle/>
        <a:p>
          <a:r>
            <a:rPr lang="en-US" sz="1800" b="0" cap="none" spc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POWERBI DASHBOARD</a:t>
          </a:r>
          <a:endParaRPr lang="en-IN" sz="1800" b="0" cap="none" spc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1F5768B-90B1-49F3-BF7D-A2C0BAFFAD38}" type="parTrans" cxnId="{E0082397-528E-4890-B767-A0BB9C6773CA}">
      <dgm:prSet/>
      <dgm:spPr/>
      <dgm:t>
        <a:bodyPr/>
        <a:lstStyle/>
        <a:p>
          <a:endParaRPr lang="en-IN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39BE4D4-C726-4F28-B8BD-59470986B102}" type="sibTrans" cxnId="{E0082397-528E-4890-B767-A0BB9C6773CA}">
      <dgm:prSet/>
      <dgm:spPr/>
      <dgm:t>
        <a:bodyPr/>
        <a:lstStyle/>
        <a:p>
          <a:endParaRPr lang="en-IN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6D54228-56ED-4AE2-A512-5AF99EFC8F0D}">
      <dgm:prSet custT="1"/>
      <dgm:spPr/>
      <dgm:t>
        <a:bodyPr/>
        <a:lstStyle/>
        <a:p>
          <a:r>
            <a:rPr lang="en-US" sz="1800" b="0" cap="none" spc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TABLEAU DASHBOARD</a:t>
          </a:r>
          <a:endParaRPr lang="en-IN" sz="1800" b="0" cap="none" spc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BE51FBF-DB5E-4356-8CBD-9AF89C6E2EE4}" type="parTrans" cxnId="{ABED052D-A379-47C0-B5ED-8720955A604E}">
      <dgm:prSet/>
      <dgm:spPr/>
      <dgm:t>
        <a:bodyPr/>
        <a:lstStyle/>
        <a:p>
          <a:endParaRPr lang="en-IN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4F68DE9-564D-497E-94D2-41E91331A912}" type="sibTrans" cxnId="{ABED052D-A379-47C0-B5ED-8720955A604E}">
      <dgm:prSet/>
      <dgm:spPr/>
      <dgm:t>
        <a:bodyPr/>
        <a:lstStyle/>
        <a:p>
          <a:endParaRPr lang="en-IN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DA421A8-2163-41A2-AE83-6B83A9B2BB07}">
      <dgm:prSet custT="1"/>
      <dgm:spPr/>
      <dgm:t>
        <a:bodyPr/>
        <a:lstStyle/>
        <a:p>
          <a:r>
            <a:rPr lang="en-US" sz="1800" b="0" cap="none" spc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SQL QUERIES</a:t>
          </a:r>
          <a:endParaRPr lang="en-IN" sz="1800" b="0" cap="none" spc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D1ED761-82A0-46CE-BF41-F079CFAE308A}" type="parTrans" cxnId="{3FBB6C4D-A6C9-4310-A4AD-6A8DA3F603BA}">
      <dgm:prSet/>
      <dgm:spPr/>
      <dgm:t>
        <a:bodyPr/>
        <a:lstStyle/>
        <a:p>
          <a:endParaRPr lang="en-IN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19444F0-EA42-494C-9CB3-BBBB99A80BBF}" type="sibTrans" cxnId="{3FBB6C4D-A6C9-4310-A4AD-6A8DA3F603BA}">
      <dgm:prSet/>
      <dgm:spPr/>
      <dgm:t>
        <a:bodyPr/>
        <a:lstStyle/>
        <a:p>
          <a:endParaRPr lang="en-IN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DA39F12-8C69-467F-A9C9-5C8FB4D0E83C}">
      <dgm:prSet custT="1"/>
      <dgm:spPr/>
      <dgm:t>
        <a:bodyPr/>
        <a:lstStyle/>
        <a:p>
          <a:r>
            <a:rPr lang="en-US" sz="1800" b="0" cap="none" spc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CONCLUSION</a:t>
          </a:r>
          <a:endParaRPr lang="en-IN" sz="1800" b="0" cap="none" spc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106C6A8-8CE8-4DF9-B0A6-E7DDE78CD4E7}" type="parTrans" cxnId="{2AFEAB0D-09D7-489A-A3C7-9FB356B30BF8}">
      <dgm:prSet/>
      <dgm:spPr/>
      <dgm:t>
        <a:bodyPr/>
        <a:lstStyle/>
        <a:p>
          <a:endParaRPr lang="en-IN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E25666D-A94F-4D44-8978-478C56D83EB3}" type="sibTrans" cxnId="{2AFEAB0D-09D7-489A-A3C7-9FB356B30BF8}">
      <dgm:prSet/>
      <dgm:spPr/>
      <dgm:t>
        <a:bodyPr/>
        <a:lstStyle/>
        <a:p>
          <a:endParaRPr lang="en-IN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9E93AA2-10FD-46D6-B2A4-22A11BFCE244}">
      <dgm:prSet custT="1"/>
      <dgm:spPr/>
      <dgm:t>
        <a:bodyPr/>
        <a:lstStyle/>
        <a:p>
          <a:r>
            <a:rPr lang="en-US" sz="1800" b="0" cap="none" spc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CHALLENGES AND OVERCOME</a:t>
          </a:r>
          <a:endParaRPr lang="en-IN" sz="1800" b="0" cap="none" spc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4BD119A-262A-4D08-8C3F-A36FFFE59B5E}" type="parTrans" cxnId="{2B1B844E-33A8-45BA-B3AA-672322D7D1F3}">
      <dgm:prSet/>
      <dgm:spPr/>
      <dgm:t>
        <a:bodyPr/>
        <a:lstStyle/>
        <a:p>
          <a:endParaRPr lang="en-IN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81DFE64-E711-4F89-BD60-0B9261BB658C}" type="sibTrans" cxnId="{2B1B844E-33A8-45BA-B3AA-672322D7D1F3}">
      <dgm:prSet/>
      <dgm:spPr/>
      <dgm:t>
        <a:bodyPr/>
        <a:lstStyle/>
        <a:p>
          <a:endParaRPr lang="en-IN" sz="2000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0F36624-A233-493B-B228-FB64C2F160D5}" type="pres">
      <dgm:prSet presAssocID="{6E8F7397-2C34-4082-8AD3-D17F7FCF0EEC}" presName="vert0" presStyleCnt="0">
        <dgm:presLayoutVars>
          <dgm:dir/>
          <dgm:animOne val="branch"/>
          <dgm:animLvl val="lvl"/>
        </dgm:presLayoutVars>
      </dgm:prSet>
      <dgm:spPr/>
    </dgm:pt>
    <dgm:pt modelId="{352EB39B-5580-472A-8C8F-9F2B704AE511}" type="pres">
      <dgm:prSet presAssocID="{C628A8E2-D208-44B1-BCA2-5C020791F29F}" presName="thickLine" presStyleLbl="alignNode1" presStyleIdx="0" presStyleCnt="14"/>
      <dgm:spPr/>
    </dgm:pt>
    <dgm:pt modelId="{CAA191B1-ABC4-4925-A8F7-3071800FEC16}" type="pres">
      <dgm:prSet presAssocID="{C628A8E2-D208-44B1-BCA2-5C020791F29F}" presName="horz1" presStyleCnt="0"/>
      <dgm:spPr/>
    </dgm:pt>
    <dgm:pt modelId="{5E58ED40-3F07-4F22-9BB9-6D56F094452B}" type="pres">
      <dgm:prSet presAssocID="{C628A8E2-D208-44B1-BCA2-5C020791F29F}" presName="tx1" presStyleLbl="revTx" presStyleIdx="0" presStyleCnt="14"/>
      <dgm:spPr/>
    </dgm:pt>
    <dgm:pt modelId="{51D1D4B9-DB73-4569-9A62-8636D1746E0E}" type="pres">
      <dgm:prSet presAssocID="{C628A8E2-D208-44B1-BCA2-5C020791F29F}" presName="vert1" presStyleCnt="0"/>
      <dgm:spPr/>
    </dgm:pt>
    <dgm:pt modelId="{D6F7DE94-2036-4286-A3A1-1228594CF4FF}" type="pres">
      <dgm:prSet presAssocID="{345255A2-F1F8-4CA7-956C-F24F8A2F42AE}" presName="thickLine" presStyleLbl="alignNode1" presStyleIdx="1" presStyleCnt="14"/>
      <dgm:spPr/>
    </dgm:pt>
    <dgm:pt modelId="{607F04A5-A6FE-40FD-B7AE-66F1BF7914EF}" type="pres">
      <dgm:prSet presAssocID="{345255A2-F1F8-4CA7-956C-F24F8A2F42AE}" presName="horz1" presStyleCnt="0"/>
      <dgm:spPr/>
    </dgm:pt>
    <dgm:pt modelId="{7D9FC537-AA3E-45C7-960E-AF9C586D65BA}" type="pres">
      <dgm:prSet presAssocID="{345255A2-F1F8-4CA7-956C-F24F8A2F42AE}" presName="tx1" presStyleLbl="revTx" presStyleIdx="1" presStyleCnt="14"/>
      <dgm:spPr/>
    </dgm:pt>
    <dgm:pt modelId="{35E2C7F3-D2A3-407F-BE65-D38953ABE6A6}" type="pres">
      <dgm:prSet presAssocID="{345255A2-F1F8-4CA7-956C-F24F8A2F42AE}" presName="vert1" presStyleCnt="0"/>
      <dgm:spPr/>
    </dgm:pt>
    <dgm:pt modelId="{ED7EC604-9F09-4E1B-B58E-02375DAA0AFD}" type="pres">
      <dgm:prSet presAssocID="{F44EEDE1-0CFB-4220-9ACB-FF3F444396D9}" presName="thickLine" presStyleLbl="alignNode1" presStyleIdx="2" presStyleCnt="14"/>
      <dgm:spPr/>
    </dgm:pt>
    <dgm:pt modelId="{30F9D1D3-D145-49D6-992A-4EB66CDE58AC}" type="pres">
      <dgm:prSet presAssocID="{F44EEDE1-0CFB-4220-9ACB-FF3F444396D9}" presName="horz1" presStyleCnt="0"/>
      <dgm:spPr/>
    </dgm:pt>
    <dgm:pt modelId="{5E9DD9A5-41AE-47EC-8B9A-7FAEE7EABD31}" type="pres">
      <dgm:prSet presAssocID="{F44EEDE1-0CFB-4220-9ACB-FF3F444396D9}" presName="tx1" presStyleLbl="revTx" presStyleIdx="2" presStyleCnt="14"/>
      <dgm:spPr/>
    </dgm:pt>
    <dgm:pt modelId="{CB8C6DA7-442C-451C-8AFD-147D2055D0B1}" type="pres">
      <dgm:prSet presAssocID="{F44EEDE1-0CFB-4220-9ACB-FF3F444396D9}" presName="vert1" presStyleCnt="0"/>
      <dgm:spPr/>
    </dgm:pt>
    <dgm:pt modelId="{8B3BA720-4F0F-499B-B6DD-A680708344F9}" type="pres">
      <dgm:prSet presAssocID="{76BD1560-97AC-4F19-AEE6-4DCDA232FF73}" presName="thickLine" presStyleLbl="alignNode1" presStyleIdx="3" presStyleCnt="14"/>
      <dgm:spPr/>
    </dgm:pt>
    <dgm:pt modelId="{14EFFFE5-1BD9-4161-9EC0-88EBA95FBDC1}" type="pres">
      <dgm:prSet presAssocID="{76BD1560-97AC-4F19-AEE6-4DCDA232FF73}" presName="horz1" presStyleCnt="0"/>
      <dgm:spPr/>
    </dgm:pt>
    <dgm:pt modelId="{E1BE8D93-64CA-4E5E-AC7B-39F08B0FD1D4}" type="pres">
      <dgm:prSet presAssocID="{76BD1560-97AC-4F19-AEE6-4DCDA232FF73}" presName="tx1" presStyleLbl="revTx" presStyleIdx="3" presStyleCnt="14"/>
      <dgm:spPr/>
    </dgm:pt>
    <dgm:pt modelId="{AD0C3DED-800D-4FBB-A939-4C23EC11AF05}" type="pres">
      <dgm:prSet presAssocID="{76BD1560-97AC-4F19-AEE6-4DCDA232FF73}" presName="vert1" presStyleCnt="0"/>
      <dgm:spPr/>
    </dgm:pt>
    <dgm:pt modelId="{73BA011E-FA8A-49C8-8340-7411E294644B}" type="pres">
      <dgm:prSet presAssocID="{DA7D3593-60A7-44CE-AA4F-D42F8DD70A3C}" presName="thickLine" presStyleLbl="alignNode1" presStyleIdx="4" presStyleCnt="14"/>
      <dgm:spPr/>
    </dgm:pt>
    <dgm:pt modelId="{E67A4F1E-A134-4BF2-B529-179663DE7A48}" type="pres">
      <dgm:prSet presAssocID="{DA7D3593-60A7-44CE-AA4F-D42F8DD70A3C}" presName="horz1" presStyleCnt="0"/>
      <dgm:spPr/>
    </dgm:pt>
    <dgm:pt modelId="{3AF73CDF-6590-4556-AA1B-B1C6DE67248D}" type="pres">
      <dgm:prSet presAssocID="{DA7D3593-60A7-44CE-AA4F-D42F8DD70A3C}" presName="tx1" presStyleLbl="revTx" presStyleIdx="4" presStyleCnt="14"/>
      <dgm:spPr/>
    </dgm:pt>
    <dgm:pt modelId="{DACEB7DF-6F8D-481E-AD97-2AB5C6013F76}" type="pres">
      <dgm:prSet presAssocID="{DA7D3593-60A7-44CE-AA4F-D42F8DD70A3C}" presName="vert1" presStyleCnt="0"/>
      <dgm:spPr/>
    </dgm:pt>
    <dgm:pt modelId="{61E39B9B-55B8-4AC6-A71C-A1B0F846B006}" type="pres">
      <dgm:prSet presAssocID="{4DA17BA7-C6C3-4243-A734-663416920C93}" presName="thickLine" presStyleLbl="alignNode1" presStyleIdx="5" presStyleCnt="14"/>
      <dgm:spPr/>
    </dgm:pt>
    <dgm:pt modelId="{D649EEF7-EFB1-47FB-9A72-10CC6D2B767F}" type="pres">
      <dgm:prSet presAssocID="{4DA17BA7-C6C3-4243-A734-663416920C93}" presName="horz1" presStyleCnt="0"/>
      <dgm:spPr/>
    </dgm:pt>
    <dgm:pt modelId="{82A9BD66-53E7-4C7E-B916-CD677FE8826F}" type="pres">
      <dgm:prSet presAssocID="{4DA17BA7-C6C3-4243-A734-663416920C93}" presName="tx1" presStyleLbl="revTx" presStyleIdx="5" presStyleCnt="14"/>
      <dgm:spPr/>
    </dgm:pt>
    <dgm:pt modelId="{4D689D78-4848-4964-A96E-D1419F78827A}" type="pres">
      <dgm:prSet presAssocID="{4DA17BA7-C6C3-4243-A734-663416920C93}" presName="vert1" presStyleCnt="0"/>
      <dgm:spPr/>
    </dgm:pt>
    <dgm:pt modelId="{9BB80DB3-DA80-46DE-8F17-8F07E5B66BAE}" type="pres">
      <dgm:prSet presAssocID="{77B80016-C5F2-49CA-9CE3-CE5CC867D091}" presName="thickLine" presStyleLbl="alignNode1" presStyleIdx="6" presStyleCnt="14"/>
      <dgm:spPr/>
    </dgm:pt>
    <dgm:pt modelId="{0245E8D7-7577-4388-89A2-CC63A73B7B3F}" type="pres">
      <dgm:prSet presAssocID="{77B80016-C5F2-49CA-9CE3-CE5CC867D091}" presName="horz1" presStyleCnt="0"/>
      <dgm:spPr/>
    </dgm:pt>
    <dgm:pt modelId="{80701E73-4F4B-4BE5-82AA-5C2CC60B568D}" type="pres">
      <dgm:prSet presAssocID="{77B80016-C5F2-49CA-9CE3-CE5CC867D091}" presName="tx1" presStyleLbl="revTx" presStyleIdx="6" presStyleCnt="14"/>
      <dgm:spPr/>
    </dgm:pt>
    <dgm:pt modelId="{16AF7B15-57EA-4421-89FF-00BB1FB708F8}" type="pres">
      <dgm:prSet presAssocID="{77B80016-C5F2-49CA-9CE3-CE5CC867D091}" presName="vert1" presStyleCnt="0"/>
      <dgm:spPr/>
    </dgm:pt>
    <dgm:pt modelId="{104390D3-D2BE-4533-AD21-C42E07E282DA}" type="pres">
      <dgm:prSet presAssocID="{E9AB32D3-77EE-4F3C-BF8B-8311CC01EDAC}" presName="thickLine" presStyleLbl="alignNode1" presStyleIdx="7" presStyleCnt="14"/>
      <dgm:spPr/>
    </dgm:pt>
    <dgm:pt modelId="{7F7618DB-80B9-4B5B-BB38-F0EC98606711}" type="pres">
      <dgm:prSet presAssocID="{E9AB32D3-77EE-4F3C-BF8B-8311CC01EDAC}" presName="horz1" presStyleCnt="0"/>
      <dgm:spPr/>
    </dgm:pt>
    <dgm:pt modelId="{A3B867C7-5E53-4DB5-AA28-D1A666D983FD}" type="pres">
      <dgm:prSet presAssocID="{E9AB32D3-77EE-4F3C-BF8B-8311CC01EDAC}" presName="tx1" presStyleLbl="revTx" presStyleIdx="7" presStyleCnt="14"/>
      <dgm:spPr/>
    </dgm:pt>
    <dgm:pt modelId="{4363229C-6DB8-4351-9DB2-8194403DF62F}" type="pres">
      <dgm:prSet presAssocID="{E9AB32D3-77EE-4F3C-BF8B-8311CC01EDAC}" presName="vert1" presStyleCnt="0"/>
      <dgm:spPr/>
    </dgm:pt>
    <dgm:pt modelId="{405E2024-0863-42C8-90D0-76CDEFFEF248}" type="pres">
      <dgm:prSet presAssocID="{18F811DA-A5D6-4635-9229-4CF8640DA911}" presName="thickLine" presStyleLbl="alignNode1" presStyleIdx="8" presStyleCnt="14"/>
      <dgm:spPr/>
    </dgm:pt>
    <dgm:pt modelId="{09F66B65-710C-43B8-A6CC-6570F2BF49DD}" type="pres">
      <dgm:prSet presAssocID="{18F811DA-A5D6-4635-9229-4CF8640DA911}" presName="horz1" presStyleCnt="0"/>
      <dgm:spPr/>
    </dgm:pt>
    <dgm:pt modelId="{7498198C-C5A8-4DB1-A6D2-558C2AC874E2}" type="pres">
      <dgm:prSet presAssocID="{18F811DA-A5D6-4635-9229-4CF8640DA911}" presName="tx1" presStyleLbl="revTx" presStyleIdx="8" presStyleCnt="14"/>
      <dgm:spPr/>
    </dgm:pt>
    <dgm:pt modelId="{E87FECCB-53B1-4EE3-AA41-2835235E3362}" type="pres">
      <dgm:prSet presAssocID="{18F811DA-A5D6-4635-9229-4CF8640DA911}" presName="vert1" presStyleCnt="0"/>
      <dgm:spPr/>
    </dgm:pt>
    <dgm:pt modelId="{BB66BF84-8AB1-4B57-824C-425163257B9B}" type="pres">
      <dgm:prSet presAssocID="{BD326E4A-2F17-41ED-92A6-9E47CC6725E2}" presName="thickLine" presStyleLbl="alignNode1" presStyleIdx="9" presStyleCnt="14"/>
      <dgm:spPr/>
    </dgm:pt>
    <dgm:pt modelId="{292DEE55-484D-484A-99EA-A8C76513516F}" type="pres">
      <dgm:prSet presAssocID="{BD326E4A-2F17-41ED-92A6-9E47CC6725E2}" presName="horz1" presStyleCnt="0"/>
      <dgm:spPr/>
    </dgm:pt>
    <dgm:pt modelId="{325F3596-110F-437F-820C-BF4C79C6C79B}" type="pres">
      <dgm:prSet presAssocID="{BD326E4A-2F17-41ED-92A6-9E47CC6725E2}" presName="tx1" presStyleLbl="revTx" presStyleIdx="9" presStyleCnt="14"/>
      <dgm:spPr/>
    </dgm:pt>
    <dgm:pt modelId="{7C77BB8C-9A8B-4D6F-A2B9-11A655823E33}" type="pres">
      <dgm:prSet presAssocID="{BD326E4A-2F17-41ED-92A6-9E47CC6725E2}" presName="vert1" presStyleCnt="0"/>
      <dgm:spPr/>
    </dgm:pt>
    <dgm:pt modelId="{6A2BE46F-FF6A-430A-8BB7-4E3717CE3FD8}" type="pres">
      <dgm:prSet presAssocID="{D6D54228-56ED-4AE2-A512-5AF99EFC8F0D}" presName="thickLine" presStyleLbl="alignNode1" presStyleIdx="10" presStyleCnt="14"/>
      <dgm:spPr/>
    </dgm:pt>
    <dgm:pt modelId="{48D2292A-6017-41E4-B3BE-12B1C28EC0C0}" type="pres">
      <dgm:prSet presAssocID="{D6D54228-56ED-4AE2-A512-5AF99EFC8F0D}" presName="horz1" presStyleCnt="0"/>
      <dgm:spPr/>
    </dgm:pt>
    <dgm:pt modelId="{14AC38F8-1A9D-43D5-8D51-14AC4EF4FCB7}" type="pres">
      <dgm:prSet presAssocID="{D6D54228-56ED-4AE2-A512-5AF99EFC8F0D}" presName="tx1" presStyleLbl="revTx" presStyleIdx="10" presStyleCnt="14"/>
      <dgm:spPr/>
    </dgm:pt>
    <dgm:pt modelId="{4DEE2397-A241-4A9E-B495-3FCFCFB67407}" type="pres">
      <dgm:prSet presAssocID="{D6D54228-56ED-4AE2-A512-5AF99EFC8F0D}" presName="vert1" presStyleCnt="0"/>
      <dgm:spPr/>
    </dgm:pt>
    <dgm:pt modelId="{17E0D1AA-029E-430E-949D-1736CEFFBE8E}" type="pres">
      <dgm:prSet presAssocID="{CDA421A8-2163-41A2-AE83-6B83A9B2BB07}" presName="thickLine" presStyleLbl="alignNode1" presStyleIdx="11" presStyleCnt="14"/>
      <dgm:spPr/>
    </dgm:pt>
    <dgm:pt modelId="{6112C2FE-420F-404D-928C-2D444C5B3FEE}" type="pres">
      <dgm:prSet presAssocID="{CDA421A8-2163-41A2-AE83-6B83A9B2BB07}" presName="horz1" presStyleCnt="0"/>
      <dgm:spPr/>
    </dgm:pt>
    <dgm:pt modelId="{43679202-DE40-4A7E-BA84-F4779042B590}" type="pres">
      <dgm:prSet presAssocID="{CDA421A8-2163-41A2-AE83-6B83A9B2BB07}" presName="tx1" presStyleLbl="revTx" presStyleIdx="11" presStyleCnt="14"/>
      <dgm:spPr/>
    </dgm:pt>
    <dgm:pt modelId="{A0BA96C3-A1BE-44DD-92FD-BCEF22D4ED25}" type="pres">
      <dgm:prSet presAssocID="{CDA421A8-2163-41A2-AE83-6B83A9B2BB07}" presName="vert1" presStyleCnt="0"/>
      <dgm:spPr/>
    </dgm:pt>
    <dgm:pt modelId="{43F319FA-7C39-4238-88B7-F8BB1ECC2C23}" type="pres">
      <dgm:prSet presAssocID="{DDA39F12-8C69-467F-A9C9-5C8FB4D0E83C}" presName="thickLine" presStyleLbl="alignNode1" presStyleIdx="12" presStyleCnt="14"/>
      <dgm:spPr/>
    </dgm:pt>
    <dgm:pt modelId="{114BB42A-B8B3-4AEA-820A-2FB0CB6B967D}" type="pres">
      <dgm:prSet presAssocID="{DDA39F12-8C69-467F-A9C9-5C8FB4D0E83C}" presName="horz1" presStyleCnt="0"/>
      <dgm:spPr/>
    </dgm:pt>
    <dgm:pt modelId="{CDF6B82E-377D-41AD-84F1-2734BD2425D8}" type="pres">
      <dgm:prSet presAssocID="{DDA39F12-8C69-467F-A9C9-5C8FB4D0E83C}" presName="tx1" presStyleLbl="revTx" presStyleIdx="12" presStyleCnt="14"/>
      <dgm:spPr/>
    </dgm:pt>
    <dgm:pt modelId="{90783ACA-1A6F-43E2-8B84-FF0D7E0762AA}" type="pres">
      <dgm:prSet presAssocID="{DDA39F12-8C69-467F-A9C9-5C8FB4D0E83C}" presName="vert1" presStyleCnt="0"/>
      <dgm:spPr/>
    </dgm:pt>
    <dgm:pt modelId="{C7C7254A-B157-428D-95B0-69124C33BF0F}" type="pres">
      <dgm:prSet presAssocID="{B9E93AA2-10FD-46D6-B2A4-22A11BFCE244}" presName="thickLine" presStyleLbl="alignNode1" presStyleIdx="13" presStyleCnt="14"/>
      <dgm:spPr/>
    </dgm:pt>
    <dgm:pt modelId="{27B538D4-3797-4DBA-9519-FEFD3C6DDEC2}" type="pres">
      <dgm:prSet presAssocID="{B9E93AA2-10FD-46D6-B2A4-22A11BFCE244}" presName="horz1" presStyleCnt="0"/>
      <dgm:spPr/>
    </dgm:pt>
    <dgm:pt modelId="{F7041790-058A-4102-AC80-1B501C100519}" type="pres">
      <dgm:prSet presAssocID="{B9E93AA2-10FD-46D6-B2A4-22A11BFCE244}" presName="tx1" presStyleLbl="revTx" presStyleIdx="13" presStyleCnt="14"/>
      <dgm:spPr/>
    </dgm:pt>
    <dgm:pt modelId="{F9FE8A09-BA20-4C55-A5A0-182A024A99B3}" type="pres">
      <dgm:prSet presAssocID="{B9E93AA2-10FD-46D6-B2A4-22A11BFCE244}" presName="vert1" presStyleCnt="0"/>
      <dgm:spPr/>
    </dgm:pt>
  </dgm:ptLst>
  <dgm:cxnLst>
    <dgm:cxn modelId="{3FE7770B-9D0F-4006-8192-0D0937080539}" type="presOf" srcId="{CDA421A8-2163-41A2-AE83-6B83A9B2BB07}" destId="{43679202-DE40-4A7E-BA84-F4779042B590}" srcOrd="0" destOrd="0" presId="urn:microsoft.com/office/officeart/2008/layout/LinedList"/>
    <dgm:cxn modelId="{48AEB20C-AB56-48B2-BFC0-F820EFC9A98E}" type="presOf" srcId="{6E8F7397-2C34-4082-8AD3-D17F7FCF0EEC}" destId="{50F36624-A233-493B-B228-FB64C2F160D5}" srcOrd="0" destOrd="0" presId="urn:microsoft.com/office/officeart/2008/layout/LinedList"/>
    <dgm:cxn modelId="{2AFEAB0D-09D7-489A-A3C7-9FB356B30BF8}" srcId="{6E8F7397-2C34-4082-8AD3-D17F7FCF0EEC}" destId="{DDA39F12-8C69-467F-A9C9-5C8FB4D0E83C}" srcOrd="12" destOrd="0" parTransId="{7106C6A8-8CE8-4DF9-B0A6-E7DDE78CD4E7}" sibTransId="{4E25666D-A94F-4D44-8978-478C56D83EB3}"/>
    <dgm:cxn modelId="{A99CA70E-1EFF-4C60-BFD7-9D4FA8AF0635}" type="presOf" srcId="{DDA39F12-8C69-467F-A9C9-5C8FB4D0E83C}" destId="{CDF6B82E-377D-41AD-84F1-2734BD2425D8}" srcOrd="0" destOrd="0" presId="urn:microsoft.com/office/officeart/2008/layout/LinedList"/>
    <dgm:cxn modelId="{39AEE911-9A50-4941-85B4-634B5B85D183}" srcId="{6E8F7397-2C34-4082-8AD3-D17F7FCF0EEC}" destId="{345255A2-F1F8-4CA7-956C-F24F8A2F42AE}" srcOrd="1" destOrd="0" parTransId="{7230CAF8-876F-4F0D-AC08-CEEAF139BB05}" sibTransId="{A2EA62B2-8665-4AE1-BD0A-40871824A931}"/>
    <dgm:cxn modelId="{788F041E-0D42-428A-B46B-2C1E7A8B8950}" type="presOf" srcId="{345255A2-F1F8-4CA7-956C-F24F8A2F42AE}" destId="{7D9FC537-AA3E-45C7-960E-AF9C586D65BA}" srcOrd="0" destOrd="0" presId="urn:microsoft.com/office/officeart/2008/layout/LinedList"/>
    <dgm:cxn modelId="{ABED052D-A379-47C0-B5ED-8720955A604E}" srcId="{6E8F7397-2C34-4082-8AD3-D17F7FCF0EEC}" destId="{D6D54228-56ED-4AE2-A512-5AF99EFC8F0D}" srcOrd="10" destOrd="0" parTransId="{7BE51FBF-DB5E-4356-8CBD-9AF89C6E2EE4}" sibTransId="{04F68DE9-564D-497E-94D2-41E91331A912}"/>
    <dgm:cxn modelId="{EB7B2631-2D4D-4A40-93DC-BE8929B6BB25}" srcId="{6E8F7397-2C34-4082-8AD3-D17F7FCF0EEC}" destId="{DA7D3593-60A7-44CE-AA4F-D42F8DD70A3C}" srcOrd="4" destOrd="0" parTransId="{D2273BEE-545E-42B5-998B-B0BA7B4043EA}" sibTransId="{46F03368-D0DE-4180-AF28-2F2F9E8674DD}"/>
    <dgm:cxn modelId="{F5541144-6C14-448D-AAE1-1A97C5931498}" srcId="{6E8F7397-2C34-4082-8AD3-D17F7FCF0EEC}" destId="{77B80016-C5F2-49CA-9CE3-CE5CC867D091}" srcOrd="6" destOrd="0" parTransId="{BE5B681A-2E1B-4DCF-93A8-028B5ADB7051}" sibTransId="{71921397-7439-4B94-ABB7-CFC1CEED7F6A}"/>
    <dgm:cxn modelId="{E3C85B49-4B1A-49FE-9CC8-B412AF8B6159}" type="presOf" srcId="{DA7D3593-60A7-44CE-AA4F-D42F8DD70A3C}" destId="{3AF73CDF-6590-4556-AA1B-B1C6DE67248D}" srcOrd="0" destOrd="0" presId="urn:microsoft.com/office/officeart/2008/layout/LinedList"/>
    <dgm:cxn modelId="{6E8EB069-328B-4D6A-83CA-CFE93E8E80B6}" srcId="{6E8F7397-2C34-4082-8AD3-D17F7FCF0EEC}" destId="{C628A8E2-D208-44B1-BCA2-5C020791F29F}" srcOrd="0" destOrd="0" parTransId="{172A8F7F-3698-4680-8772-B8F4DD2A02E6}" sibTransId="{65336D87-A439-460F-8586-3F407086C22A}"/>
    <dgm:cxn modelId="{A384A14C-506C-4B7D-A0E1-5760E8B6A52E}" type="presOf" srcId="{76BD1560-97AC-4F19-AEE6-4DCDA232FF73}" destId="{E1BE8D93-64CA-4E5E-AC7B-39F08B0FD1D4}" srcOrd="0" destOrd="0" presId="urn:microsoft.com/office/officeart/2008/layout/LinedList"/>
    <dgm:cxn modelId="{3FBB6C4D-A6C9-4310-A4AD-6A8DA3F603BA}" srcId="{6E8F7397-2C34-4082-8AD3-D17F7FCF0EEC}" destId="{CDA421A8-2163-41A2-AE83-6B83A9B2BB07}" srcOrd="11" destOrd="0" parTransId="{4D1ED761-82A0-46CE-BF41-F079CFAE308A}" sibTransId="{219444F0-EA42-494C-9CB3-BBBB99A80BBF}"/>
    <dgm:cxn modelId="{28B2266E-53D0-4C2E-B13F-CBE9ADC491FD}" type="presOf" srcId="{F44EEDE1-0CFB-4220-9ACB-FF3F444396D9}" destId="{5E9DD9A5-41AE-47EC-8B9A-7FAEE7EABD31}" srcOrd="0" destOrd="0" presId="urn:microsoft.com/office/officeart/2008/layout/LinedList"/>
    <dgm:cxn modelId="{2B1B844E-33A8-45BA-B3AA-672322D7D1F3}" srcId="{6E8F7397-2C34-4082-8AD3-D17F7FCF0EEC}" destId="{B9E93AA2-10FD-46D6-B2A4-22A11BFCE244}" srcOrd="13" destOrd="0" parTransId="{44BD119A-262A-4D08-8C3F-A36FFFE59B5E}" sibTransId="{F81DFE64-E711-4F89-BD60-0B9261BB658C}"/>
    <dgm:cxn modelId="{FB099C50-6C04-4B02-834C-70AC048F8E96}" type="presOf" srcId="{E9AB32D3-77EE-4F3C-BF8B-8311CC01EDAC}" destId="{A3B867C7-5E53-4DB5-AA28-D1A666D983FD}" srcOrd="0" destOrd="0" presId="urn:microsoft.com/office/officeart/2008/layout/LinedList"/>
    <dgm:cxn modelId="{05478856-CDEB-4516-8009-68550F57AD72}" srcId="{6E8F7397-2C34-4082-8AD3-D17F7FCF0EEC}" destId="{F44EEDE1-0CFB-4220-9ACB-FF3F444396D9}" srcOrd="2" destOrd="0" parTransId="{F0D1080C-2341-4EDF-B6F7-7279B5CA6E68}" sibTransId="{229F99F0-9B29-4943-83D5-D3D308FC627E}"/>
    <dgm:cxn modelId="{B7A9B356-9E11-4F85-AB83-CDF6A36EA9B5}" srcId="{6E8F7397-2C34-4082-8AD3-D17F7FCF0EEC}" destId="{4DA17BA7-C6C3-4243-A734-663416920C93}" srcOrd="5" destOrd="0" parTransId="{A6BE4C85-400E-4702-8B38-A7842EE2C7A4}" sibTransId="{DC3173E5-782F-4372-B374-3398A25EA71A}"/>
    <dgm:cxn modelId="{35A7CB86-D0A9-4502-8D0A-8BE5AAFDD706}" srcId="{6E8F7397-2C34-4082-8AD3-D17F7FCF0EEC}" destId="{E9AB32D3-77EE-4F3C-BF8B-8311CC01EDAC}" srcOrd="7" destOrd="0" parTransId="{489F857C-64C6-4103-B72E-EF65DDB02ED1}" sibTransId="{70F5D92D-A2DB-4971-B9D7-32A3158D1113}"/>
    <dgm:cxn modelId="{C58BB98A-ACE4-4C72-BC46-018CEF127056}" type="presOf" srcId="{18F811DA-A5D6-4635-9229-4CF8640DA911}" destId="{7498198C-C5A8-4DB1-A6D2-558C2AC874E2}" srcOrd="0" destOrd="0" presId="urn:microsoft.com/office/officeart/2008/layout/LinedList"/>
    <dgm:cxn modelId="{540C518F-3AFF-4F1D-BDB1-A45A9FE3DB80}" type="presOf" srcId="{D6D54228-56ED-4AE2-A512-5AF99EFC8F0D}" destId="{14AC38F8-1A9D-43D5-8D51-14AC4EF4FCB7}" srcOrd="0" destOrd="0" presId="urn:microsoft.com/office/officeart/2008/layout/LinedList"/>
    <dgm:cxn modelId="{E0082397-528E-4890-B767-A0BB9C6773CA}" srcId="{6E8F7397-2C34-4082-8AD3-D17F7FCF0EEC}" destId="{BD326E4A-2F17-41ED-92A6-9E47CC6725E2}" srcOrd="9" destOrd="0" parTransId="{D1F5768B-90B1-49F3-BF7D-A2C0BAFFAD38}" sibTransId="{B39BE4D4-C726-4F28-B8BD-59470986B102}"/>
    <dgm:cxn modelId="{D8E91AA6-0D30-4F39-A95E-D23A1981823B}" srcId="{6E8F7397-2C34-4082-8AD3-D17F7FCF0EEC}" destId="{18F811DA-A5D6-4635-9229-4CF8640DA911}" srcOrd="8" destOrd="0" parTransId="{81B300FD-D4A3-44C2-BAD3-C89E3799ADE1}" sibTransId="{5B44FC54-C5A7-43AA-B2BA-0C38B26F8F10}"/>
    <dgm:cxn modelId="{89B920B8-FF88-4450-B51B-82FCB0AADA61}" type="presOf" srcId="{BD326E4A-2F17-41ED-92A6-9E47CC6725E2}" destId="{325F3596-110F-437F-820C-BF4C79C6C79B}" srcOrd="0" destOrd="0" presId="urn:microsoft.com/office/officeart/2008/layout/LinedList"/>
    <dgm:cxn modelId="{6499C2BC-4939-4A55-AAE3-D547C2EE1E91}" srcId="{6E8F7397-2C34-4082-8AD3-D17F7FCF0EEC}" destId="{76BD1560-97AC-4F19-AEE6-4DCDA232FF73}" srcOrd="3" destOrd="0" parTransId="{5D2274FE-B738-4853-AC74-EDA2E8C9B005}" sibTransId="{B791E128-6636-49C8-B5A2-1C80FE7B5DCD}"/>
    <dgm:cxn modelId="{4B10CAC0-67DC-46D6-893B-EEC934D886DE}" type="presOf" srcId="{4DA17BA7-C6C3-4243-A734-663416920C93}" destId="{82A9BD66-53E7-4C7E-B916-CD677FE8826F}" srcOrd="0" destOrd="0" presId="urn:microsoft.com/office/officeart/2008/layout/LinedList"/>
    <dgm:cxn modelId="{5DC837CF-670B-4827-B9C3-28B0F99D2F5C}" type="presOf" srcId="{B9E93AA2-10FD-46D6-B2A4-22A11BFCE244}" destId="{F7041790-058A-4102-AC80-1B501C100519}" srcOrd="0" destOrd="0" presId="urn:microsoft.com/office/officeart/2008/layout/LinedList"/>
    <dgm:cxn modelId="{702390DB-666D-4457-901E-61601EAC6224}" type="presOf" srcId="{77B80016-C5F2-49CA-9CE3-CE5CC867D091}" destId="{80701E73-4F4B-4BE5-82AA-5C2CC60B568D}" srcOrd="0" destOrd="0" presId="urn:microsoft.com/office/officeart/2008/layout/LinedList"/>
    <dgm:cxn modelId="{B9DC86F6-B3A0-4579-9EBE-E34B2AD3D4C7}" type="presOf" srcId="{C628A8E2-D208-44B1-BCA2-5C020791F29F}" destId="{5E58ED40-3F07-4F22-9BB9-6D56F094452B}" srcOrd="0" destOrd="0" presId="urn:microsoft.com/office/officeart/2008/layout/LinedList"/>
    <dgm:cxn modelId="{377CABBA-6232-40DA-8D7F-3BBD5FFDB766}" type="presParOf" srcId="{50F36624-A233-493B-B228-FB64C2F160D5}" destId="{352EB39B-5580-472A-8C8F-9F2B704AE511}" srcOrd="0" destOrd="0" presId="urn:microsoft.com/office/officeart/2008/layout/LinedList"/>
    <dgm:cxn modelId="{ADB989F9-F321-43D1-BACC-F1DEA75A4E15}" type="presParOf" srcId="{50F36624-A233-493B-B228-FB64C2F160D5}" destId="{CAA191B1-ABC4-4925-A8F7-3071800FEC16}" srcOrd="1" destOrd="0" presId="urn:microsoft.com/office/officeart/2008/layout/LinedList"/>
    <dgm:cxn modelId="{12824DCE-D43A-4CAB-AF88-176F7A797284}" type="presParOf" srcId="{CAA191B1-ABC4-4925-A8F7-3071800FEC16}" destId="{5E58ED40-3F07-4F22-9BB9-6D56F094452B}" srcOrd="0" destOrd="0" presId="urn:microsoft.com/office/officeart/2008/layout/LinedList"/>
    <dgm:cxn modelId="{02C1EF28-5526-447D-B5B9-8C4C8DCFAA2F}" type="presParOf" srcId="{CAA191B1-ABC4-4925-A8F7-3071800FEC16}" destId="{51D1D4B9-DB73-4569-9A62-8636D1746E0E}" srcOrd="1" destOrd="0" presId="urn:microsoft.com/office/officeart/2008/layout/LinedList"/>
    <dgm:cxn modelId="{4FBF18DD-44ED-411C-A3BC-5E5EDB0D9E7A}" type="presParOf" srcId="{50F36624-A233-493B-B228-FB64C2F160D5}" destId="{D6F7DE94-2036-4286-A3A1-1228594CF4FF}" srcOrd="2" destOrd="0" presId="urn:microsoft.com/office/officeart/2008/layout/LinedList"/>
    <dgm:cxn modelId="{DEB14133-FD35-4984-947F-43EF8C8F7471}" type="presParOf" srcId="{50F36624-A233-493B-B228-FB64C2F160D5}" destId="{607F04A5-A6FE-40FD-B7AE-66F1BF7914EF}" srcOrd="3" destOrd="0" presId="urn:microsoft.com/office/officeart/2008/layout/LinedList"/>
    <dgm:cxn modelId="{58059204-7C71-4627-9A20-05F30FF7EE9C}" type="presParOf" srcId="{607F04A5-A6FE-40FD-B7AE-66F1BF7914EF}" destId="{7D9FC537-AA3E-45C7-960E-AF9C586D65BA}" srcOrd="0" destOrd="0" presId="urn:microsoft.com/office/officeart/2008/layout/LinedList"/>
    <dgm:cxn modelId="{019841B9-A173-4BE5-86DD-562C9F199A1A}" type="presParOf" srcId="{607F04A5-A6FE-40FD-B7AE-66F1BF7914EF}" destId="{35E2C7F3-D2A3-407F-BE65-D38953ABE6A6}" srcOrd="1" destOrd="0" presId="urn:microsoft.com/office/officeart/2008/layout/LinedList"/>
    <dgm:cxn modelId="{32A81414-6934-455D-A356-3034FCA5F628}" type="presParOf" srcId="{50F36624-A233-493B-B228-FB64C2F160D5}" destId="{ED7EC604-9F09-4E1B-B58E-02375DAA0AFD}" srcOrd="4" destOrd="0" presId="urn:microsoft.com/office/officeart/2008/layout/LinedList"/>
    <dgm:cxn modelId="{B2E1241C-BCDF-42C7-9899-9FCB5EEFE47A}" type="presParOf" srcId="{50F36624-A233-493B-B228-FB64C2F160D5}" destId="{30F9D1D3-D145-49D6-992A-4EB66CDE58AC}" srcOrd="5" destOrd="0" presId="urn:microsoft.com/office/officeart/2008/layout/LinedList"/>
    <dgm:cxn modelId="{F9B151F0-6FAE-4B8E-A063-F391540384E4}" type="presParOf" srcId="{30F9D1D3-D145-49D6-992A-4EB66CDE58AC}" destId="{5E9DD9A5-41AE-47EC-8B9A-7FAEE7EABD31}" srcOrd="0" destOrd="0" presId="urn:microsoft.com/office/officeart/2008/layout/LinedList"/>
    <dgm:cxn modelId="{92AEC9DF-F8EC-4D12-B615-B8B92207B3FC}" type="presParOf" srcId="{30F9D1D3-D145-49D6-992A-4EB66CDE58AC}" destId="{CB8C6DA7-442C-451C-8AFD-147D2055D0B1}" srcOrd="1" destOrd="0" presId="urn:microsoft.com/office/officeart/2008/layout/LinedList"/>
    <dgm:cxn modelId="{7F93D3B1-1A6A-4356-9634-C80AA693FBBA}" type="presParOf" srcId="{50F36624-A233-493B-B228-FB64C2F160D5}" destId="{8B3BA720-4F0F-499B-B6DD-A680708344F9}" srcOrd="6" destOrd="0" presId="urn:microsoft.com/office/officeart/2008/layout/LinedList"/>
    <dgm:cxn modelId="{3611C683-5019-407A-B1E0-7D387EDB17F6}" type="presParOf" srcId="{50F36624-A233-493B-B228-FB64C2F160D5}" destId="{14EFFFE5-1BD9-4161-9EC0-88EBA95FBDC1}" srcOrd="7" destOrd="0" presId="urn:microsoft.com/office/officeart/2008/layout/LinedList"/>
    <dgm:cxn modelId="{3063C703-E7AE-4503-89BB-E26936E59930}" type="presParOf" srcId="{14EFFFE5-1BD9-4161-9EC0-88EBA95FBDC1}" destId="{E1BE8D93-64CA-4E5E-AC7B-39F08B0FD1D4}" srcOrd="0" destOrd="0" presId="urn:microsoft.com/office/officeart/2008/layout/LinedList"/>
    <dgm:cxn modelId="{F875DAA7-7D9A-49EC-81D2-2BFC287845AF}" type="presParOf" srcId="{14EFFFE5-1BD9-4161-9EC0-88EBA95FBDC1}" destId="{AD0C3DED-800D-4FBB-A939-4C23EC11AF05}" srcOrd="1" destOrd="0" presId="urn:microsoft.com/office/officeart/2008/layout/LinedList"/>
    <dgm:cxn modelId="{E1176654-9F2C-4C5A-BFA9-1E22BD3689CE}" type="presParOf" srcId="{50F36624-A233-493B-B228-FB64C2F160D5}" destId="{73BA011E-FA8A-49C8-8340-7411E294644B}" srcOrd="8" destOrd="0" presId="urn:microsoft.com/office/officeart/2008/layout/LinedList"/>
    <dgm:cxn modelId="{05191F1E-56F0-4DCE-9646-3DDE80C484B1}" type="presParOf" srcId="{50F36624-A233-493B-B228-FB64C2F160D5}" destId="{E67A4F1E-A134-4BF2-B529-179663DE7A48}" srcOrd="9" destOrd="0" presId="urn:microsoft.com/office/officeart/2008/layout/LinedList"/>
    <dgm:cxn modelId="{17646CC1-4240-4BDD-A186-BC38B730B1AE}" type="presParOf" srcId="{E67A4F1E-A134-4BF2-B529-179663DE7A48}" destId="{3AF73CDF-6590-4556-AA1B-B1C6DE67248D}" srcOrd="0" destOrd="0" presId="urn:microsoft.com/office/officeart/2008/layout/LinedList"/>
    <dgm:cxn modelId="{A3C71460-3C1F-42D4-8CE0-194CC412F940}" type="presParOf" srcId="{E67A4F1E-A134-4BF2-B529-179663DE7A48}" destId="{DACEB7DF-6F8D-481E-AD97-2AB5C6013F76}" srcOrd="1" destOrd="0" presId="urn:microsoft.com/office/officeart/2008/layout/LinedList"/>
    <dgm:cxn modelId="{F6716A2A-659A-4567-AFA0-512A572CE1E7}" type="presParOf" srcId="{50F36624-A233-493B-B228-FB64C2F160D5}" destId="{61E39B9B-55B8-4AC6-A71C-A1B0F846B006}" srcOrd="10" destOrd="0" presId="urn:microsoft.com/office/officeart/2008/layout/LinedList"/>
    <dgm:cxn modelId="{AFC629A3-A6F3-465E-A831-45DE36E9EF9D}" type="presParOf" srcId="{50F36624-A233-493B-B228-FB64C2F160D5}" destId="{D649EEF7-EFB1-47FB-9A72-10CC6D2B767F}" srcOrd="11" destOrd="0" presId="urn:microsoft.com/office/officeart/2008/layout/LinedList"/>
    <dgm:cxn modelId="{85DC6EE5-3C56-48A5-8551-9D468BC0D1F3}" type="presParOf" srcId="{D649EEF7-EFB1-47FB-9A72-10CC6D2B767F}" destId="{82A9BD66-53E7-4C7E-B916-CD677FE8826F}" srcOrd="0" destOrd="0" presId="urn:microsoft.com/office/officeart/2008/layout/LinedList"/>
    <dgm:cxn modelId="{FA6DC4AD-EBAC-4E48-97C2-6493104E3113}" type="presParOf" srcId="{D649EEF7-EFB1-47FB-9A72-10CC6D2B767F}" destId="{4D689D78-4848-4964-A96E-D1419F78827A}" srcOrd="1" destOrd="0" presId="urn:microsoft.com/office/officeart/2008/layout/LinedList"/>
    <dgm:cxn modelId="{F586DC78-60B9-4685-A5D3-A087BE8D5E42}" type="presParOf" srcId="{50F36624-A233-493B-B228-FB64C2F160D5}" destId="{9BB80DB3-DA80-46DE-8F17-8F07E5B66BAE}" srcOrd="12" destOrd="0" presId="urn:microsoft.com/office/officeart/2008/layout/LinedList"/>
    <dgm:cxn modelId="{9F2C318B-9DE2-41A4-A0EF-620B11F12661}" type="presParOf" srcId="{50F36624-A233-493B-B228-FB64C2F160D5}" destId="{0245E8D7-7577-4388-89A2-CC63A73B7B3F}" srcOrd="13" destOrd="0" presId="urn:microsoft.com/office/officeart/2008/layout/LinedList"/>
    <dgm:cxn modelId="{CBB1705A-A5EA-49BA-9328-B96B973A1016}" type="presParOf" srcId="{0245E8D7-7577-4388-89A2-CC63A73B7B3F}" destId="{80701E73-4F4B-4BE5-82AA-5C2CC60B568D}" srcOrd="0" destOrd="0" presId="urn:microsoft.com/office/officeart/2008/layout/LinedList"/>
    <dgm:cxn modelId="{6098ED12-43F4-4169-A526-B26384ED75D6}" type="presParOf" srcId="{0245E8D7-7577-4388-89A2-CC63A73B7B3F}" destId="{16AF7B15-57EA-4421-89FF-00BB1FB708F8}" srcOrd="1" destOrd="0" presId="urn:microsoft.com/office/officeart/2008/layout/LinedList"/>
    <dgm:cxn modelId="{939D5A96-E151-4DAD-AC38-498712291212}" type="presParOf" srcId="{50F36624-A233-493B-B228-FB64C2F160D5}" destId="{104390D3-D2BE-4533-AD21-C42E07E282DA}" srcOrd="14" destOrd="0" presId="urn:microsoft.com/office/officeart/2008/layout/LinedList"/>
    <dgm:cxn modelId="{B177DBE6-FAE9-4616-82DB-BB1F43201E55}" type="presParOf" srcId="{50F36624-A233-493B-B228-FB64C2F160D5}" destId="{7F7618DB-80B9-4B5B-BB38-F0EC98606711}" srcOrd="15" destOrd="0" presId="urn:microsoft.com/office/officeart/2008/layout/LinedList"/>
    <dgm:cxn modelId="{F6B414A6-1C21-4F5F-B60A-7B8E66894A9D}" type="presParOf" srcId="{7F7618DB-80B9-4B5B-BB38-F0EC98606711}" destId="{A3B867C7-5E53-4DB5-AA28-D1A666D983FD}" srcOrd="0" destOrd="0" presId="urn:microsoft.com/office/officeart/2008/layout/LinedList"/>
    <dgm:cxn modelId="{8A71ABD2-1973-47A5-A5FB-B47991B4D877}" type="presParOf" srcId="{7F7618DB-80B9-4B5B-BB38-F0EC98606711}" destId="{4363229C-6DB8-4351-9DB2-8194403DF62F}" srcOrd="1" destOrd="0" presId="urn:microsoft.com/office/officeart/2008/layout/LinedList"/>
    <dgm:cxn modelId="{C037AFCF-C990-452F-9713-69BC7342D478}" type="presParOf" srcId="{50F36624-A233-493B-B228-FB64C2F160D5}" destId="{405E2024-0863-42C8-90D0-76CDEFFEF248}" srcOrd="16" destOrd="0" presId="urn:microsoft.com/office/officeart/2008/layout/LinedList"/>
    <dgm:cxn modelId="{900F697A-F01C-42BB-B12C-A411C503D71A}" type="presParOf" srcId="{50F36624-A233-493B-B228-FB64C2F160D5}" destId="{09F66B65-710C-43B8-A6CC-6570F2BF49DD}" srcOrd="17" destOrd="0" presId="urn:microsoft.com/office/officeart/2008/layout/LinedList"/>
    <dgm:cxn modelId="{DB4E4612-B047-4354-A050-DE45D8EADB07}" type="presParOf" srcId="{09F66B65-710C-43B8-A6CC-6570F2BF49DD}" destId="{7498198C-C5A8-4DB1-A6D2-558C2AC874E2}" srcOrd="0" destOrd="0" presId="urn:microsoft.com/office/officeart/2008/layout/LinedList"/>
    <dgm:cxn modelId="{0D87DC17-FF02-428E-A848-1C2E75DC8686}" type="presParOf" srcId="{09F66B65-710C-43B8-A6CC-6570F2BF49DD}" destId="{E87FECCB-53B1-4EE3-AA41-2835235E3362}" srcOrd="1" destOrd="0" presId="urn:microsoft.com/office/officeart/2008/layout/LinedList"/>
    <dgm:cxn modelId="{DA0AA462-4C22-4F07-97F4-6FC873E9BAC3}" type="presParOf" srcId="{50F36624-A233-493B-B228-FB64C2F160D5}" destId="{BB66BF84-8AB1-4B57-824C-425163257B9B}" srcOrd="18" destOrd="0" presId="urn:microsoft.com/office/officeart/2008/layout/LinedList"/>
    <dgm:cxn modelId="{FB982AD4-6F72-4903-BF92-5C06B01BF1C2}" type="presParOf" srcId="{50F36624-A233-493B-B228-FB64C2F160D5}" destId="{292DEE55-484D-484A-99EA-A8C76513516F}" srcOrd="19" destOrd="0" presId="urn:microsoft.com/office/officeart/2008/layout/LinedList"/>
    <dgm:cxn modelId="{DBF57518-FCDF-4807-ABC6-8E7F5229D400}" type="presParOf" srcId="{292DEE55-484D-484A-99EA-A8C76513516F}" destId="{325F3596-110F-437F-820C-BF4C79C6C79B}" srcOrd="0" destOrd="0" presId="urn:microsoft.com/office/officeart/2008/layout/LinedList"/>
    <dgm:cxn modelId="{433D767B-5CEB-4BC7-98C8-9368E74E8EA8}" type="presParOf" srcId="{292DEE55-484D-484A-99EA-A8C76513516F}" destId="{7C77BB8C-9A8B-4D6F-A2B9-11A655823E33}" srcOrd="1" destOrd="0" presId="urn:microsoft.com/office/officeart/2008/layout/LinedList"/>
    <dgm:cxn modelId="{D90BA36D-F7DA-40A2-ABCC-9BB95CBE0462}" type="presParOf" srcId="{50F36624-A233-493B-B228-FB64C2F160D5}" destId="{6A2BE46F-FF6A-430A-8BB7-4E3717CE3FD8}" srcOrd="20" destOrd="0" presId="urn:microsoft.com/office/officeart/2008/layout/LinedList"/>
    <dgm:cxn modelId="{CFD5BE0A-924C-4549-BD1B-C8C40F0A8E73}" type="presParOf" srcId="{50F36624-A233-493B-B228-FB64C2F160D5}" destId="{48D2292A-6017-41E4-B3BE-12B1C28EC0C0}" srcOrd="21" destOrd="0" presId="urn:microsoft.com/office/officeart/2008/layout/LinedList"/>
    <dgm:cxn modelId="{94DCF7F6-1270-43C2-B87E-B3A2A2201D7C}" type="presParOf" srcId="{48D2292A-6017-41E4-B3BE-12B1C28EC0C0}" destId="{14AC38F8-1A9D-43D5-8D51-14AC4EF4FCB7}" srcOrd="0" destOrd="0" presId="urn:microsoft.com/office/officeart/2008/layout/LinedList"/>
    <dgm:cxn modelId="{53CD86BD-F9CC-4AAB-B6A6-BFA59ADD20A0}" type="presParOf" srcId="{48D2292A-6017-41E4-B3BE-12B1C28EC0C0}" destId="{4DEE2397-A241-4A9E-B495-3FCFCFB67407}" srcOrd="1" destOrd="0" presId="urn:microsoft.com/office/officeart/2008/layout/LinedList"/>
    <dgm:cxn modelId="{ACE5016F-9BE9-4EB1-B4B8-65C910FFA978}" type="presParOf" srcId="{50F36624-A233-493B-B228-FB64C2F160D5}" destId="{17E0D1AA-029E-430E-949D-1736CEFFBE8E}" srcOrd="22" destOrd="0" presId="urn:microsoft.com/office/officeart/2008/layout/LinedList"/>
    <dgm:cxn modelId="{3CCBC18B-8B09-4523-B2C0-2B63AD87BCE1}" type="presParOf" srcId="{50F36624-A233-493B-B228-FB64C2F160D5}" destId="{6112C2FE-420F-404D-928C-2D444C5B3FEE}" srcOrd="23" destOrd="0" presId="urn:microsoft.com/office/officeart/2008/layout/LinedList"/>
    <dgm:cxn modelId="{5C887703-B756-493B-83AD-7516BE81DCC7}" type="presParOf" srcId="{6112C2FE-420F-404D-928C-2D444C5B3FEE}" destId="{43679202-DE40-4A7E-BA84-F4779042B590}" srcOrd="0" destOrd="0" presId="urn:microsoft.com/office/officeart/2008/layout/LinedList"/>
    <dgm:cxn modelId="{F2D1B379-BB01-4E24-88CF-3C1EFDB70D82}" type="presParOf" srcId="{6112C2FE-420F-404D-928C-2D444C5B3FEE}" destId="{A0BA96C3-A1BE-44DD-92FD-BCEF22D4ED25}" srcOrd="1" destOrd="0" presId="urn:microsoft.com/office/officeart/2008/layout/LinedList"/>
    <dgm:cxn modelId="{B193603A-7DCA-43A4-973B-705E17A10364}" type="presParOf" srcId="{50F36624-A233-493B-B228-FB64C2F160D5}" destId="{43F319FA-7C39-4238-88B7-F8BB1ECC2C23}" srcOrd="24" destOrd="0" presId="urn:microsoft.com/office/officeart/2008/layout/LinedList"/>
    <dgm:cxn modelId="{D61680A1-73B4-4AB0-87A6-0DD551F74783}" type="presParOf" srcId="{50F36624-A233-493B-B228-FB64C2F160D5}" destId="{114BB42A-B8B3-4AEA-820A-2FB0CB6B967D}" srcOrd="25" destOrd="0" presId="urn:microsoft.com/office/officeart/2008/layout/LinedList"/>
    <dgm:cxn modelId="{6BBCECB0-289B-4A82-B960-D7597BF06CF7}" type="presParOf" srcId="{114BB42A-B8B3-4AEA-820A-2FB0CB6B967D}" destId="{CDF6B82E-377D-41AD-84F1-2734BD2425D8}" srcOrd="0" destOrd="0" presId="urn:microsoft.com/office/officeart/2008/layout/LinedList"/>
    <dgm:cxn modelId="{FB9FD750-BA13-4CBE-A862-C2BC19F12824}" type="presParOf" srcId="{114BB42A-B8B3-4AEA-820A-2FB0CB6B967D}" destId="{90783ACA-1A6F-43E2-8B84-FF0D7E0762AA}" srcOrd="1" destOrd="0" presId="urn:microsoft.com/office/officeart/2008/layout/LinedList"/>
    <dgm:cxn modelId="{79B7D540-35DA-4C5F-8C7A-EAE056C90C57}" type="presParOf" srcId="{50F36624-A233-493B-B228-FB64C2F160D5}" destId="{C7C7254A-B157-428D-95B0-69124C33BF0F}" srcOrd="26" destOrd="0" presId="urn:microsoft.com/office/officeart/2008/layout/LinedList"/>
    <dgm:cxn modelId="{D72D3B29-0C4C-4886-8CF5-846B49F4C0D1}" type="presParOf" srcId="{50F36624-A233-493B-B228-FB64C2F160D5}" destId="{27B538D4-3797-4DBA-9519-FEFD3C6DDEC2}" srcOrd="27" destOrd="0" presId="urn:microsoft.com/office/officeart/2008/layout/LinedList"/>
    <dgm:cxn modelId="{9C8EDC77-7AD2-468E-A987-E10B02C09760}" type="presParOf" srcId="{27B538D4-3797-4DBA-9519-FEFD3C6DDEC2}" destId="{F7041790-058A-4102-AC80-1B501C100519}" srcOrd="0" destOrd="0" presId="urn:microsoft.com/office/officeart/2008/layout/LinedList"/>
    <dgm:cxn modelId="{09F53C25-237E-40DE-AF1D-F59254DB7F99}" type="presParOf" srcId="{27B538D4-3797-4DBA-9519-FEFD3C6DDEC2}" destId="{F9FE8A09-BA20-4C55-A5A0-182A024A99B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6C1DDF7-EC55-487F-B7DD-78FF28864F1A}" type="doc">
      <dgm:prSet loTypeId="urn:microsoft.com/office/officeart/2009/3/layout/StepUpProcess" loCatId="process" qsTypeId="urn:microsoft.com/office/officeart/2005/8/quickstyle/simple3" qsCatId="simple" csTypeId="urn:microsoft.com/office/officeart/2005/8/colors/accent1_3" csCatId="accent1" phldr="1"/>
      <dgm:spPr/>
      <dgm:t>
        <a:bodyPr/>
        <a:lstStyle/>
        <a:p>
          <a:endParaRPr lang="en-IN"/>
        </a:p>
      </dgm:t>
    </dgm:pt>
    <dgm:pt modelId="{B82AE10B-64B6-4444-8580-18EB73A39038}">
      <dgm:prSet custT="1"/>
      <dgm:spPr/>
      <dgm:t>
        <a:bodyPr/>
        <a:lstStyle/>
        <a:p>
          <a:r>
            <a:rPr lang="en-US" sz="2800" b="1" dirty="0">
              <a:latin typeface="Arial" panose="020B0604020202020204" pitchFamily="34" charset="0"/>
              <a:cs typeface="Arial" panose="020B0604020202020204" pitchFamily="34" charset="0"/>
            </a:rPr>
            <a:t>CHALLENGES</a:t>
          </a:r>
          <a:endParaRPr lang="en-IN" sz="2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02DD5F3-AB4C-4E51-B25C-57CEF326FF2A}" type="parTrans" cxnId="{D2B8061C-7635-456D-9E50-43231D847488}">
      <dgm:prSet/>
      <dgm:spPr/>
      <dgm:t>
        <a:bodyPr/>
        <a:lstStyle/>
        <a:p>
          <a:endParaRPr lang="en-IN"/>
        </a:p>
      </dgm:t>
    </dgm:pt>
    <dgm:pt modelId="{A24CB1B4-08CB-40D7-BD3E-9D18429027A2}" type="sibTrans" cxnId="{D2B8061C-7635-456D-9E50-43231D847488}">
      <dgm:prSet/>
      <dgm:spPr/>
      <dgm:t>
        <a:bodyPr/>
        <a:lstStyle/>
        <a:p>
          <a:endParaRPr lang="en-IN"/>
        </a:p>
      </dgm:t>
    </dgm:pt>
    <dgm:pt modelId="{71F4B31B-D4F6-4DB0-AF83-0F3BAC3E021C}">
      <dgm:prSet custT="1"/>
      <dgm:spPr/>
      <dgm:t>
        <a:bodyPr/>
        <a:lstStyle/>
        <a:p>
          <a:r>
            <a:rPr lang="en-US" sz="2000" dirty="0">
              <a:latin typeface="Arial" panose="020B0604020202020204" pitchFamily="34" charset="0"/>
              <a:cs typeface="Arial" panose="020B0604020202020204" pitchFamily="34" charset="0"/>
            </a:rPr>
            <a:t>Difficulty importing large dataset into MySQL due to errors like 1290 and 1146.</a:t>
          </a:r>
          <a:endParaRPr lang="en-IN" sz="20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0214C90-04B6-4F63-9F51-0D45319EE07A}" type="parTrans" cxnId="{8EB72EC4-59BE-4A1F-88C9-8AA39E02B463}">
      <dgm:prSet/>
      <dgm:spPr/>
      <dgm:t>
        <a:bodyPr/>
        <a:lstStyle/>
        <a:p>
          <a:endParaRPr lang="en-IN"/>
        </a:p>
      </dgm:t>
    </dgm:pt>
    <dgm:pt modelId="{91D4EBED-1905-4E08-8C6A-A9A366C25789}" type="sibTrans" cxnId="{8EB72EC4-59BE-4A1F-88C9-8AA39E02B463}">
      <dgm:prSet/>
      <dgm:spPr/>
      <dgm:t>
        <a:bodyPr/>
        <a:lstStyle/>
        <a:p>
          <a:endParaRPr lang="en-IN"/>
        </a:p>
      </dgm:t>
    </dgm:pt>
    <dgm:pt modelId="{1CBBD08A-4DE1-47B4-9133-A6E702637144}">
      <dgm:prSet custT="1"/>
      <dgm:spPr/>
      <dgm:t>
        <a:bodyPr/>
        <a:lstStyle/>
        <a:p>
          <a:r>
            <a:rPr lang="en-US" sz="2000" dirty="0">
              <a:latin typeface="Arial" panose="020B0604020202020204" pitchFamily="34" charset="0"/>
              <a:cs typeface="Arial" panose="020B0604020202020204" pitchFamily="34" charset="0"/>
            </a:rPr>
            <a:t>Difficulty in creating clear and meaningful pivot tables .</a:t>
          </a:r>
          <a:endParaRPr lang="en-IN" sz="20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C4BFBCA-9567-4156-8299-A36CC6B76E72}" type="parTrans" cxnId="{6674F837-3ADB-485F-ADFA-16FD4E87C546}">
      <dgm:prSet/>
      <dgm:spPr/>
      <dgm:t>
        <a:bodyPr/>
        <a:lstStyle/>
        <a:p>
          <a:endParaRPr lang="en-IN"/>
        </a:p>
      </dgm:t>
    </dgm:pt>
    <dgm:pt modelId="{27952DF6-E414-4880-BFC9-8A4479D0D23E}" type="sibTrans" cxnId="{6674F837-3ADB-485F-ADFA-16FD4E87C546}">
      <dgm:prSet/>
      <dgm:spPr/>
      <dgm:t>
        <a:bodyPr/>
        <a:lstStyle/>
        <a:p>
          <a:endParaRPr lang="en-IN"/>
        </a:p>
      </dgm:t>
    </dgm:pt>
    <dgm:pt modelId="{834BC503-5310-46BC-84B3-173709431C5D}">
      <dgm:prSet custT="1"/>
      <dgm:spPr/>
      <dgm:t>
        <a:bodyPr/>
        <a:lstStyle/>
        <a:p>
          <a:r>
            <a:rPr lang="en-US" sz="2000" dirty="0">
              <a:latin typeface="Arial" panose="020B0604020202020204" pitchFamily="34" charset="0"/>
              <a:cs typeface="Arial" panose="020B0604020202020204" pitchFamily="34" charset="0"/>
            </a:rPr>
            <a:t>Interpreting the relationship between delivery time and customer review scores.</a:t>
          </a:r>
          <a:endParaRPr lang="en-IN" sz="20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FB78369-AABB-413D-BAB7-C89BD14EF191}" type="parTrans" cxnId="{76308CE9-0355-471B-9BEE-C1ED9640D3A3}">
      <dgm:prSet/>
      <dgm:spPr/>
      <dgm:t>
        <a:bodyPr/>
        <a:lstStyle/>
        <a:p>
          <a:endParaRPr lang="en-IN"/>
        </a:p>
      </dgm:t>
    </dgm:pt>
    <dgm:pt modelId="{F03FD71B-9D7E-47A7-848E-A1070445F3E9}" type="sibTrans" cxnId="{76308CE9-0355-471B-9BEE-C1ED9640D3A3}">
      <dgm:prSet/>
      <dgm:spPr/>
      <dgm:t>
        <a:bodyPr/>
        <a:lstStyle/>
        <a:p>
          <a:endParaRPr lang="en-IN"/>
        </a:p>
      </dgm:t>
    </dgm:pt>
    <dgm:pt modelId="{3DEFAAAC-3112-40C7-8D9E-25EBE73DA067}">
      <dgm:prSet custT="1"/>
      <dgm:spPr/>
      <dgm:t>
        <a:bodyPr/>
        <a:lstStyle/>
        <a:p>
          <a:r>
            <a:rPr lang="en-US" sz="2000" dirty="0">
              <a:latin typeface="Arial" panose="020B0604020202020204" pitchFamily="34" charset="0"/>
              <a:cs typeface="Arial" panose="020B0604020202020204" pitchFamily="34" charset="0"/>
            </a:rPr>
            <a:t>Too many categories in data</a:t>
          </a:r>
          <a:endParaRPr lang="en-IN" sz="20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20658A5-5821-4D48-842C-6DAF29048371}" type="parTrans" cxnId="{1BB65BD3-A131-4C23-8E19-90C5EA301276}">
      <dgm:prSet/>
      <dgm:spPr/>
      <dgm:t>
        <a:bodyPr/>
        <a:lstStyle/>
        <a:p>
          <a:endParaRPr lang="en-IN"/>
        </a:p>
      </dgm:t>
    </dgm:pt>
    <dgm:pt modelId="{F92C7DB2-AC6E-40B8-87A5-772A1C7D32ED}" type="sibTrans" cxnId="{1BB65BD3-A131-4C23-8E19-90C5EA301276}">
      <dgm:prSet/>
      <dgm:spPr/>
      <dgm:t>
        <a:bodyPr/>
        <a:lstStyle/>
        <a:p>
          <a:endParaRPr lang="en-IN"/>
        </a:p>
      </dgm:t>
    </dgm:pt>
    <dgm:pt modelId="{5691E427-E704-4860-A5B0-D2C1DDE1B07A}">
      <dgm:prSet custT="1"/>
      <dgm:spPr/>
      <dgm:t>
        <a:bodyPr/>
        <a:lstStyle/>
        <a:p>
          <a:r>
            <a:rPr lang="en-US" sz="2000" dirty="0">
              <a:latin typeface="Arial" panose="020B0604020202020204" pitchFamily="34" charset="0"/>
              <a:cs typeface="Arial" panose="020B0604020202020204" pitchFamily="34" charset="0"/>
            </a:rPr>
            <a:t>Understanding the project scope or objectives at the start.</a:t>
          </a:r>
          <a:endParaRPr lang="en-IN" sz="20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26B047F-6076-4BF5-8B67-5FED17FFC385}" type="parTrans" cxnId="{63833ECF-4154-4C09-844F-923780A81A83}">
      <dgm:prSet/>
      <dgm:spPr/>
      <dgm:t>
        <a:bodyPr/>
        <a:lstStyle/>
        <a:p>
          <a:endParaRPr lang="en-IN"/>
        </a:p>
      </dgm:t>
    </dgm:pt>
    <dgm:pt modelId="{ED242E0B-068A-4F0E-9CE3-2B0AA1387228}" type="sibTrans" cxnId="{63833ECF-4154-4C09-844F-923780A81A83}">
      <dgm:prSet/>
      <dgm:spPr/>
      <dgm:t>
        <a:bodyPr/>
        <a:lstStyle/>
        <a:p>
          <a:endParaRPr lang="en-IN"/>
        </a:p>
      </dgm:t>
    </dgm:pt>
    <dgm:pt modelId="{61730FD9-0CE2-4D30-BDBC-360D07FC9E80}">
      <dgm:prSet custT="1"/>
      <dgm:spPr/>
      <dgm:t>
        <a:bodyPr/>
        <a:lstStyle/>
        <a:p>
          <a:pPr>
            <a:lnSpc>
              <a:spcPct val="90000"/>
            </a:lnSpc>
          </a:pPr>
          <a:r>
            <a:rPr lang="en-US" sz="2400" b="1" dirty="0">
              <a:latin typeface="Arial" panose="020B0604020202020204" pitchFamily="34" charset="0"/>
              <a:cs typeface="Arial" panose="020B0604020202020204" pitchFamily="34" charset="0"/>
            </a:rPr>
            <a:t>OVERCOME</a:t>
          </a:r>
          <a:endParaRPr lang="en-IN" sz="24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A3691F5-6162-4822-8302-3F3960D414E2}" type="parTrans" cxnId="{CC9F64F8-C0CC-4753-A524-6D683E42ACEE}">
      <dgm:prSet/>
      <dgm:spPr/>
      <dgm:t>
        <a:bodyPr/>
        <a:lstStyle/>
        <a:p>
          <a:endParaRPr lang="en-IN"/>
        </a:p>
      </dgm:t>
    </dgm:pt>
    <dgm:pt modelId="{40BFCBBC-FB1D-455C-BBAA-93ECAFC67F8D}" type="sibTrans" cxnId="{CC9F64F8-C0CC-4753-A524-6D683E42ACEE}">
      <dgm:prSet/>
      <dgm:spPr/>
      <dgm:t>
        <a:bodyPr/>
        <a:lstStyle/>
        <a:p>
          <a:endParaRPr lang="en-IN"/>
        </a:p>
      </dgm:t>
    </dgm:pt>
    <dgm:pt modelId="{FA7C40F0-BA6D-43FD-97D4-94BC4BA277C5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Researched the error, modified MySQL configuration file and enabled local data loading to import data successfully.</a:t>
          </a:r>
          <a:endParaRPr lang="en-IN" sz="1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36FE47D-8953-4DE7-99BF-F08861725EC2}" type="parTrans" cxnId="{66FCC805-AA2B-404B-A024-8EC1F7EBAFD7}">
      <dgm:prSet/>
      <dgm:spPr/>
      <dgm:t>
        <a:bodyPr/>
        <a:lstStyle/>
        <a:p>
          <a:endParaRPr lang="en-IN"/>
        </a:p>
      </dgm:t>
    </dgm:pt>
    <dgm:pt modelId="{A6B5E3E7-816D-472D-9C5E-5E7ACBD15A84}" type="sibTrans" cxnId="{66FCC805-AA2B-404B-A024-8EC1F7EBAFD7}">
      <dgm:prSet/>
      <dgm:spPr/>
      <dgm:t>
        <a:bodyPr/>
        <a:lstStyle/>
        <a:p>
          <a:endParaRPr lang="en-IN"/>
        </a:p>
      </dgm:t>
    </dgm:pt>
    <dgm:pt modelId="{A0BD0414-589F-42F5-B3A0-4BF881626DE1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IN" sz="1800" dirty="0">
              <a:latin typeface="Arial" panose="020B0604020202020204" pitchFamily="34" charset="0"/>
              <a:cs typeface="Arial" panose="020B0604020202020204" pitchFamily="34" charset="0"/>
            </a:rPr>
            <a:t>Experimented with different pivot configurations, used calculated fields and added visual charts for better data presentation.</a:t>
          </a:r>
        </a:p>
      </dgm:t>
    </dgm:pt>
    <dgm:pt modelId="{97091B90-36AC-4DD2-8CBF-C83C7507EC4E}" type="parTrans" cxnId="{EFEF3B8C-4013-4426-8AF6-AF581D56AE52}">
      <dgm:prSet/>
      <dgm:spPr/>
      <dgm:t>
        <a:bodyPr/>
        <a:lstStyle/>
        <a:p>
          <a:endParaRPr lang="en-IN"/>
        </a:p>
      </dgm:t>
    </dgm:pt>
    <dgm:pt modelId="{65C72391-A72D-4B19-896D-1F75FA0CA329}" type="sibTrans" cxnId="{EFEF3B8C-4013-4426-8AF6-AF581D56AE52}">
      <dgm:prSet/>
      <dgm:spPr/>
      <dgm:t>
        <a:bodyPr/>
        <a:lstStyle/>
        <a:p>
          <a:endParaRPr lang="en-IN"/>
        </a:p>
      </dgm:t>
    </dgm:pt>
    <dgm:pt modelId="{FA695A26-9830-4737-8F78-4E26D3DC8EF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IN" sz="1800" dirty="0">
              <a:latin typeface="Arial" panose="020B0604020202020204" pitchFamily="34" charset="0"/>
              <a:cs typeface="Arial" panose="020B0604020202020204" pitchFamily="34" charset="0"/>
            </a:rPr>
            <a:t>Conducted correlation analysis and visualized trends, discovering that delayed deliveries often led to lower review scores.</a:t>
          </a:r>
        </a:p>
      </dgm:t>
    </dgm:pt>
    <dgm:pt modelId="{7BAD1A17-B07E-4D02-BA3C-A95E4E1C697C}" type="parTrans" cxnId="{D609EDD6-255D-4BF0-A2A8-D0ECE12741BA}">
      <dgm:prSet/>
      <dgm:spPr/>
      <dgm:t>
        <a:bodyPr/>
        <a:lstStyle/>
        <a:p>
          <a:endParaRPr lang="en-IN"/>
        </a:p>
      </dgm:t>
    </dgm:pt>
    <dgm:pt modelId="{23BC6F02-DEE9-4EA7-9F40-E779362FA73D}" type="sibTrans" cxnId="{D609EDD6-255D-4BF0-A2A8-D0ECE12741BA}">
      <dgm:prSet/>
      <dgm:spPr/>
      <dgm:t>
        <a:bodyPr/>
        <a:lstStyle/>
        <a:p>
          <a:endParaRPr lang="en-IN"/>
        </a:p>
      </dgm:t>
    </dgm:pt>
    <dgm:pt modelId="{E3A64478-3033-4E01-AEF2-DE77EA50630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IN" sz="1800" dirty="0">
              <a:latin typeface="Arial" panose="020B0604020202020204" pitchFamily="34" charset="0"/>
              <a:cs typeface="Arial" panose="020B0604020202020204" pitchFamily="34" charset="0"/>
            </a:rPr>
            <a:t>Grouped similar categories and focused on top performing once.</a:t>
          </a:r>
        </a:p>
      </dgm:t>
    </dgm:pt>
    <dgm:pt modelId="{D4EED96C-AD89-4399-958E-3550E5CE2897}" type="parTrans" cxnId="{4763F4B5-C61B-418E-8D11-CBFB939A36EC}">
      <dgm:prSet/>
      <dgm:spPr/>
      <dgm:t>
        <a:bodyPr/>
        <a:lstStyle/>
        <a:p>
          <a:endParaRPr lang="en-IN"/>
        </a:p>
      </dgm:t>
    </dgm:pt>
    <dgm:pt modelId="{69A898AB-F8D0-495B-9822-132101413312}" type="sibTrans" cxnId="{4763F4B5-C61B-418E-8D11-CBFB939A36EC}">
      <dgm:prSet/>
      <dgm:spPr/>
      <dgm:t>
        <a:bodyPr/>
        <a:lstStyle/>
        <a:p>
          <a:endParaRPr lang="en-IN"/>
        </a:p>
      </dgm:t>
    </dgm:pt>
    <dgm:pt modelId="{E94C781A-B060-4C50-80BF-E46F5BBAC4F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IN" sz="1800" dirty="0">
              <a:latin typeface="Arial" panose="020B0604020202020204" pitchFamily="34" charset="0"/>
              <a:cs typeface="Arial" panose="020B0604020202020204" pitchFamily="34" charset="0"/>
            </a:rPr>
            <a:t>Planned tasks in stages, reviewed results regularly, and ensured all insights aligned with project objectives</a:t>
          </a:r>
          <a:r>
            <a:rPr lang="en-IN" sz="1600" dirty="0"/>
            <a:t>.</a:t>
          </a:r>
        </a:p>
      </dgm:t>
    </dgm:pt>
    <dgm:pt modelId="{C22BAD0B-89E5-47BF-82AB-F519667957ED}" type="parTrans" cxnId="{46966AB0-C296-4C30-80A5-EC43ABFD33A2}">
      <dgm:prSet/>
      <dgm:spPr/>
      <dgm:t>
        <a:bodyPr/>
        <a:lstStyle/>
        <a:p>
          <a:endParaRPr lang="en-IN"/>
        </a:p>
      </dgm:t>
    </dgm:pt>
    <dgm:pt modelId="{5DEEEC2E-487F-4746-8247-FF04EF5A2AD5}" type="sibTrans" cxnId="{46966AB0-C296-4C30-80A5-EC43ABFD33A2}">
      <dgm:prSet/>
      <dgm:spPr/>
      <dgm:t>
        <a:bodyPr/>
        <a:lstStyle/>
        <a:p>
          <a:endParaRPr lang="en-IN"/>
        </a:p>
      </dgm:t>
    </dgm:pt>
    <dgm:pt modelId="{25A834FF-F5AF-4905-A9F7-B770F0D83569}" type="pres">
      <dgm:prSet presAssocID="{C6C1DDF7-EC55-487F-B7DD-78FF28864F1A}" presName="rootnode" presStyleCnt="0">
        <dgm:presLayoutVars>
          <dgm:chMax/>
          <dgm:chPref/>
          <dgm:dir/>
          <dgm:animLvl val="lvl"/>
        </dgm:presLayoutVars>
      </dgm:prSet>
      <dgm:spPr/>
    </dgm:pt>
    <dgm:pt modelId="{FABD0A22-450D-4564-B0B6-A1A22A99596B}" type="pres">
      <dgm:prSet presAssocID="{B82AE10B-64B6-4444-8580-18EB73A39038}" presName="composite" presStyleCnt="0"/>
      <dgm:spPr/>
    </dgm:pt>
    <dgm:pt modelId="{97EACFD3-6E44-40A0-B762-071033368E7F}" type="pres">
      <dgm:prSet presAssocID="{B82AE10B-64B6-4444-8580-18EB73A39038}" presName="LShape" presStyleLbl="alignNode1" presStyleIdx="0" presStyleCnt="3"/>
      <dgm:spPr/>
    </dgm:pt>
    <dgm:pt modelId="{E59863FB-8FBF-4673-B53B-6C20719DEC72}" type="pres">
      <dgm:prSet presAssocID="{B82AE10B-64B6-4444-8580-18EB73A39038}" presName="ParentText" presStyleLbl="revTx" presStyleIdx="0" presStyleCnt="2">
        <dgm:presLayoutVars>
          <dgm:chMax val="0"/>
          <dgm:chPref val="0"/>
          <dgm:bulletEnabled val="1"/>
        </dgm:presLayoutVars>
      </dgm:prSet>
      <dgm:spPr/>
    </dgm:pt>
    <dgm:pt modelId="{023339BF-CF6E-4658-A0EF-69CDDF0B5252}" type="pres">
      <dgm:prSet presAssocID="{B82AE10B-64B6-4444-8580-18EB73A39038}" presName="Triangle" presStyleLbl="alignNode1" presStyleIdx="1" presStyleCnt="3"/>
      <dgm:spPr/>
    </dgm:pt>
    <dgm:pt modelId="{FAA1C6EA-DD62-408A-A6E8-24F25AD8247F}" type="pres">
      <dgm:prSet presAssocID="{A24CB1B4-08CB-40D7-BD3E-9D18429027A2}" presName="sibTrans" presStyleCnt="0"/>
      <dgm:spPr/>
    </dgm:pt>
    <dgm:pt modelId="{49002D37-1880-4452-A00E-FD715D64D696}" type="pres">
      <dgm:prSet presAssocID="{A24CB1B4-08CB-40D7-BD3E-9D18429027A2}" presName="space" presStyleCnt="0"/>
      <dgm:spPr/>
    </dgm:pt>
    <dgm:pt modelId="{52AAF2F6-AD97-4FD8-8391-268E8116AC76}" type="pres">
      <dgm:prSet presAssocID="{61730FD9-0CE2-4D30-BDBC-360D07FC9E80}" presName="composite" presStyleCnt="0"/>
      <dgm:spPr/>
    </dgm:pt>
    <dgm:pt modelId="{48435200-C57F-44D4-8BCF-1754E3173A00}" type="pres">
      <dgm:prSet presAssocID="{61730FD9-0CE2-4D30-BDBC-360D07FC9E80}" presName="LShape" presStyleLbl="alignNode1" presStyleIdx="2" presStyleCnt="3"/>
      <dgm:spPr/>
    </dgm:pt>
    <dgm:pt modelId="{2C1776E2-EC43-4E00-829F-1EA8B827D219}" type="pres">
      <dgm:prSet presAssocID="{61730FD9-0CE2-4D30-BDBC-360D07FC9E80}" presName="ParentText" presStyleLbl="revTx" presStyleIdx="1" presStyleCnt="2">
        <dgm:presLayoutVars>
          <dgm:chMax val="0"/>
          <dgm:chPref val="0"/>
          <dgm:bulletEnabled val="1"/>
        </dgm:presLayoutVars>
      </dgm:prSet>
      <dgm:spPr/>
    </dgm:pt>
  </dgm:ptLst>
  <dgm:cxnLst>
    <dgm:cxn modelId="{66FCC805-AA2B-404B-A024-8EC1F7EBAFD7}" srcId="{61730FD9-0CE2-4D30-BDBC-360D07FC9E80}" destId="{FA7C40F0-BA6D-43FD-97D4-94BC4BA277C5}" srcOrd="0" destOrd="0" parTransId="{F36FE47D-8953-4DE7-99BF-F08861725EC2}" sibTransId="{A6B5E3E7-816D-472D-9C5E-5E7ACBD15A84}"/>
    <dgm:cxn modelId="{D2B8061C-7635-456D-9E50-43231D847488}" srcId="{C6C1DDF7-EC55-487F-B7DD-78FF28864F1A}" destId="{B82AE10B-64B6-4444-8580-18EB73A39038}" srcOrd="0" destOrd="0" parTransId="{402DD5F3-AB4C-4E51-B25C-57CEF326FF2A}" sibTransId="{A24CB1B4-08CB-40D7-BD3E-9D18429027A2}"/>
    <dgm:cxn modelId="{B8C8DA1F-6CA4-46CF-BBE9-31822F33E642}" type="presOf" srcId="{A0BD0414-589F-42F5-B3A0-4BF881626DE1}" destId="{2C1776E2-EC43-4E00-829F-1EA8B827D219}" srcOrd="0" destOrd="2" presId="urn:microsoft.com/office/officeart/2009/3/layout/StepUpProcess"/>
    <dgm:cxn modelId="{E3E3BE27-8F42-42A1-B5A4-88FFEFE7D8FD}" type="presOf" srcId="{FA695A26-9830-4737-8F78-4E26D3DC8EFC}" destId="{2C1776E2-EC43-4E00-829F-1EA8B827D219}" srcOrd="0" destOrd="3" presId="urn:microsoft.com/office/officeart/2009/3/layout/StepUpProcess"/>
    <dgm:cxn modelId="{6674F837-3ADB-485F-ADFA-16FD4E87C546}" srcId="{B82AE10B-64B6-4444-8580-18EB73A39038}" destId="{1CBBD08A-4DE1-47B4-9133-A6E702637144}" srcOrd="1" destOrd="0" parTransId="{4C4BFBCA-9567-4156-8299-A36CC6B76E72}" sibTransId="{27952DF6-E414-4880-BFC9-8A4479D0D23E}"/>
    <dgm:cxn modelId="{47E19439-1AB0-4612-BC5E-A4E91AA68C8F}" type="presOf" srcId="{5691E427-E704-4860-A5B0-D2C1DDE1B07A}" destId="{E59863FB-8FBF-4673-B53B-6C20719DEC72}" srcOrd="0" destOrd="5" presId="urn:microsoft.com/office/officeart/2009/3/layout/StepUpProcess"/>
    <dgm:cxn modelId="{7626283C-9F5F-4D84-A0A9-769E845CBF5F}" type="presOf" srcId="{1CBBD08A-4DE1-47B4-9133-A6E702637144}" destId="{E59863FB-8FBF-4673-B53B-6C20719DEC72}" srcOrd="0" destOrd="2" presId="urn:microsoft.com/office/officeart/2009/3/layout/StepUpProcess"/>
    <dgm:cxn modelId="{0AB90E6F-3D7D-4A94-A670-B5D437D1D812}" type="presOf" srcId="{834BC503-5310-46BC-84B3-173709431C5D}" destId="{E59863FB-8FBF-4673-B53B-6C20719DEC72}" srcOrd="0" destOrd="3" presId="urn:microsoft.com/office/officeart/2009/3/layout/StepUpProcess"/>
    <dgm:cxn modelId="{19A02A74-D5A8-44A1-BEBD-030063EB1279}" type="presOf" srcId="{FA7C40F0-BA6D-43FD-97D4-94BC4BA277C5}" destId="{2C1776E2-EC43-4E00-829F-1EA8B827D219}" srcOrd="0" destOrd="1" presId="urn:microsoft.com/office/officeart/2009/3/layout/StepUpProcess"/>
    <dgm:cxn modelId="{DF825679-30D2-4739-B990-1EC1C11D8A73}" type="presOf" srcId="{61730FD9-0CE2-4D30-BDBC-360D07FC9E80}" destId="{2C1776E2-EC43-4E00-829F-1EA8B827D219}" srcOrd="0" destOrd="0" presId="urn:microsoft.com/office/officeart/2009/3/layout/StepUpProcess"/>
    <dgm:cxn modelId="{EFEF3B8C-4013-4426-8AF6-AF581D56AE52}" srcId="{61730FD9-0CE2-4D30-BDBC-360D07FC9E80}" destId="{A0BD0414-589F-42F5-B3A0-4BF881626DE1}" srcOrd="1" destOrd="0" parTransId="{97091B90-36AC-4DD2-8CBF-C83C7507EC4E}" sibTransId="{65C72391-A72D-4B19-896D-1F75FA0CA329}"/>
    <dgm:cxn modelId="{844A6497-F57B-4D30-ABAB-114DB8CA9B0B}" type="presOf" srcId="{E94C781A-B060-4C50-80BF-E46F5BBAC4F3}" destId="{2C1776E2-EC43-4E00-829F-1EA8B827D219}" srcOrd="0" destOrd="5" presId="urn:microsoft.com/office/officeart/2009/3/layout/StepUpProcess"/>
    <dgm:cxn modelId="{36DBBE98-7097-4401-AEA3-DE7830D4879B}" type="presOf" srcId="{71F4B31B-D4F6-4DB0-AF83-0F3BAC3E021C}" destId="{E59863FB-8FBF-4673-B53B-6C20719DEC72}" srcOrd="0" destOrd="1" presId="urn:microsoft.com/office/officeart/2009/3/layout/StepUpProcess"/>
    <dgm:cxn modelId="{46966AB0-C296-4C30-80A5-EC43ABFD33A2}" srcId="{61730FD9-0CE2-4D30-BDBC-360D07FC9E80}" destId="{E94C781A-B060-4C50-80BF-E46F5BBAC4F3}" srcOrd="4" destOrd="0" parTransId="{C22BAD0B-89E5-47BF-82AB-F519667957ED}" sibTransId="{5DEEEC2E-487F-4746-8247-FF04EF5A2AD5}"/>
    <dgm:cxn modelId="{4763F4B5-C61B-418E-8D11-CBFB939A36EC}" srcId="{61730FD9-0CE2-4D30-BDBC-360D07FC9E80}" destId="{E3A64478-3033-4E01-AEF2-DE77EA50630C}" srcOrd="3" destOrd="0" parTransId="{D4EED96C-AD89-4399-958E-3550E5CE2897}" sibTransId="{69A898AB-F8D0-495B-9822-132101413312}"/>
    <dgm:cxn modelId="{711CB1BA-822F-4CE3-B658-A412FC317F8F}" type="presOf" srcId="{3DEFAAAC-3112-40C7-8D9E-25EBE73DA067}" destId="{E59863FB-8FBF-4673-B53B-6C20719DEC72}" srcOrd="0" destOrd="4" presId="urn:microsoft.com/office/officeart/2009/3/layout/StepUpProcess"/>
    <dgm:cxn modelId="{8EB72EC4-59BE-4A1F-88C9-8AA39E02B463}" srcId="{B82AE10B-64B6-4444-8580-18EB73A39038}" destId="{71F4B31B-D4F6-4DB0-AF83-0F3BAC3E021C}" srcOrd="0" destOrd="0" parTransId="{50214C90-04B6-4F63-9F51-0D45319EE07A}" sibTransId="{91D4EBED-1905-4E08-8C6A-A9A366C25789}"/>
    <dgm:cxn modelId="{460E24CC-909D-4A51-94FC-0F298C8EA291}" type="presOf" srcId="{E3A64478-3033-4E01-AEF2-DE77EA50630C}" destId="{2C1776E2-EC43-4E00-829F-1EA8B827D219}" srcOrd="0" destOrd="4" presId="urn:microsoft.com/office/officeart/2009/3/layout/StepUpProcess"/>
    <dgm:cxn modelId="{63833ECF-4154-4C09-844F-923780A81A83}" srcId="{B82AE10B-64B6-4444-8580-18EB73A39038}" destId="{5691E427-E704-4860-A5B0-D2C1DDE1B07A}" srcOrd="4" destOrd="0" parTransId="{726B047F-6076-4BF5-8B67-5FED17FFC385}" sibTransId="{ED242E0B-068A-4F0E-9CE3-2B0AA1387228}"/>
    <dgm:cxn modelId="{1BB65BD3-A131-4C23-8E19-90C5EA301276}" srcId="{B82AE10B-64B6-4444-8580-18EB73A39038}" destId="{3DEFAAAC-3112-40C7-8D9E-25EBE73DA067}" srcOrd="3" destOrd="0" parTransId="{A20658A5-5821-4D48-842C-6DAF29048371}" sibTransId="{F92C7DB2-AC6E-40B8-87A5-772A1C7D32ED}"/>
    <dgm:cxn modelId="{D609EDD6-255D-4BF0-A2A8-D0ECE12741BA}" srcId="{61730FD9-0CE2-4D30-BDBC-360D07FC9E80}" destId="{FA695A26-9830-4737-8F78-4E26D3DC8EFC}" srcOrd="2" destOrd="0" parTransId="{7BAD1A17-B07E-4D02-BA3C-A95E4E1C697C}" sibTransId="{23BC6F02-DEE9-4EA7-9F40-E779362FA73D}"/>
    <dgm:cxn modelId="{76308CE9-0355-471B-9BEE-C1ED9640D3A3}" srcId="{B82AE10B-64B6-4444-8580-18EB73A39038}" destId="{834BC503-5310-46BC-84B3-173709431C5D}" srcOrd="2" destOrd="0" parTransId="{0FB78369-AABB-413D-BAB7-C89BD14EF191}" sibTransId="{F03FD71B-9D7E-47A7-848E-A1070445F3E9}"/>
    <dgm:cxn modelId="{F1FD76ED-9BFF-4522-9C5B-0DE76CA8BFC3}" type="presOf" srcId="{C6C1DDF7-EC55-487F-B7DD-78FF28864F1A}" destId="{25A834FF-F5AF-4905-A9F7-B770F0D83569}" srcOrd="0" destOrd="0" presId="urn:microsoft.com/office/officeart/2009/3/layout/StepUpProcess"/>
    <dgm:cxn modelId="{CC9F64F8-C0CC-4753-A524-6D683E42ACEE}" srcId="{C6C1DDF7-EC55-487F-B7DD-78FF28864F1A}" destId="{61730FD9-0CE2-4D30-BDBC-360D07FC9E80}" srcOrd="1" destOrd="0" parTransId="{2A3691F5-6162-4822-8302-3F3960D414E2}" sibTransId="{40BFCBBC-FB1D-455C-BBAA-93ECAFC67F8D}"/>
    <dgm:cxn modelId="{ED74D2FC-49A3-447A-AC3A-0A3590B4D4C4}" type="presOf" srcId="{B82AE10B-64B6-4444-8580-18EB73A39038}" destId="{E59863FB-8FBF-4673-B53B-6C20719DEC72}" srcOrd="0" destOrd="0" presId="urn:microsoft.com/office/officeart/2009/3/layout/StepUpProcess"/>
    <dgm:cxn modelId="{B665A506-B5EA-46E5-88AA-ADC437ADB6BC}" type="presParOf" srcId="{25A834FF-F5AF-4905-A9F7-B770F0D83569}" destId="{FABD0A22-450D-4564-B0B6-A1A22A99596B}" srcOrd="0" destOrd="0" presId="urn:microsoft.com/office/officeart/2009/3/layout/StepUpProcess"/>
    <dgm:cxn modelId="{9E592A80-AA76-4D97-8552-CC5E57C2A690}" type="presParOf" srcId="{FABD0A22-450D-4564-B0B6-A1A22A99596B}" destId="{97EACFD3-6E44-40A0-B762-071033368E7F}" srcOrd="0" destOrd="0" presId="urn:microsoft.com/office/officeart/2009/3/layout/StepUpProcess"/>
    <dgm:cxn modelId="{1475EBB3-3B21-4C66-830F-7EEC7B9E26F8}" type="presParOf" srcId="{FABD0A22-450D-4564-B0B6-A1A22A99596B}" destId="{E59863FB-8FBF-4673-B53B-6C20719DEC72}" srcOrd="1" destOrd="0" presId="urn:microsoft.com/office/officeart/2009/3/layout/StepUpProcess"/>
    <dgm:cxn modelId="{7B613DE6-C4D3-4F72-ABC3-89540711394A}" type="presParOf" srcId="{FABD0A22-450D-4564-B0B6-A1A22A99596B}" destId="{023339BF-CF6E-4658-A0EF-69CDDF0B5252}" srcOrd="2" destOrd="0" presId="urn:microsoft.com/office/officeart/2009/3/layout/StepUpProcess"/>
    <dgm:cxn modelId="{590BFAC0-D233-482B-99CC-AE55D7629DAC}" type="presParOf" srcId="{25A834FF-F5AF-4905-A9F7-B770F0D83569}" destId="{FAA1C6EA-DD62-408A-A6E8-24F25AD8247F}" srcOrd="1" destOrd="0" presId="urn:microsoft.com/office/officeart/2009/3/layout/StepUpProcess"/>
    <dgm:cxn modelId="{CD1AB37C-802F-4125-B2AD-008FA53DF374}" type="presParOf" srcId="{FAA1C6EA-DD62-408A-A6E8-24F25AD8247F}" destId="{49002D37-1880-4452-A00E-FD715D64D696}" srcOrd="0" destOrd="0" presId="urn:microsoft.com/office/officeart/2009/3/layout/StepUpProcess"/>
    <dgm:cxn modelId="{E58D6A12-8D7B-4794-B720-1EE69114C7F6}" type="presParOf" srcId="{25A834FF-F5AF-4905-A9F7-B770F0D83569}" destId="{52AAF2F6-AD97-4FD8-8391-268E8116AC76}" srcOrd="2" destOrd="0" presId="urn:microsoft.com/office/officeart/2009/3/layout/StepUpProcess"/>
    <dgm:cxn modelId="{F67E08BE-5BC3-4780-80B5-01320FE8CB7B}" type="presParOf" srcId="{52AAF2F6-AD97-4FD8-8391-268E8116AC76}" destId="{48435200-C57F-44D4-8BCF-1754E3173A00}" srcOrd="0" destOrd="0" presId="urn:microsoft.com/office/officeart/2009/3/layout/StepUpProcess"/>
    <dgm:cxn modelId="{0FDDD4FE-85D2-4387-865B-B8716BCBECD5}" type="presParOf" srcId="{52AAF2F6-AD97-4FD8-8391-268E8116AC76}" destId="{2C1776E2-EC43-4E00-829F-1EA8B827D219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A8626E-BE0F-45B5-9559-A9BFAFF0C866}">
      <dsp:nvSpPr>
        <dsp:cNvPr id="0" name=""/>
        <dsp:cNvSpPr/>
      </dsp:nvSpPr>
      <dsp:spPr>
        <a:xfrm>
          <a:off x="3391" y="614277"/>
          <a:ext cx="2690913" cy="1614547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b="1" i="1" kern="1200"/>
            <a:t>DIKSHANT RAVINDRA VARSALE</a:t>
          </a:r>
          <a:endParaRPr lang="en-IN" sz="2400" kern="1200"/>
        </a:p>
      </dsp:txBody>
      <dsp:txXfrm>
        <a:off x="3391" y="614277"/>
        <a:ext cx="2690913" cy="1614547"/>
      </dsp:txXfrm>
    </dsp:sp>
    <dsp:sp modelId="{943F33CC-E21E-42DC-B4D1-8E6DE1E30A2A}">
      <dsp:nvSpPr>
        <dsp:cNvPr id="0" name=""/>
        <dsp:cNvSpPr/>
      </dsp:nvSpPr>
      <dsp:spPr>
        <a:xfrm>
          <a:off x="3005590" y="581906"/>
          <a:ext cx="2690913" cy="1614547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b="1" i="1" kern="1200"/>
            <a:t>MARUTHI KUMAR</a:t>
          </a:r>
          <a:endParaRPr lang="en-IN" sz="2400" kern="1200"/>
        </a:p>
      </dsp:txBody>
      <dsp:txXfrm>
        <a:off x="3005590" y="581906"/>
        <a:ext cx="2690913" cy="1614547"/>
      </dsp:txXfrm>
    </dsp:sp>
    <dsp:sp modelId="{8443BE89-19FF-4CEE-9AA4-0EBF58B2B29C}">
      <dsp:nvSpPr>
        <dsp:cNvPr id="0" name=""/>
        <dsp:cNvSpPr/>
      </dsp:nvSpPr>
      <dsp:spPr>
        <a:xfrm>
          <a:off x="5923401" y="614277"/>
          <a:ext cx="2690913" cy="1614547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b="1" i="1" kern="1200"/>
            <a:t>MOHAMMED HARIS</a:t>
          </a:r>
          <a:endParaRPr lang="en-IN" sz="2400" kern="1200"/>
        </a:p>
      </dsp:txBody>
      <dsp:txXfrm>
        <a:off x="5923401" y="614277"/>
        <a:ext cx="2690913" cy="1614547"/>
      </dsp:txXfrm>
    </dsp:sp>
    <dsp:sp modelId="{6311D157-789D-4ADE-A521-76B9F272C659}">
      <dsp:nvSpPr>
        <dsp:cNvPr id="0" name=""/>
        <dsp:cNvSpPr/>
      </dsp:nvSpPr>
      <dsp:spPr>
        <a:xfrm>
          <a:off x="8883405" y="614277"/>
          <a:ext cx="2690913" cy="1614547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b="1" i="1" kern="1200"/>
            <a:t>TEJAS NAMBIAR</a:t>
          </a:r>
          <a:endParaRPr lang="en-IN" sz="2400" kern="1200"/>
        </a:p>
      </dsp:txBody>
      <dsp:txXfrm>
        <a:off x="8883405" y="614277"/>
        <a:ext cx="2690913" cy="1614547"/>
      </dsp:txXfrm>
    </dsp:sp>
    <dsp:sp modelId="{46CA9CEA-DBA3-43C5-9F9A-0EC15AD48189}">
      <dsp:nvSpPr>
        <dsp:cNvPr id="0" name=""/>
        <dsp:cNvSpPr/>
      </dsp:nvSpPr>
      <dsp:spPr>
        <a:xfrm>
          <a:off x="1483394" y="2497917"/>
          <a:ext cx="2690913" cy="1614547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b="1" i="1" kern="1200"/>
            <a:t>KAVITA HOTAKAR</a:t>
          </a:r>
          <a:endParaRPr lang="en-IN" sz="2400" kern="1200"/>
        </a:p>
      </dsp:txBody>
      <dsp:txXfrm>
        <a:off x="1483394" y="2497917"/>
        <a:ext cx="2690913" cy="1614547"/>
      </dsp:txXfrm>
    </dsp:sp>
    <dsp:sp modelId="{352FB63B-FD80-426D-8DD9-1ABA4EFA813A}">
      <dsp:nvSpPr>
        <dsp:cNvPr id="0" name=""/>
        <dsp:cNvSpPr/>
      </dsp:nvSpPr>
      <dsp:spPr>
        <a:xfrm>
          <a:off x="4443398" y="2497917"/>
          <a:ext cx="2690913" cy="1614547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b="1" i="1" kern="1200"/>
            <a:t>NAGARATNA ASHOK NAIK</a:t>
          </a:r>
          <a:endParaRPr lang="en-IN" sz="2400" kern="1200"/>
        </a:p>
      </dsp:txBody>
      <dsp:txXfrm>
        <a:off x="4443398" y="2497917"/>
        <a:ext cx="2690913" cy="1614547"/>
      </dsp:txXfrm>
    </dsp:sp>
    <dsp:sp modelId="{8D8F511F-382E-4E21-80BF-0BF62B1E24D0}">
      <dsp:nvSpPr>
        <dsp:cNvPr id="0" name=""/>
        <dsp:cNvSpPr/>
      </dsp:nvSpPr>
      <dsp:spPr>
        <a:xfrm>
          <a:off x="7403403" y="2497917"/>
          <a:ext cx="2690913" cy="1614547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b="1" i="1" kern="1200"/>
            <a:t>MEMAN SAKIRMAHAMMAD PIRMAHAMMAD</a:t>
          </a:r>
          <a:endParaRPr lang="en-IN" sz="2400" kern="1200"/>
        </a:p>
      </dsp:txBody>
      <dsp:txXfrm>
        <a:off x="7403403" y="2497917"/>
        <a:ext cx="2690913" cy="161454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2EB39B-5580-472A-8C8F-9F2B704AE511}">
      <dsp:nvSpPr>
        <dsp:cNvPr id="0" name=""/>
        <dsp:cNvSpPr/>
      </dsp:nvSpPr>
      <dsp:spPr>
        <a:xfrm>
          <a:off x="0" y="693"/>
          <a:ext cx="11830930" cy="0"/>
        </a:xfrm>
        <a:prstGeom prst="line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58ED40-3F07-4F22-9BB9-6D56F094452B}">
      <dsp:nvSpPr>
        <dsp:cNvPr id="0" name=""/>
        <dsp:cNvSpPr/>
      </dsp:nvSpPr>
      <dsp:spPr>
        <a:xfrm>
          <a:off x="0" y="693"/>
          <a:ext cx="11830930" cy="4058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KPI 1 WEEKDAY VS WEEKEND PAYMENT STATICS</a:t>
          </a:r>
          <a:endParaRPr lang="en-IN" sz="1800" b="0" kern="120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0" y="693"/>
        <a:ext cx="11830930" cy="405854"/>
      </dsp:txXfrm>
    </dsp:sp>
    <dsp:sp modelId="{D6F7DE94-2036-4286-A3A1-1228594CF4FF}">
      <dsp:nvSpPr>
        <dsp:cNvPr id="0" name=""/>
        <dsp:cNvSpPr/>
      </dsp:nvSpPr>
      <dsp:spPr>
        <a:xfrm>
          <a:off x="0" y="406548"/>
          <a:ext cx="11830930" cy="0"/>
        </a:xfrm>
        <a:prstGeom prst="line">
          <a:avLst/>
        </a:prstGeom>
        <a:solidFill>
          <a:schemeClr val="accent2">
            <a:shade val="80000"/>
            <a:hueOff val="26926"/>
            <a:satOff val="136"/>
            <a:lumOff val="1960"/>
            <a:alphaOff val="0"/>
          </a:schemeClr>
        </a:solidFill>
        <a:ln w="19050" cap="rnd" cmpd="sng" algn="ctr">
          <a:solidFill>
            <a:schemeClr val="accent2">
              <a:shade val="80000"/>
              <a:hueOff val="26926"/>
              <a:satOff val="136"/>
              <a:lumOff val="196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9FC537-AA3E-45C7-960E-AF9C586D65BA}">
      <dsp:nvSpPr>
        <dsp:cNvPr id="0" name=""/>
        <dsp:cNvSpPr/>
      </dsp:nvSpPr>
      <dsp:spPr>
        <a:xfrm>
          <a:off x="0" y="406548"/>
          <a:ext cx="11830930" cy="4058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KPI 2 NUMBER OF ORDERS WITH REVIEW SCORE 5 AND PAYMENT TYPE AS CREDIT CARDS</a:t>
          </a:r>
          <a:endParaRPr lang="en-IN" sz="1800" b="0" kern="120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0" y="406548"/>
        <a:ext cx="11830930" cy="405854"/>
      </dsp:txXfrm>
    </dsp:sp>
    <dsp:sp modelId="{ED7EC604-9F09-4E1B-B58E-02375DAA0AFD}">
      <dsp:nvSpPr>
        <dsp:cNvPr id="0" name=""/>
        <dsp:cNvSpPr/>
      </dsp:nvSpPr>
      <dsp:spPr>
        <a:xfrm>
          <a:off x="0" y="812402"/>
          <a:ext cx="11830930" cy="0"/>
        </a:xfrm>
        <a:prstGeom prst="line">
          <a:avLst/>
        </a:prstGeom>
        <a:solidFill>
          <a:schemeClr val="accent2">
            <a:shade val="80000"/>
            <a:hueOff val="53852"/>
            <a:satOff val="271"/>
            <a:lumOff val="3920"/>
            <a:alphaOff val="0"/>
          </a:schemeClr>
        </a:solidFill>
        <a:ln w="19050" cap="rnd" cmpd="sng" algn="ctr">
          <a:solidFill>
            <a:schemeClr val="accent2">
              <a:shade val="80000"/>
              <a:hueOff val="53852"/>
              <a:satOff val="271"/>
              <a:lumOff val="392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9DD9A5-41AE-47EC-8B9A-7FAEE7EABD31}">
      <dsp:nvSpPr>
        <dsp:cNvPr id="0" name=""/>
        <dsp:cNvSpPr/>
      </dsp:nvSpPr>
      <dsp:spPr>
        <a:xfrm>
          <a:off x="0" y="812402"/>
          <a:ext cx="11830930" cy="4058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cap="none" spc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KPI 3  AVEREAGE NO. OF DAYS TAKEN FOR ORDER DELIVERED CUSTOMER DATE FOR PET SHOP</a:t>
          </a:r>
          <a:endParaRPr lang="en-IN" sz="1800" b="0" kern="1200" cap="none" spc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0" y="812402"/>
        <a:ext cx="11830930" cy="405854"/>
      </dsp:txXfrm>
    </dsp:sp>
    <dsp:sp modelId="{8B3BA720-4F0F-499B-B6DD-A680708344F9}">
      <dsp:nvSpPr>
        <dsp:cNvPr id="0" name=""/>
        <dsp:cNvSpPr/>
      </dsp:nvSpPr>
      <dsp:spPr>
        <a:xfrm>
          <a:off x="0" y="1218256"/>
          <a:ext cx="11830930" cy="0"/>
        </a:xfrm>
        <a:prstGeom prst="line">
          <a:avLst/>
        </a:prstGeom>
        <a:solidFill>
          <a:schemeClr val="accent2">
            <a:shade val="80000"/>
            <a:hueOff val="80778"/>
            <a:satOff val="407"/>
            <a:lumOff val="5879"/>
            <a:alphaOff val="0"/>
          </a:schemeClr>
        </a:solidFill>
        <a:ln w="19050" cap="rnd" cmpd="sng" algn="ctr">
          <a:solidFill>
            <a:schemeClr val="accent2">
              <a:shade val="80000"/>
              <a:hueOff val="80778"/>
              <a:satOff val="407"/>
              <a:lumOff val="587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BE8D93-64CA-4E5E-AC7B-39F08B0FD1D4}">
      <dsp:nvSpPr>
        <dsp:cNvPr id="0" name=""/>
        <dsp:cNvSpPr/>
      </dsp:nvSpPr>
      <dsp:spPr>
        <a:xfrm>
          <a:off x="0" y="1218256"/>
          <a:ext cx="11830930" cy="4058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cap="none" spc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KPI 4 AVERAGE PRICE AND PAYMENT VALUES FROM CUSTOMERS OF SAU PAULO CITY</a:t>
          </a:r>
          <a:endParaRPr lang="en-IN" sz="1800" b="0" kern="120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0" y="1218256"/>
        <a:ext cx="11830930" cy="405854"/>
      </dsp:txXfrm>
    </dsp:sp>
    <dsp:sp modelId="{73BA011E-FA8A-49C8-8340-7411E294644B}">
      <dsp:nvSpPr>
        <dsp:cNvPr id="0" name=""/>
        <dsp:cNvSpPr/>
      </dsp:nvSpPr>
      <dsp:spPr>
        <a:xfrm>
          <a:off x="0" y="1624111"/>
          <a:ext cx="11830930" cy="0"/>
        </a:xfrm>
        <a:prstGeom prst="line">
          <a:avLst/>
        </a:prstGeom>
        <a:solidFill>
          <a:schemeClr val="accent2">
            <a:shade val="80000"/>
            <a:hueOff val="107703"/>
            <a:satOff val="542"/>
            <a:lumOff val="7839"/>
            <a:alphaOff val="0"/>
          </a:schemeClr>
        </a:solidFill>
        <a:ln w="19050" cap="rnd" cmpd="sng" algn="ctr">
          <a:solidFill>
            <a:schemeClr val="accent2">
              <a:shade val="80000"/>
              <a:hueOff val="107703"/>
              <a:satOff val="542"/>
              <a:lumOff val="783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F73CDF-6590-4556-AA1B-B1C6DE67248D}">
      <dsp:nvSpPr>
        <dsp:cNvPr id="0" name=""/>
        <dsp:cNvSpPr/>
      </dsp:nvSpPr>
      <dsp:spPr>
        <a:xfrm>
          <a:off x="0" y="1624111"/>
          <a:ext cx="11830930" cy="4058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KPI 5 RELATIONSHIP BETWEEN SHIPPING DAYS VS REVIEW SCORES</a:t>
          </a:r>
          <a:endParaRPr lang="en-IN" sz="1800" b="0" kern="120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0" y="1624111"/>
        <a:ext cx="11830930" cy="405854"/>
      </dsp:txXfrm>
    </dsp:sp>
    <dsp:sp modelId="{61E39B9B-55B8-4AC6-A71C-A1B0F846B006}">
      <dsp:nvSpPr>
        <dsp:cNvPr id="0" name=""/>
        <dsp:cNvSpPr/>
      </dsp:nvSpPr>
      <dsp:spPr>
        <a:xfrm>
          <a:off x="0" y="2029965"/>
          <a:ext cx="11830930" cy="0"/>
        </a:xfrm>
        <a:prstGeom prst="line">
          <a:avLst/>
        </a:prstGeom>
        <a:solidFill>
          <a:schemeClr val="accent2">
            <a:shade val="80000"/>
            <a:hueOff val="134629"/>
            <a:satOff val="678"/>
            <a:lumOff val="9799"/>
            <a:alphaOff val="0"/>
          </a:schemeClr>
        </a:solidFill>
        <a:ln w="19050" cap="rnd" cmpd="sng" algn="ctr">
          <a:solidFill>
            <a:schemeClr val="accent2">
              <a:shade val="80000"/>
              <a:hueOff val="134629"/>
              <a:satOff val="678"/>
              <a:lumOff val="979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A9BD66-53E7-4C7E-B916-CD677FE8826F}">
      <dsp:nvSpPr>
        <dsp:cNvPr id="0" name=""/>
        <dsp:cNvSpPr/>
      </dsp:nvSpPr>
      <dsp:spPr>
        <a:xfrm>
          <a:off x="0" y="2029965"/>
          <a:ext cx="11830930" cy="4058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cap="none" spc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KPI 6 SALES AND PROFIT OF TOP 10 CITIES</a:t>
          </a:r>
          <a:endParaRPr lang="en-IN" sz="1800" b="0" kern="1200" cap="none" spc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0" y="2029965"/>
        <a:ext cx="11830930" cy="405854"/>
      </dsp:txXfrm>
    </dsp:sp>
    <dsp:sp modelId="{9BB80DB3-DA80-46DE-8F17-8F07E5B66BAE}">
      <dsp:nvSpPr>
        <dsp:cNvPr id="0" name=""/>
        <dsp:cNvSpPr/>
      </dsp:nvSpPr>
      <dsp:spPr>
        <a:xfrm>
          <a:off x="0" y="2435819"/>
          <a:ext cx="11830930" cy="0"/>
        </a:xfrm>
        <a:prstGeom prst="line">
          <a:avLst/>
        </a:prstGeom>
        <a:solidFill>
          <a:schemeClr val="accent2">
            <a:shade val="80000"/>
            <a:hueOff val="161555"/>
            <a:satOff val="813"/>
            <a:lumOff val="11759"/>
            <a:alphaOff val="0"/>
          </a:schemeClr>
        </a:solidFill>
        <a:ln w="19050" cap="rnd" cmpd="sng" algn="ctr">
          <a:solidFill>
            <a:schemeClr val="accent2">
              <a:shade val="80000"/>
              <a:hueOff val="161555"/>
              <a:satOff val="813"/>
              <a:lumOff val="1175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701E73-4F4B-4BE5-82AA-5C2CC60B568D}">
      <dsp:nvSpPr>
        <dsp:cNvPr id="0" name=""/>
        <dsp:cNvSpPr/>
      </dsp:nvSpPr>
      <dsp:spPr>
        <a:xfrm>
          <a:off x="0" y="2435819"/>
          <a:ext cx="11830930" cy="4058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cap="none" spc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KPI 7 REVIEW SCORE DISTRIBUTION</a:t>
          </a:r>
          <a:endParaRPr lang="en-IN" sz="1800" b="0" kern="1200" cap="none" spc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0" y="2435819"/>
        <a:ext cx="11830930" cy="405854"/>
      </dsp:txXfrm>
    </dsp:sp>
    <dsp:sp modelId="{104390D3-D2BE-4533-AD21-C42E07E282DA}">
      <dsp:nvSpPr>
        <dsp:cNvPr id="0" name=""/>
        <dsp:cNvSpPr/>
      </dsp:nvSpPr>
      <dsp:spPr>
        <a:xfrm>
          <a:off x="0" y="2841673"/>
          <a:ext cx="11830930" cy="0"/>
        </a:xfrm>
        <a:prstGeom prst="line">
          <a:avLst/>
        </a:prstGeom>
        <a:solidFill>
          <a:schemeClr val="accent2">
            <a:shade val="80000"/>
            <a:hueOff val="188481"/>
            <a:satOff val="949"/>
            <a:lumOff val="13718"/>
            <a:alphaOff val="0"/>
          </a:schemeClr>
        </a:solidFill>
        <a:ln w="19050" cap="rnd" cmpd="sng" algn="ctr">
          <a:solidFill>
            <a:schemeClr val="accent2">
              <a:shade val="80000"/>
              <a:hueOff val="188481"/>
              <a:satOff val="949"/>
              <a:lumOff val="1371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B867C7-5E53-4DB5-AA28-D1A666D983FD}">
      <dsp:nvSpPr>
        <dsp:cNvPr id="0" name=""/>
        <dsp:cNvSpPr/>
      </dsp:nvSpPr>
      <dsp:spPr>
        <a:xfrm>
          <a:off x="0" y="2841673"/>
          <a:ext cx="11830930" cy="4058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cap="none" spc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KPI 8 TOP 5 CATEGORIES BY PRICE VALUES</a:t>
          </a:r>
          <a:endParaRPr lang="en-IN" sz="1800" b="0" kern="1200" cap="none" spc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0" y="2841673"/>
        <a:ext cx="11830930" cy="405854"/>
      </dsp:txXfrm>
    </dsp:sp>
    <dsp:sp modelId="{405E2024-0863-42C8-90D0-76CDEFFEF248}">
      <dsp:nvSpPr>
        <dsp:cNvPr id="0" name=""/>
        <dsp:cNvSpPr/>
      </dsp:nvSpPr>
      <dsp:spPr>
        <a:xfrm>
          <a:off x="0" y="3247528"/>
          <a:ext cx="11830930" cy="0"/>
        </a:xfrm>
        <a:prstGeom prst="line">
          <a:avLst/>
        </a:prstGeom>
        <a:solidFill>
          <a:schemeClr val="accent2">
            <a:shade val="80000"/>
            <a:hueOff val="215407"/>
            <a:satOff val="1084"/>
            <a:lumOff val="15678"/>
            <a:alphaOff val="0"/>
          </a:schemeClr>
        </a:solidFill>
        <a:ln w="19050" cap="rnd" cmpd="sng" algn="ctr">
          <a:solidFill>
            <a:schemeClr val="accent2">
              <a:shade val="80000"/>
              <a:hueOff val="215407"/>
              <a:satOff val="1084"/>
              <a:lumOff val="1567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98198C-C5A8-4DB1-A6D2-558C2AC874E2}">
      <dsp:nvSpPr>
        <dsp:cNvPr id="0" name=""/>
        <dsp:cNvSpPr/>
      </dsp:nvSpPr>
      <dsp:spPr>
        <a:xfrm>
          <a:off x="0" y="3247528"/>
          <a:ext cx="11830930" cy="4058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cap="none" spc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EXCEL DASHBOARD</a:t>
          </a:r>
          <a:endParaRPr lang="en-IN" sz="1800" b="0" kern="1200" cap="none" spc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0" y="3247528"/>
        <a:ext cx="11830930" cy="405854"/>
      </dsp:txXfrm>
    </dsp:sp>
    <dsp:sp modelId="{BB66BF84-8AB1-4B57-824C-425163257B9B}">
      <dsp:nvSpPr>
        <dsp:cNvPr id="0" name=""/>
        <dsp:cNvSpPr/>
      </dsp:nvSpPr>
      <dsp:spPr>
        <a:xfrm>
          <a:off x="0" y="3653382"/>
          <a:ext cx="11830930" cy="0"/>
        </a:xfrm>
        <a:prstGeom prst="line">
          <a:avLst/>
        </a:prstGeom>
        <a:solidFill>
          <a:schemeClr val="accent2">
            <a:shade val="80000"/>
            <a:hueOff val="242333"/>
            <a:satOff val="1220"/>
            <a:lumOff val="17638"/>
            <a:alphaOff val="0"/>
          </a:schemeClr>
        </a:solidFill>
        <a:ln w="19050" cap="rnd" cmpd="sng" algn="ctr">
          <a:solidFill>
            <a:schemeClr val="accent2">
              <a:shade val="80000"/>
              <a:hueOff val="242333"/>
              <a:satOff val="1220"/>
              <a:lumOff val="1763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5F3596-110F-437F-820C-BF4C79C6C79B}">
      <dsp:nvSpPr>
        <dsp:cNvPr id="0" name=""/>
        <dsp:cNvSpPr/>
      </dsp:nvSpPr>
      <dsp:spPr>
        <a:xfrm>
          <a:off x="0" y="3653382"/>
          <a:ext cx="11830930" cy="4058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cap="none" spc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POWERBI DASHBOARD</a:t>
          </a:r>
          <a:endParaRPr lang="en-IN" sz="1800" b="0" kern="1200" cap="none" spc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0" y="3653382"/>
        <a:ext cx="11830930" cy="405854"/>
      </dsp:txXfrm>
    </dsp:sp>
    <dsp:sp modelId="{6A2BE46F-FF6A-430A-8BB7-4E3717CE3FD8}">
      <dsp:nvSpPr>
        <dsp:cNvPr id="0" name=""/>
        <dsp:cNvSpPr/>
      </dsp:nvSpPr>
      <dsp:spPr>
        <a:xfrm>
          <a:off x="0" y="4059236"/>
          <a:ext cx="11830930" cy="0"/>
        </a:xfrm>
        <a:prstGeom prst="line">
          <a:avLst/>
        </a:prstGeom>
        <a:solidFill>
          <a:schemeClr val="accent2">
            <a:shade val="80000"/>
            <a:hueOff val="269259"/>
            <a:satOff val="1355"/>
            <a:lumOff val="19598"/>
            <a:alphaOff val="0"/>
          </a:schemeClr>
        </a:solidFill>
        <a:ln w="19050" cap="rnd" cmpd="sng" algn="ctr">
          <a:solidFill>
            <a:schemeClr val="accent2">
              <a:shade val="80000"/>
              <a:hueOff val="269259"/>
              <a:satOff val="1355"/>
              <a:lumOff val="1959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AC38F8-1A9D-43D5-8D51-14AC4EF4FCB7}">
      <dsp:nvSpPr>
        <dsp:cNvPr id="0" name=""/>
        <dsp:cNvSpPr/>
      </dsp:nvSpPr>
      <dsp:spPr>
        <a:xfrm>
          <a:off x="0" y="4059236"/>
          <a:ext cx="11830930" cy="4058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cap="none" spc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TABLEAU DASHBOARD</a:t>
          </a:r>
          <a:endParaRPr lang="en-IN" sz="1800" b="0" kern="1200" cap="none" spc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0" y="4059236"/>
        <a:ext cx="11830930" cy="405854"/>
      </dsp:txXfrm>
    </dsp:sp>
    <dsp:sp modelId="{17E0D1AA-029E-430E-949D-1736CEFFBE8E}">
      <dsp:nvSpPr>
        <dsp:cNvPr id="0" name=""/>
        <dsp:cNvSpPr/>
      </dsp:nvSpPr>
      <dsp:spPr>
        <a:xfrm>
          <a:off x="0" y="4465091"/>
          <a:ext cx="11830930" cy="0"/>
        </a:xfrm>
        <a:prstGeom prst="line">
          <a:avLst/>
        </a:prstGeom>
        <a:solidFill>
          <a:schemeClr val="accent2">
            <a:shade val="80000"/>
            <a:hueOff val="296185"/>
            <a:satOff val="1491"/>
            <a:lumOff val="21557"/>
            <a:alphaOff val="0"/>
          </a:schemeClr>
        </a:solidFill>
        <a:ln w="19050" cap="rnd" cmpd="sng" algn="ctr">
          <a:solidFill>
            <a:schemeClr val="accent2">
              <a:shade val="80000"/>
              <a:hueOff val="296185"/>
              <a:satOff val="1491"/>
              <a:lumOff val="2155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679202-DE40-4A7E-BA84-F4779042B590}">
      <dsp:nvSpPr>
        <dsp:cNvPr id="0" name=""/>
        <dsp:cNvSpPr/>
      </dsp:nvSpPr>
      <dsp:spPr>
        <a:xfrm>
          <a:off x="0" y="4465091"/>
          <a:ext cx="11830930" cy="4058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cap="none" spc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SQL QUERIES</a:t>
          </a:r>
          <a:endParaRPr lang="en-IN" sz="1800" b="0" kern="1200" cap="none" spc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0" y="4465091"/>
        <a:ext cx="11830930" cy="405854"/>
      </dsp:txXfrm>
    </dsp:sp>
    <dsp:sp modelId="{43F319FA-7C39-4238-88B7-F8BB1ECC2C23}">
      <dsp:nvSpPr>
        <dsp:cNvPr id="0" name=""/>
        <dsp:cNvSpPr/>
      </dsp:nvSpPr>
      <dsp:spPr>
        <a:xfrm>
          <a:off x="0" y="4870945"/>
          <a:ext cx="11830930" cy="0"/>
        </a:xfrm>
        <a:prstGeom prst="line">
          <a:avLst/>
        </a:prstGeom>
        <a:solidFill>
          <a:schemeClr val="accent2">
            <a:shade val="80000"/>
            <a:hueOff val="323110"/>
            <a:satOff val="1626"/>
            <a:lumOff val="23517"/>
            <a:alphaOff val="0"/>
          </a:schemeClr>
        </a:solidFill>
        <a:ln w="19050" cap="rnd" cmpd="sng" algn="ctr">
          <a:solidFill>
            <a:schemeClr val="accent2">
              <a:shade val="80000"/>
              <a:hueOff val="323110"/>
              <a:satOff val="1626"/>
              <a:lumOff val="2351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F6B82E-377D-41AD-84F1-2734BD2425D8}">
      <dsp:nvSpPr>
        <dsp:cNvPr id="0" name=""/>
        <dsp:cNvSpPr/>
      </dsp:nvSpPr>
      <dsp:spPr>
        <a:xfrm>
          <a:off x="0" y="4870945"/>
          <a:ext cx="11830930" cy="4058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cap="none" spc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CONCLUSION</a:t>
          </a:r>
          <a:endParaRPr lang="en-IN" sz="1800" b="0" kern="1200" cap="none" spc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0" y="4870945"/>
        <a:ext cx="11830930" cy="405854"/>
      </dsp:txXfrm>
    </dsp:sp>
    <dsp:sp modelId="{C7C7254A-B157-428D-95B0-69124C33BF0F}">
      <dsp:nvSpPr>
        <dsp:cNvPr id="0" name=""/>
        <dsp:cNvSpPr/>
      </dsp:nvSpPr>
      <dsp:spPr>
        <a:xfrm>
          <a:off x="0" y="5276799"/>
          <a:ext cx="11830930" cy="0"/>
        </a:xfrm>
        <a:prstGeom prst="line">
          <a:avLst/>
        </a:prstGeom>
        <a:solidFill>
          <a:schemeClr val="accent2">
            <a:shade val="80000"/>
            <a:hueOff val="350036"/>
            <a:satOff val="1762"/>
            <a:lumOff val="25477"/>
            <a:alphaOff val="0"/>
          </a:schemeClr>
        </a:solidFill>
        <a:ln w="19050" cap="rnd" cmpd="sng" algn="ctr">
          <a:solidFill>
            <a:schemeClr val="accent2">
              <a:shade val="80000"/>
              <a:hueOff val="350036"/>
              <a:satOff val="1762"/>
              <a:lumOff val="2547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041790-058A-4102-AC80-1B501C100519}">
      <dsp:nvSpPr>
        <dsp:cNvPr id="0" name=""/>
        <dsp:cNvSpPr/>
      </dsp:nvSpPr>
      <dsp:spPr>
        <a:xfrm>
          <a:off x="0" y="5276799"/>
          <a:ext cx="11830930" cy="4058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cap="none" spc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rPr>
            <a:t>CHALLENGES AND OVERCOME</a:t>
          </a:r>
          <a:endParaRPr lang="en-IN" sz="1800" b="0" kern="1200" cap="none" spc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0" y="5276799"/>
        <a:ext cx="11830930" cy="40585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EACFD3-6E44-40A0-B762-071033368E7F}">
      <dsp:nvSpPr>
        <dsp:cNvPr id="0" name=""/>
        <dsp:cNvSpPr/>
      </dsp:nvSpPr>
      <dsp:spPr>
        <a:xfrm rot="5400000">
          <a:off x="1347955" y="370892"/>
          <a:ext cx="2997331" cy="4987492"/>
        </a:xfrm>
        <a:prstGeom prst="corner">
          <a:avLst>
            <a:gd name="adj1" fmla="val 16120"/>
            <a:gd name="adj2" fmla="val 16110"/>
          </a:avLst>
        </a:prstGeom>
        <a:gradFill rotWithShape="0">
          <a:gsLst>
            <a:gs pos="0">
              <a:schemeClr val="accent1">
                <a:shade val="80000"/>
                <a:hueOff val="0"/>
                <a:satOff val="0"/>
                <a:lumOff val="0"/>
                <a:alphaOff val="0"/>
                <a:tint val="70000"/>
                <a:lumMod val="110000"/>
              </a:schemeClr>
            </a:gs>
            <a:gs pos="100000">
              <a:schemeClr val="accent1">
                <a:shade val="80000"/>
                <a:hueOff val="0"/>
                <a:satOff val="0"/>
                <a:lumOff val="0"/>
                <a:alphaOff val="0"/>
                <a:tint val="82000"/>
                <a:alpha val="74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E59863FB-8FBF-4673-B53B-6C20719DEC72}">
      <dsp:nvSpPr>
        <dsp:cNvPr id="0" name=""/>
        <dsp:cNvSpPr/>
      </dsp:nvSpPr>
      <dsp:spPr>
        <a:xfrm>
          <a:off x="847626" y="1861078"/>
          <a:ext cx="4502736" cy="39469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latin typeface="Arial" panose="020B0604020202020204" pitchFamily="34" charset="0"/>
              <a:cs typeface="Arial" panose="020B0604020202020204" pitchFamily="34" charset="0"/>
            </a:rPr>
            <a:t>CHALLENGES</a:t>
          </a:r>
          <a:endParaRPr lang="en-IN" sz="28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latin typeface="Arial" panose="020B0604020202020204" pitchFamily="34" charset="0"/>
              <a:cs typeface="Arial" panose="020B0604020202020204" pitchFamily="34" charset="0"/>
            </a:rPr>
            <a:t>Difficulty importing large dataset into MySQL due to errors like 1290 and 1146.</a:t>
          </a:r>
          <a:endParaRPr lang="en-IN" sz="20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latin typeface="Arial" panose="020B0604020202020204" pitchFamily="34" charset="0"/>
              <a:cs typeface="Arial" panose="020B0604020202020204" pitchFamily="34" charset="0"/>
            </a:rPr>
            <a:t>Difficulty in creating clear and meaningful pivot tables .</a:t>
          </a:r>
          <a:endParaRPr lang="en-IN" sz="20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latin typeface="Arial" panose="020B0604020202020204" pitchFamily="34" charset="0"/>
              <a:cs typeface="Arial" panose="020B0604020202020204" pitchFamily="34" charset="0"/>
            </a:rPr>
            <a:t>Interpreting the relationship between delivery time and customer review scores.</a:t>
          </a:r>
          <a:endParaRPr lang="en-IN" sz="20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latin typeface="Arial" panose="020B0604020202020204" pitchFamily="34" charset="0"/>
              <a:cs typeface="Arial" panose="020B0604020202020204" pitchFamily="34" charset="0"/>
            </a:rPr>
            <a:t>Too many categories in data</a:t>
          </a:r>
          <a:endParaRPr lang="en-IN" sz="20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latin typeface="Arial" panose="020B0604020202020204" pitchFamily="34" charset="0"/>
              <a:cs typeface="Arial" panose="020B0604020202020204" pitchFamily="34" charset="0"/>
            </a:rPr>
            <a:t>Understanding the project scope or objectives at the start.</a:t>
          </a:r>
          <a:endParaRPr lang="en-IN" sz="20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847626" y="1861078"/>
        <a:ext cx="4502736" cy="3946912"/>
      </dsp:txXfrm>
    </dsp:sp>
    <dsp:sp modelId="{023339BF-CF6E-4658-A0EF-69CDDF0B5252}">
      <dsp:nvSpPr>
        <dsp:cNvPr id="0" name=""/>
        <dsp:cNvSpPr/>
      </dsp:nvSpPr>
      <dsp:spPr>
        <a:xfrm>
          <a:off x="4500789" y="3707"/>
          <a:ext cx="849572" cy="849572"/>
        </a:xfrm>
        <a:prstGeom prst="triangle">
          <a:avLst>
            <a:gd name="adj" fmla="val 100000"/>
          </a:avLst>
        </a:prstGeom>
        <a:gradFill rotWithShape="0">
          <a:gsLst>
            <a:gs pos="0">
              <a:schemeClr val="accent1">
                <a:shade val="80000"/>
                <a:hueOff val="-97301"/>
                <a:satOff val="-5245"/>
                <a:lumOff val="13777"/>
                <a:alphaOff val="0"/>
                <a:tint val="70000"/>
                <a:lumMod val="110000"/>
              </a:schemeClr>
            </a:gs>
            <a:gs pos="100000">
              <a:schemeClr val="accent1">
                <a:shade val="80000"/>
                <a:hueOff val="-97301"/>
                <a:satOff val="-5245"/>
                <a:lumOff val="13777"/>
                <a:alphaOff val="0"/>
                <a:tint val="82000"/>
                <a:alpha val="74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shade val="80000"/>
              <a:hueOff val="-97301"/>
              <a:satOff val="-5245"/>
              <a:lumOff val="13777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48435200-C57F-44D4-8BCF-1754E3173A00}">
      <dsp:nvSpPr>
        <dsp:cNvPr id="0" name=""/>
        <dsp:cNvSpPr/>
      </dsp:nvSpPr>
      <dsp:spPr>
        <a:xfrm rot="5400000">
          <a:off x="6860184" y="-993114"/>
          <a:ext cx="2997331" cy="4987492"/>
        </a:xfrm>
        <a:prstGeom prst="corner">
          <a:avLst>
            <a:gd name="adj1" fmla="val 16120"/>
            <a:gd name="adj2" fmla="val 16110"/>
          </a:avLst>
        </a:prstGeom>
        <a:gradFill rotWithShape="0">
          <a:gsLst>
            <a:gs pos="0">
              <a:schemeClr val="accent1">
                <a:shade val="80000"/>
                <a:hueOff val="-194603"/>
                <a:satOff val="-10490"/>
                <a:lumOff val="27553"/>
                <a:alphaOff val="0"/>
                <a:tint val="70000"/>
                <a:lumMod val="110000"/>
              </a:schemeClr>
            </a:gs>
            <a:gs pos="100000">
              <a:schemeClr val="accent1">
                <a:shade val="80000"/>
                <a:hueOff val="-194603"/>
                <a:satOff val="-10490"/>
                <a:lumOff val="27553"/>
                <a:alphaOff val="0"/>
                <a:tint val="82000"/>
                <a:alpha val="74000"/>
              </a:schemeClr>
            </a:gs>
          </a:gsLst>
          <a:lin ang="5400000" scaled="0"/>
        </a:gradFill>
        <a:ln w="9525" cap="rnd" cmpd="sng" algn="ctr">
          <a:solidFill>
            <a:schemeClr val="accent1">
              <a:shade val="80000"/>
              <a:hueOff val="-194603"/>
              <a:satOff val="-10490"/>
              <a:lumOff val="2755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2C1776E2-EC43-4E00-829F-1EA8B827D219}">
      <dsp:nvSpPr>
        <dsp:cNvPr id="0" name=""/>
        <dsp:cNvSpPr/>
      </dsp:nvSpPr>
      <dsp:spPr>
        <a:xfrm>
          <a:off x="6359855" y="497071"/>
          <a:ext cx="4502736" cy="39469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latin typeface="Arial" panose="020B0604020202020204" pitchFamily="34" charset="0"/>
              <a:cs typeface="Arial" panose="020B0604020202020204" pitchFamily="34" charset="0"/>
            </a:rPr>
            <a:t>OVERCOME</a:t>
          </a:r>
          <a:endParaRPr lang="en-IN" sz="24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71450" lvl="1" indent="-171450" algn="l" defTabSz="8001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Researched the error, modified MySQL configuration file and enabled local data loading to import data successfully.</a:t>
          </a:r>
          <a:endParaRPr lang="en-IN" sz="18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71450" lvl="1" indent="-171450" algn="l" defTabSz="8001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800" kern="1200" dirty="0">
              <a:latin typeface="Arial" panose="020B0604020202020204" pitchFamily="34" charset="0"/>
              <a:cs typeface="Arial" panose="020B0604020202020204" pitchFamily="34" charset="0"/>
            </a:rPr>
            <a:t>Experimented with different pivot configurations, used calculated fields and added visual charts for better data presentation.</a:t>
          </a:r>
        </a:p>
        <a:p>
          <a:pPr marL="171450" lvl="1" indent="-171450" algn="l" defTabSz="8001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800" kern="1200" dirty="0">
              <a:latin typeface="Arial" panose="020B0604020202020204" pitchFamily="34" charset="0"/>
              <a:cs typeface="Arial" panose="020B0604020202020204" pitchFamily="34" charset="0"/>
            </a:rPr>
            <a:t>Conducted correlation analysis and visualized trends, discovering that delayed deliveries often led to lower review scores.</a:t>
          </a:r>
        </a:p>
        <a:p>
          <a:pPr marL="171450" lvl="1" indent="-171450" algn="l" defTabSz="8001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800" kern="1200" dirty="0">
              <a:latin typeface="Arial" panose="020B0604020202020204" pitchFamily="34" charset="0"/>
              <a:cs typeface="Arial" panose="020B0604020202020204" pitchFamily="34" charset="0"/>
            </a:rPr>
            <a:t>Grouped similar categories and focused on top performing once.</a:t>
          </a:r>
        </a:p>
        <a:p>
          <a:pPr marL="171450" lvl="1" indent="-171450" algn="l" defTabSz="8001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800" kern="1200" dirty="0">
              <a:latin typeface="Arial" panose="020B0604020202020204" pitchFamily="34" charset="0"/>
              <a:cs typeface="Arial" panose="020B0604020202020204" pitchFamily="34" charset="0"/>
            </a:rPr>
            <a:t>Planned tasks in stages, reviewed results regularly, and ensured all insights aligned with project objectives</a:t>
          </a:r>
          <a:r>
            <a:rPr lang="en-IN" sz="1600" kern="1200" dirty="0"/>
            <a:t>.</a:t>
          </a:r>
        </a:p>
      </dsp:txBody>
      <dsp:txXfrm>
        <a:off x="6359855" y="497071"/>
        <a:ext cx="4502736" cy="39469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D42F0EC4-5C5D-44BD-9993-766BC73B2BC5}" type="datetimeFigureOut">
              <a:rPr lang="en-IN" smtClean="0"/>
              <a:t>05-10-2025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8506DA16-A344-4331-9994-95A8F693ED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88483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F0EC4-5C5D-44BD-9993-766BC73B2BC5}" type="datetimeFigureOut">
              <a:rPr lang="en-IN" smtClean="0"/>
              <a:t>05-10-2025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6DA16-A344-4331-9994-95A8F693ED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8265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F0EC4-5C5D-44BD-9993-766BC73B2BC5}" type="datetimeFigureOut">
              <a:rPr lang="en-IN" smtClean="0"/>
              <a:t>05-10-2025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6DA16-A344-4331-9994-95A8F693ED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40899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F0EC4-5C5D-44BD-9993-766BC73B2BC5}" type="datetimeFigureOut">
              <a:rPr lang="en-IN" smtClean="0"/>
              <a:t>05-10-2025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6DA16-A344-4331-9994-95A8F693ED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52220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F0EC4-5C5D-44BD-9993-766BC73B2BC5}" type="datetimeFigureOut">
              <a:rPr lang="en-IN" smtClean="0"/>
              <a:t>05-10-2025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6DA16-A344-4331-9994-95A8F693ED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97615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F0EC4-5C5D-44BD-9993-766BC73B2BC5}" type="datetimeFigureOut">
              <a:rPr lang="en-IN" smtClean="0"/>
              <a:t>05-10-2025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6DA16-A344-4331-9994-95A8F693ED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69700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F0EC4-5C5D-44BD-9993-766BC73B2BC5}" type="datetimeFigureOut">
              <a:rPr lang="en-IN" smtClean="0"/>
              <a:t>05-10-2025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6DA16-A344-4331-9994-95A8F693ED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95036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F0EC4-5C5D-44BD-9993-766BC73B2BC5}" type="datetimeFigureOut">
              <a:rPr lang="en-IN" smtClean="0"/>
              <a:t>05-10-2025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6DA16-A344-4331-9994-95A8F693ED59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2462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F0EC4-5C5D-44BD-9993-766BC73B2BC5}" type="datetimeFigureOut">
              <a:rPr lang="en-IN" smtClean="0"/>
              <a:t>05-10-2025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6DA16-A344-4331-9994-95A8F693ED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6561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F0EC4-5C5D-44BD-9993-766BC73B2BC5}" type="datetimeFigureOut">
              <a:rPr lang="en-IN" smtClean="0"/>
              <a:t>05-10-2025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6DA16-A344-4331-9994-95A8F693ED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4832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F0EC4-5C5D-44BD-9993-766BC73B2BC5}" type="datetimeFigureOut">
              <a:rPr lang="en-IN" smtClean="0"/>
              <a:t>05-10-2025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6DA16-A344-4331-9994-95A8F693ED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4478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F0EC4-5C5D-44BD-9993-766BC73B2BC5}" type="datetimeFigureOut">
              <a:rPr lang="en-IN" smtClean="0"/>
              <a:t>05-10-2025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6DA16-A344-4331-9994-95A8F693ED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0173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F0EC4-5C5D-44BD-9993-766BC73B2BC5}" type="datetimeFigureOut">
              <a:rPr lang="en-IN" smtClean="0"/>
              <a:t>05-10-2025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6DA16-A344-4331-9994-95A8F693ED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1680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F0EC4-5C5D-44BD-9993-766BC73B2BC5}" type="datetimeFigureOut">
              <a:rPr lang="en-IN" smtClean="0"/>
              <a:t>05-10-2025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6DA16-A344-4331-9994-95A8F693ED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1105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F0EC4-5C5D-44BD-9993-766BC73B2BC5}" type="datetimeFigureOut">
              <a:rPr lang="en-IN" smtClean="0"/>
              <a:t>05-10-2025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6DA16-A344-4331-9994-95A8F693ED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3310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F0EC4-5C5D-44BD-9993-766BC73B2BC5}" type="datetimeFigureOut">
              <a:rPr lang="en-IN" smtClean="0"/>
              <a:t>05-10-2025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6DA16-A344-4331-9994-95A8F693ED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7516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F0EC4-5C5D-44BD-9993-766BC73B2BC5}" type="datetimeFigureOut">
              <a:rPr lang="en-IN" smtClean="0"/>
              <a:t>05-10-2025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6DA16-A344-4331-9994-95A8F693ED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7286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42F0EC4-5C5D-44BD-9993-766BC73B2BC5}" type="datetimeFigureOut">
              <a:rPr lang="en-IN" smtClean="0"/>
              <a:t>05-10-2025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506DA16-A344-4331-9994-95A8F693ED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67137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69" r:id="rId1"/>
    <p:sldLayoutId id="2147483970" r:id="rId2"/>
    <p:sldLayoutId id="2147483971" r:id="rId3"/>
    <p:sldLayoutId id="2147483972" r:id="rId4"/>
    <p:sldLayoutId id="2147483973" r:id="rId5"/>
    <p:sldLayoutId id="2147483974" r:id="rId6"/>
    <p:sldLayoutId id="2147483975" r:id="rId7"/>
    <p:sldLayoutId id="2147483976" r:id="rId8"/>
    <p:sldLayoutId id="2147483977" r:id="rId9"/>
    <p:sldLayoutId id="2147483978" r:id="rId10"/>
    <p:sldLayoutId id="2147483979" r:id="rId11"/>
    <p:sldLayoutId id="2147483980" r:id="rId12"/>
    <p:sldLayoutId id="2147483981" r:id="rId13"/>
    <p:sldLayoutId id="2147483982" r:id="rId14"/>
    <p:sldLayoutId id="2147483983" r:id="rId15"/>
    <p:sldLayoutId id="2147483984" r:id="rId16"/>
    <p:sldLayoutId id="214748398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6A28C-72A1-52DC-5F17-417446DA23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2195" y="260252"/>
            <a:ext cx="10494497" cy="1055077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6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O</a:t>
            </a:r>
            <a:r>
              <a:rPr lang="en-IN" sz="66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LIST STORE ANALYSIS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18E78E2D-6A61-4534-5B00-0E79F4D4E22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05809803"/>
              </p:ext>
            </p:extLst>
          </p:nvPr>
        </p:nvGraphicFramePr>
        <p:xfrm>
          <a:off x="267286" y="1983545"/>
          <a:ext cx="11577711" cy="472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F9DB59E-3447-939F-9FBE-9F23D54791FB}"/>
              </a:ext>
            </a:extLst>
          </p:cNvPr>
          <p:cNvSpPr txBox="1"/>
          <p:nvPr/>
        </p:nvSpPr>
        <p:spPr>
          <a:xfrm>
            <a:off x="872195" y="1511310"/>
            <a:ext cx="100584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Bell MT" panose="02020503060305020303" pitchFamily="18" charset="0"/>
              </a:rPr>
              <a:t>GROUP-II  MEMBERS</a:t>
            </a:r>
            <a:endParaRPr lang="en-IN" sz="3200" b="1" dirty="0"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83804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4A229-F9CC-F58D-9A7D-8BFE3358B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154745"/>
            <a:ext cx="10131425" cy="604910"/>
          </a:xfrm>
        </p:spPr>
        <p:txBody>
          <a:bodyPr>
            <a:normAutofit fontScale="90000"/>
          </a:bodyPr>
          <a:lstStyle/>
          <a:p>
            <a:pPr algn="ctr"/>
            <a:r>
              <a:rPr lang="en-US" u="sng" dirty="0">
                <a:latin typeface="Engravers MT" panose="02090707080505020304" pitchFamily="18" charset="0"/>
              </a:rPr>
              <a:t>Top 5 categories by price values</a:t>
            </a:r>
            <a:endParaRPr lang="en-IN" u="sng" dirty="0">
              <a:latin typeface="Engravers MT" panose="020907070805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512ED50-CC89-E94B-CCE6-66DF6B5464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154" y="759655"/>
            <a:ext cx="7005710" cy="5943600"/>
          </a:xfrm>
          <a:ln w="76200">
            <a:solidFill>
              <a:schemeClr val="bg1"/>
            </a:solidFill>
          </a:ln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EDFA132A-F8E2-84B7-371F-050935C033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3672" y="997093"/>
            <a:ext cx="4473528" cy="5016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Identify the highest-value product categories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by analyzing total or average price values.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Understand revenue contribution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of each top category to prioritize business focus.</a:t>
            </a:r>
          </a:p>
        </p:txBody>
      </p:sp>
    </p:spTree>
    <p:extLst>
      <p:ext uri="{BB962C8B-B14F-4D97-AF65-F5344CB8AC3E}">
        <p14:creationId xmlns:p14="http://schemas.microsoft.com/office/powerpoint/2010/main" val="15909455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A29E5-3D76-767F-3E32-35147FCED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016" y="117231"/>
            <a:ext cx="11563642" cy="853440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Engravers MT" panose="02090707080505020304" pitchFamily="18" charset="0"/>
              </a:rPr>
              <a:t>EXCEL DASHBOARD</a:t>
            </a:r>
            <a:endParaRPr lang="en-IN" sz="4000" dirty="0">
              <a:latin typeface="Engravers MT" panose="020907070805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D73722E-BC96-F82A-22A5-63818A0514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563" y="970671"/>
            <a:ext cx="11872912" cy="5770097"/>
          </a:xfrm>
          <a:ln w="7620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8670742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D4301-DB9E-AC41-7983-C381A88F0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083" y="42205"/>
            <a:ext cx="11774658" cy="956602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Engravers MT" panose="02090707080505020304" pitchFamily="18" charset="0"/>
              </a:rPr>
              <a:t>POWERBI DASHBOARD</a:t>
            </a:r>
            <a:endParaRPr lang="en-IN" sz="4000" dirty="0">
              <a:latin typeface="Engravers MT" panose="02090707080505020304" pitchFamily="18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6687220-53AF-4A79-7D2A-2F49687194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369" y="998807"/>
            <a:ext cx="11240086" cy="5514535"/>
          </a:xfrm>
          <a:ln w="7620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3293305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3ED84-4621-4BEC-1119-BAC3E0747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228" y="128955"/>
            <a:ext cx="11127544" cy="797169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dirty="0">
                <a:latin typeface="Engravers MT" panose="02090707080505020304" pitchFamily="18" charset="0"/>
              </a:rPr>
              <a:t>TABLEAU DASHBOARD</a:t>
            </a:r>
            <a:endParaRPr lang="en-IN" sz="4800" dirty="0">
              <a:latin typeface="Engravers MT" panose="02090707080505020304" pitchFamily="18" charset="0"/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212B2D7-B6B9-E371-6954-AA0E8CFB10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228" y="926124"/>
            <a:ext cx="11127544" cy="5615353"/>
          </a:xfrm>
          <a:ln w="7620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32156059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A8B04-35F6-144C-306B-C1C54DF5A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313" y="309489"/>
            <a:ext cx="11507373" cy="63070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300" dirty="0">
                <a:latin typeface="Engravers MT" panose="02090707080505020304" pitchFamily="18" charset="0"/>
              </a:rPr>
              <a:t>SQL QUERIES</a:t>
            </a:r>
            <a:br>
              <a:rPr lang="en-US" dirty="0"/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988E45D-9907-898B-58D5-627F47F13A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234" y="940192"/>
            <a:ext cx="11211951" cy="5608319"/>
          </a:xfrm>
        </p:spPr>
      </p:pic>
    </p:spTree>
    <p:extLst>
      <p:ext uri="{BB962C8B-B14F-4D97-AF65-F5344CB8AC3E}">
        <p14:creationId xmlns:p14="http://schemas.microsoft.com/office/powerpoint/2010/main" val="7817374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B08D97A-28CB-596B-7C9C-5227ECEB48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62" y="271889"/>
            <a:ext cx="10579393" cy="6269588"/>
          </a:xfrm>
        </p:spPr>
      </p:pic>
    </p:spTree>
    <p:extLst>
      <p:ext uri="{BB962C8B-B14F-4D97-AF65-F5344CB8AC3E}">
        <p14:creationId xmlns:p14="http://schemas.microsoft.com/office/powerpoint/2010/main" val="10654793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0E73A08-C58A-F529-54C9-D27A9FFAE9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484" y="478302"/>
            <a:ext cx="10327031" cy="6020972"/>
          </a:xfrm>
        </p:spPr>
      </p:pic>
    </p:spTree>
    <p:extLst>
      <p:ext uri="{BB962C8B-B14F-4D97-AF65-F5344CB8AC3E}">
        <p14:creationId xmlns:p14="http://schemas.microsoft.com/office/powerpoint/2010/main" val="3779337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2D0D8-3D7C-826D-1806-044FDFE2C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489" y="112543"/>
            <a:ext cx="11422966" cy="900331"/>
          </a:xfrm>
        </p:spPr>
        <p:txBody>
          <a:bodyPr>
            <a:normAutofit/>
          </a:bodyPr>
          <a:lstStyle/>
          <a:p>
            <a:pPr algn="ctr"/>
            <a:r>
              <a:rPr lang="en-US" sz="4800" dirty="0">
                <a:latin typeface="Engravers MT" panose="02090707080505020304" pitchFamily="18" charset="0"/>
              </a:rPr>
              <a:t>CONCLUSION</a:t>
            </a:r>
            <a:endParaRPr lang="en-IN" sz="4800" dirty="0">
              <a:latin typeface="Engravers MT" panose="020907070805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F6FF1B-653F-84EA-6B12-47D78BEC0B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489" y="1012874"/>
            <a:ext cx="11662117" cy="5732583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According to the data,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Olist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E-commerce has about 99,440 orders. With about 89,940 orders being delivered, the company has a 90% delivery success rate. </a:t>
            </a: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✔ Their average product rating is 4.09 stars, with product categories going as high as 4.67 stars and as low as 2.5 stars. 1 Star reviews are on third place in the review score distribution ranking which likely indicates that there could be problems with product quality in some product categories</a:t>
            </a: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✔ It helps in understanding the spending patterns of customers in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sao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paulo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city .it also helps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Olist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in identifying high value customers and creating targeted marketing campaigns.</a:t>
            </a: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✔ The analysis of payment statistics based on weekday vs. weekend provides an understanding of the buying behavior of customers. and can also help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Olist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to improve their weekend sales and plan promotions accordingly. 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58005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B2984-25C9-3DF4-AA9D-A262C3563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583" y="1"/>
            <a:ext cx="11468686" cy="703384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Engravers MT" panose="02090707080505020304" pitchFamily="18" charset="0"/>
              </a:rPr>
              <a:t>CHALENGES AND OVERCOME</a:t>
            </a:r>
            <a:endParaRPr lang="en-IN" sz="4000" dirty="0">
              <a:latin typeface="Engravers MT" panose="02090707080505020304" pitchFamily="18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2A4BF4C-B08C-B5C6-2848-E2E0A003D7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6440755"/>
              </p:ext>
            </p:extLst>
          </p:nvPr>
        </p:nvGraphicFramePr>
        <p:xfrm>
          <a:off x="432582" y="703385"/>
          <a:ext cx="11215467" cy="58099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164723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311C8-D65B-9051-C66C-7DB574E15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53" y="0"/>
            <a:ext cx="11976293" cy="1266093"/>
          </a:xfrm>
        </p:spPr>
        <p:txBody>
          <a:bodyPr>
            <a:normAutofit/>
          </a:bodyPr>
          <a:lstStyle/>
          <a:p>
            <a:pPr algn="ctr"/>
            <a:r>
              <a:rPr lang="en-IN" sz="5400" dirty="0">
                <a:latin typeface="Algerian" panose="04020705040A02060702" pitchFamily="82" charset="0"/>
              </a:rPr>
              <a:t>P1005 Ecommerce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3B05389-CCAC-E883-D75A-5E7C7E067B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74" y="1083213"/>
            <a:ext cx="11985673" cy="5669280"/>
          </a:xfrm>
          <a:ln w="3810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219562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FD22F-429F-4017-C526-7D414F42A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829" y="107201"/>
            <a:ext cx="11394830" cy="72813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dirty="0">
                <a:latin typeface="Engravers MT" panose="02090707080505020304" pitchFamily="18" charset="0"/>
              </a:rPr>
              <a:t>INDEX</a:t>
            </a:r>
            <a:endParaRPr lang="en-IN" sz="4400" dirty="0">
              <a:latin typeface="Engravers MT" panose="02090707080505020304" pitchFamily="18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02F0AE7-0241-B290-DED1-A7F1AB4B19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8987190"/>
              </p:ext>
            </p:extLst>
          </p:nvPr>
        </p:nvGraphicFramePr>
        <p:xfrm>
          <a:off x="168812" y="956603"/>
          <a:ext cx="11830930" cy="56833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99724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73584-72A0-F97F-95A5-8F890C304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113" y="196947"/>
            <a:ext cx="11169747" cy="484090"/>
          </a:xfrm>
        </p:spPr>
        <p:txBody>
          <a:bodyPr>
            <a:noAutofit/>
          </a:bodyPr>
          <a:lstStyle/>
          <a:p>
            <a:pPr algn="ctr"/>
            <a:r>
              <a:rPr lang="en-IN" sz="2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ngravers MT" panose="02090707080505020304" pitchFamily="18" charset="0"/>
              </a:rPr>
              <a:t>Weekday Vs Weekend Payment Statistics</a:t>
            </a:r>
            <a:br>
              <a:rPr lang="en-IN" sz="2800" dirty="0">
                <a:latin typeface="+mj-lt"/>
              </a:rPr>
            </a:br>
            <a:endParaRPr lang="en-IN" sz="2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7CBAF08-6689-389E-D326-D78CC422EB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0302" y="537466"/>
            <a:ext cx="9711395" cy="3502496"/>
          </a:xfrm>
          <a:ln w="57150">
            <a:solidFill>
              <a:schemeClr val="bg1">
                <a:lumMod val="95000"/>
                <a:lumOff val="5000"/>
              </a:schemeClr>
            </a:solidFill>
          </a:ln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2D1F9D2B-112A-23D7-6768-1278979D5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8128" y="4233765"/>
            <a:ext cx="10367889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Compare consumer spending behavior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between weekdays and weekends.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Identify revenue contribution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(total payment value) from weekdays vs weekends.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Measure transaction volume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(number f orders) across weekdays and weekends.</a:t>
            </a:r>
          </a:p>
        </p:txBody>
      </p:sp>
    </p:spTree>
    <p:extLst>
      <p:ext uri="{BB962C8B-B14F-4D97-AF65-F5344CB8AC3E}">
        <p14:creationId xmlns:p14="http://schemas.microsoft.com/office/powerpoint/2010/main" val="3375896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ACF93-0D1A-5316-1585-53812CAB4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366" y="0"/>
            <a:ext cx="12046633" cy="872198"/>
          </a:xfrm>
        </p:spPr>
        <p:txBody>
          <a:bodyPr>
            <a:noAutofit/>
          </a:bodyPr>
          <a:lstStyle/>
          <a:p>
            <a:pPr algn="ctr"/>
            <a:r>
              <a:rPr lang="en-IN" sz="1800" u="sng" dirty="0">
                <a:latin typeface="Engravers MT" panose="02090707080505020304" pitchFamily="18" charset="0"/>
              </a:rPr>
              <a:t>Number of Orders with review score 5 and payment type as credit card</a:t>
            </a:r>
            <a:r>
              <a:rPr lang="en-IN" sz="1600" dirty="0">
                <a:latin typeface="Engravers MT" panose="02090707080505020304" pitchFamily="18" charset="0"/>
              </a:rPr>
              <a:t>.</a:t>
            </a:r>
            <a:br>
              <a:rPr lang="en-IN" sz="2000" dirty="0">
                <a:latin typeface="+mj-lt"/>
              </a:rPr>
            </a:br>
            <a:endParaRPr lang="en-IN" sz="2000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7458864-D613-3BA6-817C-B620480F77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212" y="654034"/>
            <a:ext cx="9875520" cy="3241608"/>
          </a:xfrm>
          <a:ln w="76200">
            <a:solidFill>
              <a:schemeClr val="bg1"/>
            </a:solidFill>
          </a:ln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EA0AB877-671F-ED06-B5B1-8B45CD239C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6123" y="4177606"/>
            <a:ext cx="10339754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Measure customer satisfaction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by analyzing the count of 5-star reviewed orders paid via credit card.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Understand preferred payment behavior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among highly satisfied customers.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Identify the share of credit card payments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 driving positive customer experiences.</a:t>
            </a:r>
          </a:p>
        </p:txBody>
      </p:sp>
    </p:spTree>
    <p:extLst>
      <p:ext uri="{BB962C8B-B14F-4D97-AF65-F5344CB8AC3E}">
        <p14:creationId xmlns:p14="http://schemas.microsoft.com/office/powerpoint/2010/main" val="1340924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739F5-E1E4-634D-53AE-65CCC8996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501" y="35780"/>
            <a:ext cx="11844997" cy="1252025"/>
          </a:xfrm>
        </p:spPr>
        <p:txBody>
          <a:bodyPr>
            <a:noAutofit/>
          </a:bodyPr>
          <a:lstStyle/>
          <a:p>
            <a:pPr algn="ctr"/>
            <a:r>
              <a:rPr lang="en-IN" sz="2000" u="sng" dirty="0">
                <a:latin typeface="Engravers MT" panose="02090707080505020304" pitchFamily="18" charset="0"/>
              </a:rPr>
              <a:t>Average number of days taken for </a:t>
            </a:r>
            <a:r>
              <a:rPr lang="en-IN" sz="2000" u="sng" dirty="0" err="1">
                <a:latin typeface="Engravers MT" panose="02090707080505020304" pitchFamily="18" charset="0"/>
              </a:rPr>
              <a:t>order_delivered_customer_date</a:t>
            </a:r>
            <a:r>
              <a:rPr lang="en-IN" sz="2000" u="sng" dirty="0">
                <a:latin typeface="Engravers MT" panose="02090707080505020304" pitchFamily="18" charset="0"/>
              </a:rPr>
              <a:t> for </a:t>
            </a:r>
            <a:r>
              <a:rPr lang="en-IN" sz="2000" u="sng" dirty="0" err="1">
                <a:latin typeface="Engravers MT" panose="02090707080505020304" pitchFamily="18" charset="0"/>
              </a:rPr>
              <a:t>pet_shop</a:t>
            </a:r>
            <a:br>
              <a:rPr lang="en-IN" sz="2400" dirty="0">
                <a:latin typeface="Engravers MT" panose="02090707080505020304" pitchFamily="18" charset="0"/>
              </a:rPr>
            </a:br>
            <a:endParaRPr lang="en-IN" sz="2400" dirty="0">
              <a:latin typeface="Engravers MT" panose="020907070805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FCA902E-7F68-A528-3C9C-C38C6224FC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5239" y="942538"/>
            <a:ext cx="9178757" cy="3179299"/>
          </a:xfrm>
          <a:ln w="76200">
            <a:solidFill>
              <a:schemeClr val="bg1"/>
            </a:solidFill>
          </a:ln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DDF022A9-72E6-6FEC-ACD8-B7016DB03C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1378" y="4177494"/>
            <a:ext cx="10649243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Evaluate delivery efficiency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pet_shop orders by calculating the average delivery time.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Identify potential delays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 the pet_shop category compared to other categories.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Understand customer experience impact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by linking delivery speed with satisfaction for pet products.</a:t>
            </a:r>
          </a:p>
        </p:txBody>
      </p:sp>
    </p:spTree>
    <p:extLst>
      <p:ext uri="{BB962C8B-B14F-4D97-AF65-F5344CB8AC3E}">
        <p14:creationId xmlns:p14="http://schemas.microsoft.com/office/powerpoint/2010/main" val="430487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8AD25-13D2-501E-00C7-FAAF4BFE7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670" y="404596"/>
            <a:ext cx="11774659" cy="600221"/>
          </a:xfrm>
        </p:spPr>
        <p:txBody>
          <a:bodyPr>
            <a:noAutofit/>
          </a:bodyPr>
          <a:lstStyle/>
          <a:p>
            <a:pPr algn="ctr"/>
            <a:r>
              <a:rPr lang="en-IN" sz="1800" u="sng" dirty="0">
                <a:latin typeface="Engravers MT" panose="02090707080505020304" pitchFamily="18" charset="0"/>
              </a:rPr>
              <a:t>Average price and payment values from customers of </a:t>
            </a:r>
            <a:r>
              <a:rPr lang="en-IN" sz="1800" u="sng" dirty="0" err="1">
                <a:latin typeface="Engravers MT" panose="02090707080505020304" pitchFamily="18" charset="0"/>
              </a:rPr>
              <a:t>sao</a:t>
            </a:r>
            <a:r>
              <a:rPr lang="en-IN" sz="1800" u="sng" dirty="0">
                <a:latin typeface="Engravers MT" panose="02090707080505020304" pitchFamily="18" charset="0"/>
              </a:rPr>
              <a:t> </a:t>
            </a:r>
            <a:r>
              <a:rPr lang="en-IN" sz="1800" u="sng" dirty="0" err="1">
                <a:latin typeface="Engravers MT" panose="02090707080505020304" pitchFamily="18" charset="0"/>
              </a:rPr>
              <a:t>paulo</a:t>
            </a:r>
            <a:r>
              <a:rPr lang="en-IN" sz="1800" u="sng" dirty="0">
                <a:latin typeface="Engravers MT" panose="02090707080505020304" pitchFamily="18" charset="0"/>
              </a:rPr>
              <a:t> city</a:t>
            </a:r>
            <a:br>
              <a:rPr lang="en-IN" sz="2800" u="sng" dirty="0">
                <a:latin typeface="+mj-lt"/>
              </a:rPr>
            </a:br>
            <a:endParaRPr lang="en-IN" sz="2800" u="sng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F25D9A1-F149-300B-D502-537141EA61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138" y="851276"/>
            <a:ext cx="10578905" cy="3951561"/>
          </a:xfrm>
          <a:ln w="76200">
            <a:solidFill>
              <a:schemeClr val="bg1"/>
            </a:solidFill>
          </a:ln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1963EE47-6676-D96F-2467-90C26EF062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670" y="4760633"/>
            <a:ext cx="11983330" cy="1692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Analyze customer spending behavior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 São Paulo by calculating average product prices and payment values.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Identify purchasing power trends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specific to São Paulo customers.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Compare price vs payment values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check if additional costs (shipping, fees, installments) affect the final payment.</a:t>
            </a:r>
          </a:p>
        </p:txBody>
      </p:sp>
    </p:spTree>
    <p:extLst>
      <p:ext uri="{BB962C8B-B14F-4D97-AF65-F5344CB8AC3E}">
        <p14:creationId xmlns:p14="http://schemas.microsoft.com/office/powerpoint/2010/main" val="25746139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0D2D5-451A-7A05-5898-E0ADCB470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534" y="414997"/>
            <a:ext cx="11830930" cy="661181"/>
          </a:xfrm>
        </p:spPr>
        <p:txBody>
          <a:bodyPr>
            <a:noAutofit/>
          </a:bodyPr>
          <a:lstStyle/>
          <a:p>
            <a:pPr marL="342900" indent="-342900" algn="ctr"/>
            <a:r>
              <a:rPr lang="en-IN" sz="2400" u="sng" dirty="0">
                <a:latin typeface="Engravers MT" panose="02090707080505020304" pitchFamily="18" charset="0"/>
              </a:rPr>
              <a:t>Relationship between shipping days Vs review scores</a:t>
            </a:r>
            <a:r>
              <a:rPr lang="en-IN" sz="2000" u="sng" dirty="0">
                <a:latin typeface="+mj-lt"/>
              </a:rPr>
              <a:t>.</a:t>
            </a:r>
            <a:br>
              <a:rPr lang="en-IN" sz="2000" u="sng" dirty="0">
                <a:latin typeface="+mj-lt"/>
              </a:rPr>
            </a:br>
            <a:br>
              <a:rPr lang="en-IN" sz="2000" u="sng" dirty="0">
                <a:latin typeface="+mj-lt"/>
              </a:rPr>
            </a:br>
            <a:endParaRPr lang="en-IN" sz="2000" u="sng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854873A-A679-9777-6EFF-906033E362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541" y="1065090"/>
            <a:ext cx="10142806" cy="3587261"/>
          </a:xfrm>
          <a:ln w="76200">
            <a:solidFill>
              <a:schemeClr val="bg1"/>
            </a:solidFill>
          </a:ln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6F7F62A8-4CE8-E2BA-2E92-99F6A041B5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415" y="4788973"/>
            <a:ext cx="11465169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Examine the impact of delivery time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on customer satisfaction by comparing shipping days with review scores.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Identify patterns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(e.g., longer delivery times leading to lower review scores).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Quantify customer expectations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regarding delivery speed and how it influences feedback.</a:t>
            </a:r>
          </a:p>
        </p:txBody>
      </p:sp>
    </p:spTree>
    <p:extLst>
      <p:ext uri="{BB962C8B-B14F-4D97-AF65-F5344CB8AC3E}">
        <p14:creationId xmlns:p14="http://schemas.microsoft.com/office/powerpoint/2010/main" val="705669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F3C25-36E1-AD69-C215-4AB359D11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948" y="271976"/>
            <a:ext cx="11802793" cy="600222"/>
          </a:xfrm>
        </p:spPr>
        <p:txBody>
          <a:bodyPr>
            <a:normAutofit fontScale="90000"/>
          </a:bodyPr>
          <a:lstStyle/>
          <a:p>
            <a:pPr algn="ctr"/>
            <a:r>
              <a:rPr lang="en-US" u="sng" dirty="0">
                <a:latin typeface="Engravers MT" panose="02090707080505020304" pitchFamily="18" charset="0"/>
              </a:rPr>
              <a:t>SALES AND PROFIT OF TOP 10 CITIES</a:t>
            </a:r>
            <a:endParaRPr lang="en-IN" u="sng" dirty="0">
              <a:latin typeface="Engravers MT" panose="020907070805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5E9A9FB-D136-FA1A-F7A7-FA3CF01207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927" y="1322363"/>
            <a:ext cx="10255347" cy="3727938"/>
          </a:xfrm>
          <a:ln w="76200">
            <a:solidFill>
              <a:schemeClr val="bg1"/>
            </a:solidFill>
          </a:ln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8CFA5EE3-AB11-B00C-2692-411871989E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948" y="5281022"/>
            <a:ext cx="11690252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Identify the top-performing cities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 terms of total sales and profit contribution.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Compare profitability vs revenue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highlight cities that generate high sales but lower profit margins (or vice versa).</a:t>
            </a:r>
          </a:p>
        </p:txBody>
      </p:sp>
    </p:spTree>
    <p:extLst>
      <p:ext uri="{BB962C8B-B14F-4D97-AF65-F5344CB8AC3E}">
        <p14:creationId xmlns:p14="http://schemas.microsoft.com/office/powerpoint/2010/main" val="42606934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F504C-5E9C-62C6-BA3E-2F550DCE3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297766"/>
            <a:ext cx="10131425" cy="769034"/>
          </a:xfrm>
        </p:spPr>
        <p:txBody>
          <a:bodyPr/>
          <a:lstStyle/>
          <a:p>
            <a:pPr algn="ctr"/>
            <a:r>
              <a:rPr lang="en-US" u="sng" dirty="0">
                <a:latin typeface="Engravers MT" panose="02090707080505020304" pitchFamily="18" charset="0"/>
              </a:rPr>
              <a:t>REVIEW SCORE DISTRIBUTION</a:t>
            </a:r>
            <a:endParaRPr lang="en-IN" u="sng" dirty="0">
              <a:latin typeface="Engravers MT" panose="020907070805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E6AEC66-4AF5-3CAD-6A65-395685B86E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2910" y="1179344"/>
            <a:ext cx="9077521" cy="3462997"/>
          </a:xfrm>
          <a:ln w="76200">
            <a:solidFill>
              <a:schemeClr val="bg1"/>
            </a:solidFill>
          </a:ln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366F415E-AF53-BA2C-DF82-B226C0EF96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1" y="4828181"/>
            <a:ext cx="10962248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Understand overall customer satisfaction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by analyzing how review scores are distributed.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Identify patterns of positive and negative feedback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gauge service and product quality.</a:t>
            </a:r>
          </a:p>
        </p:txBody>
      </p:sp>
    </p:spTree>
    <p:extLst>
      <p:ext uri="{BB962C8B-B14F-4D97-AF65-F5344CB8AC3E}">
        <p14:creationId xmlns:p14="http://schemas.microsoft.com/office/powerpoint/2010/main" val="9664417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259</TotalTime>
  <Words>788</Words>
  <Application>Microsoft Office PowerPoint</Application>
  <PresentationFormat>Widescreen</PresentationFormat>
  <Paragraphs>73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Algerian</vt:lpstr>
      <vt:lpstr>Arial</vt:lpstr>
      <vt:lpstr>Bell MT</vt:lpstr>
      <vt:lpstr>Calibri</vt:lpstr>
      <vt:lpstr>Calibri Light</vt:lpstr>
      <vt:lpstr>Engravers MT</vt:lpstr>
      <vt:lpstr>Celestial</vt:lpstr>
      <vt:lpstr>OLIST STORE ANALYSIS</vt:lpstr>
      <vt:lpstr>INDEX</vt:lpstr>
      <vt:lpstr>Weekday Vs Weekend Payment Statistics </vt:lpstr>
      <vt:lpstr>Number of Orders with review score 5 and payment type as credit card. </vt:lpstr>
      <vt:lpstr>Average number of days taken for order_delivered_customer_date for pet_shop </vt:lpstr>
      <vt:lpstr>Average price and payment values from customers of sao paulo city </vt:lpstr>
      <vt:lpstr>Relationship between shipping days Vs review scores.  </vt:lpstr>
      <vt:lpstr>SALES AND PROFIT OF TOP 10 CITIES</vt:lpstr>
      <vt:lpstr>REVIEW SCORE DISTRIBUTION</vt:lpstr>
      <vt:lpstr>Top 5 categories by price values</vt:lpstr>
      <vt:lpstr>EXCEL DASHBOARD</vt:lpstr>
      <vt:lpstr>POWERBI DASHBOARD</vt:lpstr>
      <vt:lpstr>TABLEAU DASHBOARD</vt:lpstr>
      <vt:lpstr>SQL QUERIES </vt:lpstr>
      <vt:lpstr>PowerPoint Presentation</vt:lpstr>
      <vt:lpstr>PowerPoint Presentation</vt:lpstr>
      <vt:lpstr>CONCLUSION</vt:lpstr>
      <vt:lpstr>CHALENGES AND OVERCOME</vt:lpstr>
      <vt:lpstr>P1005 Ecommerce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NAGARATNA NAIK</dc:creator>
  <cp:lastModifiedBy>NAGARATNA NAIK</cp:lastModifiedBy>
  <cp:revision>51</cp:revision>
  <dcterms:created xsi:type="dcterms:W3CDTF">2025-09-28T14:14:46Z</dcterms:created>
  <dcterms:modified xsi:type="dcterms:W3CDTF">2025-10-05T09:55:54Z</dcterms:modified>
</cp:coreProperties>
</file>