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D8522-731F-4A07-A26C-517502BAC2A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573749-18BA-4EF8-9B02-B21A3FAFF132}">
      <dgm:prSet phldrT="[Text]"/>
      <dgm:spPr/>
      <dgm:t>
        <a:bodyPr/>
        <a:lstStyle/>
        <a:p>
          <a:r>
            <a:rPr lang="en-US" dirty="0" smtClean="0"/>
            <a:t>Arduino Uno</a:t>
          </a:r>
          <a:endParaRPr lang="en-US" dirty="0"/>
        </a:p>
      </dgm:t>
    </dgm:pt>
    <dgm:pt modelId="{D2AA823B-BA4A-471B-B843-E3148B1F3DBD}" type="parTrans" cxnId="{2D253231-4EBA-4AA2-A727-E31C1FDFA3EE}">
      <dgm:prSet/>
      <dgm:spPr/>
      <dgm:t>
        <a:bodyPr/>
        <a:lstStyle/>
        <a:p>
          <a:endParaRPr lang="en-US"/>
        </a:p>
      </dgm:t>
    </dgm:pt>
    <dgm:pt modelId="{C3DEFA7F-C7C5-4148-8586-EDEAC4DCF4FF}" type="sibTrans" cxnId="{2D253231-4EBA-4AA2-A727-E31C1FDFA3EE}">
      <dgm:prSet/>
      <dgm:spPr/>
      <dgm:t>
        <a:bodyPr/>
        <a:lstStyle/>
        <a:p>
          <a:endParaRPr lang="en-US"/>
        </a:p>
      </dgm:t>
    </dgm:pt>
    <dgm:pt modelId="{795D764E-BCD1-46C2-8B62-100D34F16715}">
      <dgm:prSet phldrT="[Text]"/>
      <dgm:spPr/>
      <dgm:t>
        <a:bodyPr/>
        <a:lstStyle/>
        <a:p>
          <a:r>
            <a:rPr lang="en-US" dirty="0" smtClean="0"/>
            <a:t>Power Supply Source</a:t>
          </a:r>
          <a:endParaRPr lang="en-US" dirty="0"/>
        </a:p>
      </dgm:t>
    </dgm:pt>
    <dgm:pt modelId="{3E3223C8-A45F-41AC-BA67-BBE4275E5037}" type="parTrans" cxnId="{3B1FF18F-4561-448F-AB96-093C8E62EE4A}">
      <dgm:prSet/>
      <dgm:spPr/>
      <dgm:t>
        <a:bodyPr/>
        <a:lstStyle/>
        <a:p>
          <a:endParaRPr lang="en-US"/>
        </a:p>
      </dgm:t>
    </dgm:pt>
    <dgm:pt modelId="{87DA1B29-0D23-4FA4-931E-49FF36BD6586}" type="sibTrans" cxnId="{3B1FF18F-4561-448F-AB96-093C8E62EE4A}">
      <dgm:prSet/>
      <dgm:spPr/>
      <dgm:t>
        <a:bodyPr/>
        <a:lstStyle/>
        <a:p>
          <a:endParaRPr lang="en-US"/>
        </a:p>
      </dgm:t>
    </dgm:pt>
    <dgm:pt modelId="{B0C7C712-52C6-4F1C-BB57-1DD1DA050412}">
      <dgm:prSet phldrT="[Text]"/>
      <dgm:spPr/>
      <dgm:t>
        <a:bodyPr/>
        <a:lstStyle/>
        <a:p>
          <a:r>
            <a:rPr lang="en-US" dirty="0" smtClean="0"/>
            <a:t>Flex Sensors for detecting Hand movement</a:t>
          </a:r>
          <a:endParaRPr lang="en-US" dirty="0"/>
        </a:p>
      </dgm:t>
    </dgm:pt>
    <dgm:pt modelId="{32E98875-2B56-45B3-90F0-24E0C3160BBE}" type="parTrans" cxnId="{F9F6586B-002C-4927-8AC9-6AD709495687}">
      <dgm:prSet/>
      <dgm:spPr/>
      <dgm:t>
        <a:bodyPr/>
        <a:lstStyle/>
        <a:p>
          <a:endParaRPr lang="en-US"/>
        </a:p>
      </dgm:t>
    </dgm:pt>
    <dgm:pt modelId="{007D6957-82DA-4675-88D7-008E425BE757}" type="sibTrans" cxnId="{F9F6586B-002C-4927-8AC9-6AD709495687}">
      <dgm:prSet/>
      <dgm:spPr/>
      <dgm:t>
        <a:bodyPr/>
        <a:lstStyle/>
        <a:p>
          <a:endParaRPr lang="en-US"/>
        </a:p>
      </dgm:t>
    </dgm:pt>
    <dgm:pt modelId="{B8BA6FA6-0D46-437D-8AD6-16287DF0CDF8}">
      <dgm:prSet phldrT="[Text]" custT="1"/>
      <dgm:spPr/>
      <dgm:t>
        <a:bodyPr/>
        <a:lstStyle/>
        <a:p>
          <a:r>
            <a:rPr lang="en-US" sz="1800" dirty="0" smtClean="0"/>
            <a:t>Monitor showing  representation of Movement</a:t>
          </a:r>
          <a:endParaRPr lang="en-US" sz="1800" dirty="0"/>
        </a:p>
      </dgm:t>
    </dgm:pt>
    <dgm:pt modelId="{BEA72A91-8A91-47DD-A19D-C9761E2FBBDC}" type="sibTrans" cxnId="{933E4DE5-AB7F-479F-B69D-D9A897108F8E}">
      <dgm:prSet/>
      <dgm:spPr/>
      <dgm:t>
        <a:bodyPr/>
        <a:lstStyle/>
        <a:p>
          <a:endParaRPr lang="en-US"/>
        </a:p>
      </dgm:t>
    </dgm:pt>
    <dgm:pt modelId="{E95C7B99-3865-4AAC-8950-91C07E8B7D6A}" type="parTrans" cxnId="{933E4DE5-AB7F-479F-B69D-D9A897108F8E}">
      <dgm:prSet/>
      <dgm:spPr/>
      <dgm:t>
        <a:bodyPr/>
        <a:lstStyle/>
        <a:p>
          <a:endParaRPr lang="en-US"/>
        </a:p>
      </dgm:t>
    </dgm:pt>
    <dgm:pt modelId="{05626F2D-0FB7-475C-BDC0-93A771FE5435}" type="pres">
      <dgm:prSet presAssocID="{007D8522-731F-4A07-A26C-517502BAC2A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7D07D0-EF8E-4DA0-AFDD-839497DDAD02}" type="pres">
      <dgm:prSet presAssocID="{E7573749-18BA-4EF8-9B02-B21A3FAFF132}" presName="singleCycle" presStyleCnt="0"/>
      <dgm:spPr/>
    </dgm:pt>
    <dgm:pt modelId="{413F3E5F-372E-413C-9967-8948CAAD5883}" type="pres">
      <dgm:prSet presAssocID="{E7573749-18BA-4EF8-9B02-B21A3FAFF132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033C486-AA4C-42DD-8076-FCB355EBB20B}" type="pres">
      <dgm:prSet presAssocID="{E95C7B99-3865-4AAC-8950-91C07E8B7D6A}" presName="Name56" presStyleLbl="parChTrans1D2" presStyleIdx="0" presStyleCnt="3"/>
      <dgm:spPr/>
      <dgm:t>
        <a:bodyPr/>
        <a:lstStyle/>
        <a:p>
          <a:endParaRPr lang="en-US"/>
        </a:p>
      </dgm:t>
    </dgm:pt>
    <dgm:pt modelId="{9CB74C20-C456-444F-85FB-D2E0225584BA}" type="pres">
      <dgm:prSet presAssocID="{B8BA6FA6-0D46-437D-8AD6-16287DF0CDF8}" presName="text0" presStyleLbl="node1" presStyleIdx="1" presStyleCnt="4" custScaleX="251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F4964-21E4-4DA0-8C63-D0402B9395EC}" type="pres">
      <dgm:prSet presAssocID="{32E98875-2B56-45B3-90F0-24E0C3160BBE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2B6E48C-ED35-4E3F-82AC-B360D644A4D5}" type="pres">
      <dgm:prSet presAssocID="{B0C7C712-52C6-4F1C-BB57-1DD1DA050412}" presName="text0" presStyleLbl="node1" presStyleIdx="2" presStyleCnt="4" custScaleX="199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56EF3-987B-456E-B08D-AE8E47D84E8E}" type="pres">
      <dgm:prSet presAssocID="{3E3223C8-A45F-41AC-BA67-BBE4275E5037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3A9A663-3A23-4D78-8661-08C87E20FE27}" type="pres">
      <dgm:prSet presAssocID="{795D764E-BCD1-46C2-8B62-100D34F16715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FF18F-4561-448F-AB96-093C8E62EE4A}" srcId="{E7573749-18BA-4EF8-9B02-B21A3FAFF132}" destId="{795D764E-BCD1-46C2-8B62-100D34F16715}" srcOrd="2" destOrd="0" parTransId="{3E3223C8-A45F-41AC-BA67-BBE4275E5037}" sibTransId="{87DA1B29-0D23-4FA4-931E-49FF36BD6586}"/>
    <dgm:cxn modelId="{AA0A4204-9FBD-4031-964F-947147BE4FFE}" type="presOf" srcId="{B0C7C712-52C6-4F1C-BB57-1DD1DA050412}" destId="{62B6E48C-ED35-4E3F-82AC-B360D644A4D5}" srcOrd="0" destOrd="0" presId="urn:microsoft.com/office/officeart/2008/layout/RadialCluster"/>
    <dgm:cxn modelId="{101190E8-7547-496A-8D13-F3D702572DDF}" type="presOf" srcId="{32E98875-2B56-45B3-90F0-24E0C3160BBE}" destId="{B11F4964-21E4-4DA0-8C63-D0402B9395EC}" srcOrd="0" destOrd="0" presId="urn:microsoft.com/office/officeart/2008/layout/RadialCluster"/>
    <dgm:cxn modelId="{F22DCC02-1871-4269-A07B-2A3B72FCDA7C}" type="presOf" srcId="{3E3223C8-A45F-41AC-BA67-BBE4275E5037}" destId="{11C56EF3-987B-456E-B08D-AE8E47D84E8E}" srcOrd="0" destOrd="0" presId="urn:microsoft.com/office/officeart/2008/layout/RadialCluster"/>
    <dgm:cxn modelId="{D0EE9A46-CF7C-4BCF-A5E7-6BB88D224E68}" type="presOf" srcId="{B8BA6FA6-0D46-437D-8AD6-16287DF0CDF8}" destId="{9CB74C20-C456-444F-85FB-D2E0225584BA}" srcOrd="0" destOrd="0" presId="urn:microsoft.com/office/officeart/2008/layout/RadialCluster"/>
    <dgm:cxn modelId="{F9F6586B-002C-4927-8AC9-6AD709495687}" srcId="{E7573749-18BA-4EF8-9B02-B21A3FAFF132}" destId="{B0C7C712-52C6-4F1C-BB57-1DD1DA050412}" srcOrd="1" destOrd="0" parTransId="{32E98875-2B56-45B3-90F0-24E0C3160BBE}" sibTransId="{007D6957-82DA-4675-88D7-008E425BE757}"/>
    <dgm:cxn modelId="{933E4DE5-AB7F-479F-B69D-D9A897108F8E}" srcId="{E7573749-18BA-4EF8-9B02-B21A3FAFF132}" destId="{B8BA6FA6-0D46-437D-8AD6-16287DF0CDF8}" srcOrd="0" destOrd="0" parTransId="{E95C7B99-3865-4AAC-8950-91C07E8B7D6A}" sibTransId="{BEA72A91-8A91-47DD-A19D-C9761E2FBBDC}"/>
    <dgm:cxn modelId="{BD60561B-EC42-4F6F-9A50-8B70183D66BF}" type="presOf" srcId="{E7573749-18BA-4EF8-9B02-B21A3FAFF132}" destId="{413F3E5F-372E-413C-9967-8948CAAD5883}" srcOrd="0" destOrd="0" presId="urn:microsoft.com/office/officeart/2008/layout/RadialCluster"/>
    <dgm:cxn modelId="{019A8786-986F-4A8E-AF38-16AB464E85BA}" type="presOf" srcId="{795D764E-BCD1-46C2-8B62-100D34F16715}" destId="{43A9A663-3A23-4D78-8661-08C87E20FE27}" srcOrd="0" destOrd="0" presId="urn:microsoft.com/office/officeart/2008/layout/RadialCluster"/>
    <dgm:cxn modelId="{A0863767-E389-4D91-9D82-14C8039063C0}" type="presOf" srcId="{007D8522-731F-4A07-A26C-517502BAC2AB}" destId="{05626F2D-0FB7-475C-BDC0-93A771FE5435}" srcOrd="0" destOrd="0" presId="urn:microsoft.com/office/officeart/2008/layout/RadialCluster"/>
    <dgm:cxn modelId="{2D253231-4EBA-4AA2-A727-E31C1FDFA3EE}" srcId="{007D8522-731F-4A07-A26C-517502BAC2AB}" destId="{E7573749-18BA-4EF8-9B02-B21A3FAFF132}" srcOrd="0" destOrd="0" parTransId="{D2AA823B-BA4A-471B-B843-E3148B1F3DBD}" sibTransId="{C3DEFA7F-C7C5-4148-8586-EDEAC4DCF4FF}"/>
    <dgm:cxn modelId="{AD5D18A9-0553-4BCB-8FF0-CED176464C7A}" type="presOf" srcId="{E95C7B99-3865-4AAC-8950-91C07E8B7D6A}" destId="{E033C486-AA4C-42DD-8076-FCB355EBB20B}" srcOrd="0" destOrd="0" presId="urn:microsoft.com/office/officeart/2008/layout/RadialCluster"/>
    <dgm:cxn modelId="{B4FD58A6-8260-48F8-94D6-B8E69BD83505}" type="presParOf" srcId="{05626F2D-0FB7-475C-BDC0-93A771FE5435}" destId="{4C7D07D0-EF8E-4DA0-AFDD-839497DDAD02}" srcOrd="0" destOrd="0" presId="urn:microsoft.com/office/officeart/2008/layout/RadialCluster"/>
    <dgm:cxn modelId="{08A42F18-9F2A-4117-8A05-046EAB30F691}" type="presParOf" srcId="{4C7D07D0-EF8E-4DA0-AFDD-839497DDAD02}" destId="{413F3E5F-372E-413C-9967-8948CAAD5883}" srcOrd="0" destOrd="0" presId="urn:microsoft.com/office/officeart/2008/layout/RadialCluster"/>
    <dgm:cxn modelId="{B40947E4-53FF-447F-BB75-2A79592C0438}" type="presParOf" srcId="{4C7D07D0-EF8E-4DA0-AFDD-839497DDAD02}" destId="{E033C486-AA4C-42DD-8076-FCB355EBB20B}" srcOrd="1" destOrd="0" presId="urn:microsoft.com/office/officeart/2008/layout/RadialCluster"/>
    <dgm:cxn modelId="{6B9C9FCB-6A06-4627-B44E-AE4AFE5ECE26}" type="presParOf" srcId="{4C7D07D0-EF8E-4DA0-AFDD-839497DDAD02}" destId="{9CB74C20-C456-444F-85FB-D2E0225584BA}" srcOrd="2" destOrd="0" presId="urn:microsoft.com/office/officeart/2008/layout/RadialCluster"/>
    <dgm:cxn modelId="{96D2ADB1-02D3-4B71-BD4C-3AD7A4B150AE}" type="presParOf" srcId="{4C7D07D0-EF8E-4DA0-AFDD-839497DDAD02}" destId="{B11F4964-21E4-4DA0-8C63-D0402B9395EC}" srcOrd="3" destOrd="0" presId="urn:microsoft.com/office/officeart/2008/layout/RadialCluster"/>
    <dgm:cxn modelId="{319EEE55-621E-4889-A37A-AB3738DE3B87}" type="presParOf" srcId="{4C7D07D0-EF8E-4DA0-AFDD-839497DDAD02}" destId="{62B6E48C-ED35-4E3F-82AC-B360D644A4D5}" srcOrd="4" destOrd="0" presId="urn:microsoft.com/office/officeart/2008/layout/RadialCluster"/>
    <dgm:cxn modelId="{4846CBF4-F787-4EB0-B514-D1DAA43D96C5}" type="presParOf" srcId="{4C7D07D0-EF8E-4DA0-AFDD-839497DDAD02}" destId="{11C56EF3-987B-456E-B08D-AE8E47D84E8E}" srcOrd="5" destOrd="0" presId="urn:microsoft.com/office/officeart/2008/layout/RadialCluster"/>
    <dgm:cxn modelId="{97DDC144-2942-4E33-B0AB-379492B4131B}" type="presParOf" srcId="{4C7D07D0-EF8E-4DA0-AFDD-839497DDAD02}" destId="{43A9A663-3A23-4D78-8661-08C87E20FE2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F3E5F-372E-413C-9967-8948CAAD5883}">
      <dsp:nvSpPr>
        <dsp:cNvPr id="0" name=""/>
        <dsp:cNvSpPr/>
      </dsp:nvSpPr>
      <dsp:spPr>
        <a:xfrm>
          <a:off x="3149311" y="2247437"/>
          <a:ext cx="1449228" cy="1449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Arduino Uno</a:t>
          </a:r>
          <a:endParaRPr lang="en-US" sz="2800" kern="1200" dirty="0"/>
        </a:p>
      </dsp:txBody>
      <dsp:txXfrm>
        <a:off x="3220056" y="2318182"/>
        <a:ext cx="1307738" cy="1307738"/>
      </dsp:txXfrm>
    </dsp:sp>
    <dsp:sp modelId="{E033C486-AA4C-42DD-8076-FCB355EBB20B}">
      <dsp:nvSpPr>
        <dsp:cNvPr id="0" name=""/>
        <dsp:cNvSpPr/>
      </dsp:nvSpPr>
      <dsp:spPr>
        <a:xfrm rot="16200000">
          <a:off x="3365638" y="1739150"/>
          <a:ext cx="1016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57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74C20-C456-444F-85FB-D2E0225584BA}">
      <dsp:nvSpPr>
        <dsp:cNvPr id="0" name=""/>
        <dsp:cNvSpPr/>
      </dsp:nvSpPr>
      <dsp:spPr>
        <a:xfrm>
          <a:off x="2654725" y="259879"/>
          <a:ext cx="2438401" cy="9709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Monitor showing  representation of Movement</a:t>
          </a:r>
          <a:endParaRPr lang="en-US" sz="1800" kern="1200" dirty="0"/>
        </a:p>
      </dsp:txBody>
      <dsp:txXfrm>
        <a:off x="2702124" y="307278"/>
        <a:ext cx="2343603" cy="876185"/>
      </dsp:txXfrm>
    </dsp:sp>
    <dsp:sp modelId="{B11F4964-21E4-4DA0-8C63-D0402B9395EC}">
      <dsp:nvSpPr>
        <dsp:cNvPr id="0" name=""/>
        <dsp:cNvSpPr/>
      </dsp:nvSpPr>
      <dsp:spPr>
        <a:xfrm rot="1800000">
          <a:off x="4570473" y="3495153"/>
          <a:ext cx="4189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98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6E48C-ED35-4E3F-82AC-B360D644A4D5}">
      <dsp:nvSpPr>
        <dsp:cNvPr id="0" name=""/>
        <dsp:cNvSpPr/>
      </dsp:nvSpPr>
      <dsp:spPr>
        <a:xfrm>
          <a:off x="4835046" y="3599899"/>
          <a:ext cx="1934480" cy="9709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Flex Sensors for detecting Hand movement</a:t>
          </a:r>
          <a:endParaRPr lang="en-US" sz="1700" kern="1200" dirty="0"/>
        </a:p>
      </dsp:txBody>
      <dsp:txXfrm>
        <a:off x="4882445" y="3647298"/>
        <a:ext cx="1839682" cy="876185"/>
      </dsp:txXfrm>
    </dsp:sp>
    <dsp:sp modelId="{11C56EF3-987B-456E-B08D-AE8E47D84E8E}">
      <dsp:nvSpPr>
        <dsp:cNvPr id="0" name=""/>
        <dsp:cNvSpPr/>
      </dsp:nvSpPr>
      <dsp:spPr>
        <a:xfrm rot="9000000">
          <a:off x="2375498" y="3597750"/>
          <a:ext cx="8293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9369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9A663-3A23-4D78-8661-08C87E20FE27}">
      <dsp:nvSpPr>
        <dsp:cNvPr id="0" name=""/>
        <dsp:cNvSpPr/>
      </dsp:nvSpPr>
      <dsp:spPr>
        <a:xfrm>
          <a:off x="1460072" y="3599899"/>
          <a:ext cx="970983" cy="9709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 Supply Source</a:t>
          </a:r>
          <a:endParaRPr lang="en-US" sz="1800" kern="1200" dirty="0"/>
        </a:p>
      </dsp:txBody>
      <dsp:txXfrm>
        <a:off x="1507471" y="3647298"/>
        <a:ext cx="876185" cy="876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6E82-449D-442A-8569-143DDF8E905E}" type="datetimeFigureOut">
              <a:rPr lang="en-US" smtClean="0"/>
              <a:t>5/4/2013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9B65D-80BE-4E0C-B2C5-BBE30B05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B65D-80BE-4E0C-B2C5-BBE30B058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683B-1396-4D3C-B979-BE65DF1B8101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617B-55D3-4FC9-A7F9-28465C754D54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EEBE-38CA-405F-8FB0-7062391E0FE7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A5A-7611-445A-B94B-CD732C65EC9A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0206-77E0-4D74-9611-B6FFABB6482E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E34E-71F4-421F-AB41-E7286AAE5B4B}" type="datetime1">
              <a:rPr lang="en-US" smtClean="0"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6E15-662C-4883-8906-CEF3F826CCA5}" type="datetime1">
              <a:rPr lang="en-US" smtClean="0"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AFD4-FA96-4AB1-8677-80ADD13B1026}" type="datetime1">
              <a:rPr lang="en-US" smtClean="0"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28D-30CF-4474-A19B-9B4C8ED3C275}" type="datetime1">
              <a:rPr lang="en-US" smtClean="0"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10C-032B-4289-9EF2-05B7A6FC1300}" type="datetime1">
              <a:rPr lang="en-US" smtClean="0"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B4E2-E59D-4F0D-B3D4-5B21D4934B27}" type="datetime1">
              <a:rPr lang="en-US" smtClean="0"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</a:blip>
          <a:srcRect/>
          <a:stretch>
            <a:fillRect l="85000" t="1000" r="-5000" b="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3702-235B-47C3-9931-DF6354837FCE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8214-A8AF-4163-95FD-792DB26F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371600"/>
            <a:ext cx="7772400" cy="1470025"/>
          </a:xfrm>
        </p:spPr>
        <p:txBody>
          <a:bodyPr/>
          <a:lstStyle/>
          <a:p>
            <a:r>
              <a:rPr lang="en-US" dirty="0" smtClean="0"/>
              <a:t>Hand Movement Detection</a:t>
            </a:r>
            <a:br>
              <a:rPr lang="en-US" dirty="0" smtClean="0"/>
            </a:br>
            <a:r>
              <a:rPr lang="en-US" sz="2400" dirty="0" smtClean="0"/>
              <a:t>using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DEB9-F492-44F2-A013-CA0A5CDDB2F0}" type="datetime1">
              <a:rPr lang="en-US" smtClean="0"/>
              <a:t>5/4/2013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03073" y="51768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Tejas N. Joshi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3395" y="3276600"/>
            <a:ext cx="36519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Arduino Uno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06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95911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6514-1BC1-4252-B5AA-5D234294CD67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and Software Elements to the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71273"/>
              </p:ext>
            </p:extLst>
          </p:nvPr>
        </p:nvGraphicFramePr>
        <p:xfrm>
          <a:off x="457200" y="1600200"/>
          <a:ext cx="8229600" cy="490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37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 Elements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 Elements</a:t>
                      </a:r>
                      <a:endParaRPr lang="en-US" dirty="0"/>
                    </a:p>
                  </a:txBody>
                  <a:tcPr anchor="ctr"/>
                </a:tc>
              </a:tr>
              <a:tr h="3919653">
                <a:tc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US" dirty="0" smtClean="0"/>
                        <a:t>A/D conversion in the</a:t>
                      </a:r>
                      <a:r>
                        <a:rPr lang="en-US" baseline="0" dirty="0" smtClean="0"/>
                        <a:t> raspberry pi was not “fruit-full” and would have required more time. </a:t>
                      </a:r>
                      <a:endParaRPr lang="en-US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b="1" i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b="1" i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Alternative Approach of using the Arduino Uno’s A/D pins  which as inbuilt 10 bit ADC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US" baseline="0" dirty="0" smtClean="0"/>
                        <a:t>Creation of Glove using flex resistors mounted to the fingers and calibration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 set of flex resistors cost more than the Raspberry Pi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running on the Raspbian “Wheezy” Operating System (LXDE) successfully.</a:t>
                      </a:r>
                      <a:endParaRPr lang="en-US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lang="en-US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Installed JAVA VM 6 on the Raspbian Wheezy to facilitate installing “Arduino” and “Processing”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dirty="0" smtClean="0"/>
                    </a:p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en-US" dirty="0" smtClean="0"/>
                        <a:t>Developed</a:t>
                      </a:r>
                      <a:r>
                        <a:rPr lang="en-US" baseline="0" dirty="0" smtClean="0"/>
                        <a:t> code to read values from the Analog to Digital conversion</a:t>
                      </a:r>
                      <a:endParaRPr lang="en-US" sz="18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US" dirty="0" smtClean="0"/>
                        <a:t>Developing Code to represent</a:t>
                      </a:r>
                      <a:r>
                        <a:rPr lang="en-US" baseline="0" dirty="0" smtClean="0"/>
                        <a:t> the calibrated values on Monitor.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8103-3A34-42C9-BA4C-ABE165246EB5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Convert the whole flex resistor /Arduino assembly into a much more compact circuitry which can be used as a plug and play interface for mouse pointers</a:t>
            </a:r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Addition of accelerometer and gyroscope for detection of hand position and movement in 3D space.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A5A-7611-445A-B94B-CD732C65EC9A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A5A-7611-445A-B94B-CD732C65EC9A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5607" y="2895600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4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A5A-7611-445A-B94B-CD732C65EC9A}" type="datetime1">
              <a:rPr lang="en-US" smtClean="0"/>
              <a:t>5/4/2013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214-A8AF-4163-95FD-792DB26FC4A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3124200"/>
            <a:ext cx="42542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Questions?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835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215</Words>
  <Application>Microsoft Office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Hand Movement Detection using</vt:lpstr>
      <vt:lpstr>Block Diagram</vt:lpstr>
      <vt:lpstr>Hardware and Software Elements to the project</vt:lpstr>
      <vt:lpstr>Future Scope for the Project</vt:lpstr>
      <vt:lpstr>PowerPoint Presentation</vt:lpstr>
      <vt:lpstr>PowerPoint Presentation</vt:lpstr>
    </vt:vector>
  </TitlesOfParts>
  <Company>Earth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Drix</dc:creator>
  <cp:lastModifiedBy>Drix </cp:lastModifiedBy>
  <cp:revision>31</cp:revision>
  <dcterms:created xsi:type="dcterms:W3CDTF">2013-03-20T03:06:02Z</dcterms:created>
  <dcterms:modified xsi:type="dcterms:W3CDTF">2013-05-04T07:27:38Z</dcterms:modified>
</cp:coreProperties>
</file>