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Filter by city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Filter by Room Type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Filter by Room Type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% Revenue by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Trends Key Metrics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8a70c98-666a-4990-8717-0cc4e556d697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84db313f477848f1" /><Relationship Type="http://schemas.openxmlformats.org/officeDocument/2006/relationships/slideLayout" Target="/ppt/slideLayouts/slideLayout8.xml" Id="Re7c270cd3ec34bbe" /><Relationship Type="http://schemas.openxmlformats.org/officeDocument/2006/relationships/hyperlink" Target="https://app.powerbi.com/groups/me/reports/b8a70c98-666a-4990-8717-0cc4e556d697/?pbi_source=PowerPoint" TargetMode="External" Id="RelId0" /><Relationship Type="http://schemas.openxmlformats.org/officeDocument/2006/relationships/image" Target="/ppt/media/image4.png" Id="imgId38544437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7c1985dd49c84800" /><Relationship Type="http://schemas.openxmlformats.org/officeDocument/2006/relationships/slideLayout" Target="/ppt/slideLayouts/slideLayout8.xml" Id="R68aaf10edac44df6" /><Relationship Type="http://schemas.openxmlformats.org/officeDocument/2006/relationships/hyperlink" Target="https://app.powerbi.com/groups/me/reports/b8a70c98-666a-4990-8717-0cc4e556d697/?pbi_source=PowerPoint" TargetMode="External" Id="RelId1" /><Relationship Type="http://schemas.openxmlformats.org/officeDocument/2006/relationships/image" Target="/ppt/media/image5.png" Id="imgId38544437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Hopitality Domain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8/19/2023 1:57:33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8/19/2023 10:35:32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Filter by city ,Filter by Room Type ,Filter by Room Type ,slicer ,slicer ,lineStackedColumnComboChart ,card ,card ,tableEx ,card ,card ,card ,card ,% Revenue by category ,Trends Key Metrics ,textbox ,shap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8544437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Main DashBoard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8544437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0" y="1428750"/>
            <a:ext cx="7620000" cy="40005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tool-tip revenue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