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888/notebooks/PROJECT--INCOME-QUALIFICATION.ipynb#TESTING-MODEL-ON-TEST-DATA: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w Cen MT" panose="020B0602020104020603" pitchFamily="34" charset="0"/>
              </a:rPr>
              <a:t>PROJECT- INCOME QUALIFICATION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2273"/>
            <a:ext cx="9144000" cy="1655762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by: Mr. Tejas Phase</a:t>
            </a:r>
            <a:endParaRPr lang="en-IN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3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Changing </a:t>
            </a:r>
            <a:r>
              <a:rPr lang="en-IN" dirty="0" err="1">
                <a:latin typeface="Agency FB" panose="020B0503020202020204" pitchFamily="34" charset="0"/>
              </a:rPr>
              <a:t>dtype</a:t>
            </a:r>
            <a:r>
              <a:rPr lang="en-IN" dirty="0">
                <a:latin typeface="Agency FB" panose="020B0503020202020204" pitchFamily="34" charset="0"/>
              </a:rPr>
              <a:t> of the </a:t>
            </a:r>
            <a:r>
              <a:rPr lang="en-IN" dirty="0" smtClean="0">
                <a:latin typeface="Agency FB" panose="020B0503020202020204" pitchFamily="34" charset="0"/>
              </a:rPr>
              <a:t>categorical </a:t>
            </a:r>
            <a:r>
              <a:rPr lang="en-IN" dirty="0">
                <a:latin typeface="Agency FB" panose="020B0503020202020204" pitchFamily="34" charset="0"/>
              </a:rPr>
              <a:t>columns</a:t>
            </a:r>
            <a:r>
              <a:rPr lang="en-IN" dirty="0" smtClean="0">
                <a:latin typeface="Agency FB" panose="020B0503020202020204" pitchFamily="34" charset="0"/>
              </a:rPr>
              <a:t>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541"/>
          <a:stretch/>
        </p:blipFill>
        <p:spPr>
          <a:xfrm>
            <a:off x="838200" y="1143000"/>
            <a:ext cx="10047758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0"/>
            <a:ext cx="10515600" cy="1127499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Separate features and columns: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6"/>
          <a:stretch/>
        </p:blipFill>
        <p:spPr>
          <a:xfrm>
            <a:off x="962231" y="1331258"/>
            <a:ext cx="9660945" cy="5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Normalize the dataset: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842"/>
          <a:stretch/>
        </p:blipFill>
        <p:spPr>
          <a:xfrm>
            <a:off x="838200" y="1223681"/>
            <a:ext cx="10003747" cy="4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Normalized Dataframe: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99"/>
          <a:stretch/>
        </p:blipFill>
        <p:spPr>
          <a:xfrm>
            <a:off x="838200" y="1314637"/>
            <a:ext cx="9811871" cy="51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3"/>
            <a:ext cx="10515600" cy="123507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#Building Model without feature engineering: </a:t>
            </a:r>
            <a:br>
              <a:rPr lang="en-IN" dirty="0" smtClean="0">
                <a:latin typeface="Agency FB" panose="020B0503020202020204" pitchFamily="34" charset="0"/>
              </a:rPr>
            </a:br>
            <a:r>
              <a:rPr lang="en-IN" sz="3200" u="sng" dirty="0" smtClean="0">
                <a:latin typeface="Agency FB" panose="020B0503020202020204" pitchFamily="34" charset="0"/>
              </a:rPr>
              <a:t>Train-Test Split and Model Class Instantiation:</a:t>
            </a:r>
            <a:endParaRPr lang="en-IN" sz="3200" u="sng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69"/>
          <a:stretch/>
        </p:blipFill>
        <p:spPr>
          <a:xfrm>
            <a:off x="838200" y="1385048"/>
            <a:ext cx="9473179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8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9302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Fit the Data and getting prediction and check Accuracy: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506"/>
          <a:stretch/>
        </p:blipFill>
        <p:spPr>
          <a:xfrm>
            <a:off x="838200" y="1032248"/>
            <a:ext cx="10597762" cy="47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1"/>
            <a:ext cx="10515600" cy="1325563"/>
          </a:xfrm>
        </p:spPr>
        <p:txBody>
          <a:bodyPr/>
          <a:lstStyle/>
          <a:p>
            <a:pPr algn="just"/>
            <a:r>
              <a:rPr lang="en-IN" dirty="0" smtClean="0">
                <a:latin typeface="Agency FB" panose="020B0503020202020204" pitchFamily="34" charset="0"/>
              </a:rPr>
              <a:t>Print classification report and confusion matrix for Multi-classification: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95"/>
          <a:stretch/>
        </p:blipFill>
        <p:spPr>
          <a:xfrm>
            <a:off x="1002573" y="1569663"/>
            <a:ext cx="9123062" cy="42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 ON TEST DATASET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8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Dataset loading, observing shape and checking first 5 records: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90"/>
          <a:stretch/>
        </p:blipFill>
        <p:spPr>
          <a:xfrm>
            <a:off x="838200" y="1475535"/>
            <a:ext cx="9581052" cy="51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122"/>
            <a:ext cx="10515600" cy="1127032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Treatment for Categorical Columns: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583"/>
          <a:stretch/>
        </p:blipFill>
        <p:spPr>
          <a:xfrm>
            <a:off x="838200" y="1556684"/>
            <a:ext cx="9794951" cy="43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sz="3600" dirty="0" smtClean="0"/>
              <a:t>KINDLY NOTE: THE MODEL BUILDING IS DIVIDED INTO 2 PARTS:</a:t>
            </a: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BUILDING WITHOUT FEATURE ENGINNERING(FETURE REDUCTION)</a:t>
            </a:r>
          </a:p>
          <a:p>
            <a:pPr lvl="1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BUILDING WITH FEATURE ENGINNERING(USING PCA)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9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92579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Normalized the dataset: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98"/>
          <a:stretch/>
        </p:blipFill>
        <p:spPr>
          <a:xfrm>
            <a:off x="838200" y="1089212"/>
            <a:ext cx="9399599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0"/>
            <a:ext cx="10515600" cy="1325563"/>
          </a:xfrm>
        </p:spPr>
        <p:txBody>
          <a:bodyPr/>
          <a:lstStyle/>
          <a:p>
            <a:pPr algn="just"/>
            <a:r>
              <a:rPr lang="en-IN" dirty="0" smtClean="0">
                <a:latin typeface="Agency FB" panose="020B0503020202020204" pitchFamily="34" charset="0"/>
              </a:rPr>
              <a:t>Getting sub-sample from the dataset and predict Target values using Trained Model: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62"/>
          <a:stretch/>
        </p:blipFill>
        <p:spPr>
          <a:xfrm>
            <a:off x="838200" y="1488983"/>
            <a:ext cx="9583271" cy="50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1033369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Check Accuracy using both the Criterion: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99"/>
          <a:stretch/>
        </p:blipFill>
        <p:spPr>
          <a:xfrm>
            <a:off x="838200" y="1253331"/>
            <a:ext cx="10196584" cy="52684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60812" y="3429000"/>
            <a:ext cx="1344706" cy="389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460812" y="5994634"/>
            <a:ext cx="1344706" cy="389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5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73753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FEATURE ENGINNERING(PCA</a:t>
            </a:r>
            <a:r>
              <a:rPr lang="en-IN" sz="4000" dirty="0" smtClean="0">
                <a:latin typeface="Agency FB" panose="020B0503020202020204" pitchFamily="34" charset="0"/>
              </a:rPr>
              <a:t>):</a:t>
            </a:r>
            <a:endParaRPr lang="en-IN" sz="40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72"/>
          <a:stretch/>
        </p:blipFill>
        <p:spPr>
          <a:xfrm>
            <a:off x="838200" y="991908"/>
            <a:ext cx="9620503" cy="51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Separate </a:t>
            </a:r>
            <a:r>
              <a:rPr lang="en-IN" dirty="0">
                <a:latin typeface="Agency FB" panose="020B0503020202020204" pitchFamily="34" charset="0"/>
              </a:rPr>
              <a:t>features and columns: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704"/>
          <a:stretch/>
        </p:blipFill>
        <p:spPr>
          <a:xfrm>
            <a:off x="935337" y="1253330"/>
            <a:ext cx="9123063" cy="45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Evaluate the model: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44"/>
          <a:stretch/>
        </p:blipFill>
        <p:spPr>
          <a:xfrm>
            <a:off x="838200" y="1253331"/>
            <a:ext cx="9139518" cy="48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3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gency FB" panose="020B0503020202020204" pitchFamily="34" charset="0"/>
              </a:rPr>
              <a:t>Using criterion=entropy:  </a:t>
            </a:r>
            <a:endParaRPr lang="en-IN" sz="40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08"/>
          <a:stretch/>
        </p:blipFill>
        <p:spPr>
          <a:xfrm>
            <a:off x="744070" y="1314635"/>
            <a:ext cx="9542930" cy="49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9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Check Accuracy: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00"/>
          <a:stretch/>
        </p:blipFill>
        <p:spPr>
          <a:xfrm>
            <a:off x="838200" y="1253331"/>
            <a:ext cx="9131607" cy="48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gency FB" panose="020B0503020202020204" pitchFamily="34" charset="0"/>
              </a:rPr>
              <a:t>TESTING MODEL ON TEST DATA:</a:t>
            </a:r>
            <a:r>
              <a:rPr lang="en-IN" sz="3600" dirty="0">
                <a:latin typeface="Agency FB" panose="020B0503020202020204" pitchFamily="34" charset="0"/>
                <a:hlinkClick r:id="rId2"/>
              </a:rPr>
              <a:t>¶</a:t>
            </a:r>
            <a:r>
              <a:rPr lang="en-IN" sz="3600" dirty="0">
                <a:latin typeface="Agency FB" panose="020B0503020202020204" pitchFamily="34" charset="0"/>
              </a:rPr>
              <a:t/>
            </a:r>
            <a:br>
              <a:rPr lang="en-IN" sz="3600" dirty="0">
                <a:latin typeface="Agency FB" panose="020B0503020202020204" pitchFamily="34" charset="0"/>
              </a:rPr>
            </a:br>
            <a:r>
              <a:rPr lang="en-IN" sz="3600" dirty="0" smtClean="0">
                <a:latin typeface="Agency FB" panose="020B0503020202020204" pitchFamily="34" charset="0"/>
              </a:rPr>
              <a:t>(PCA on TEST DATASET)</a:t>
            </a:r>
            <a:endParaRPr lang="en-IN" sz="36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91"/>
          <a:stretch/>
        </p:blipFill>
        <p:spPr>
          <a:xfrm>
            <a:off x="838200" y="1690688"/>
            <a:ext cx="9031941" cy="48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000" dirty="0" smtClean="0"/>
              <a:t>THANK YOU…!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496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67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PART-1:MODEL BUILDING WITHOUT FEATURE ENGINNERING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5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718" y="2766218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PREPROCESSING ON TRAINING DATASET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7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gency FB" panose="020B0503020202020204" pitchFamily="34" charset="0"/>
              </a:rPr>
              <a:t>After loading training dataset, first 5 records of the dataframe: </a:t>
            </a:r>
            <a:endParaRPr lang="en-IN" sz="40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742"/>
          <a:stretch/>
        </p:blipFill>
        <p:spPr>
          <a:xfrm>
            <a:off x="952923" y="1143748"/>
            <a:ext cx="9828953" cy="46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The information about the entire dataset and shape of it: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679"/>
          <a:stretch/>
        </p:blipFill>
        <p:spPr>
          <a:xfrm>
            <a:off x="928712" y="1462087"/>
            <a:ext cx="9949959" cy="50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Analysis of Target Variable: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54"/>
          <a:stretch/>
        </p:blipFill>
        <p:spPr>
          <a:xfrm>
            <a:off x="1035425" y="1825625"/>
            <a:ext cx="9009528" cy="48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Descriptive Statistics of the dataset: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78"/>
          <a:stretch/>
        </p:blipFill>
        <p:spPr>
          <a:xfrm>
            <a:off x="929369" y="1264025"/>
            <a:ext cx="10070325" cy="43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Treatment for </a:t>
            </a:r>
            <a:r>
              <a:rPr lang="en-IN" dirty="0" smtClean="0">
                <a:latin typeface="Agency FB" panose="020B0503020202020204" pitchFamily="34" charset="0"/>
              </a:rPr>
              <a:t>Categorical Columns: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926"/>
          <a:stretch/>
        </p:blipFill>
        <p:spPr>
          <a:xfrm>
            <a:off x="838200" y="1408765"/>
            <a:ext cx="9690846" cy="48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201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Agency FB</vt:lpstr>
      <vt:lpstr>Arial</vt:lpstr>
      <vt:lpstr>Calibri</vt:lpstr>
      <vt:lpstr>Calibri Light</vt:lpstr>
      <vt:lpstr>Times New Roman</vt:lpstr>
      <vt:lpstr>Tw Cen MT</vt:lpstr>
      <vt:lpstr>Office Theme</vt:lpstr>
      <vt:lpstr>PROJECT- INCOME QUALIFICATION</vt:lpstr>
      <vt:lpstr>PowerPoint Presentation</vt:lpstr>
      <vt:lpstr>PowerPoint Presentation</vt:lpstr>
      <vt:lpstr> PREPROCESSING ON TRAINING DATASET</vt:lpstr>
      <vt:lpstr>After loading training dataset, first 5 records of the dataframe: </vt:lpstr>
      <vt:lpstr>The information about the entire dataset and shape of it:</vt:lpstr>
      <vt:lpstr>Analysis of Target Variable:</vt:lpstr>
      <vt:lpstr>Descriptive Statistics of the dataset:</vt:lpstr>
      <vt:lpstr>Treatment for Categorical Columns:</vt:lpstr>
      <vt:lpstr>Changing dtype of the categorical columns:</vt:lpstr>
      <vt:lpstr>Separate features and columns:</vt:lpstr>
      <vt:lpstr>Normalize the dataset:</vt:lpstr>
      <vt:lpstr>Normalized Dataframe:</vt:lpstr>
      <vt:lpstr>#Building Model without feature engineering:  Train-Test Split and Model Class Instantiation:</vt:lpstr>
      <vt:lpstr>Fit the Data and getting prediction and check Accuracy:</vt:lpstr>
      <vt:lpstr>Print classification report and confusion matrix for Multi-classification:</vt:lpstr>
      <vt:lpstr>PREPROCESSING ON TEST DATASET</vt:lpstr>
      <vt:lpstr>Dataset loading, observing shape and checking first 5 records:</vt:lpstr>
      <vt:lpstr>Treatment for Categorical Columns:</vt:lpstr>
      <vt:lpstr>Normalized the dataset:</vt:lpstr>
      <vt:lpstr>Getting sub-sample from the dataset and predict Target values using Trained Model:</vt:lpstr>
      <vt:lpstr>Check Accuracy using both the Criterion:</vt:lpstr>
      <vt:lpstr>FEATURE ENGINNERING(PCA):</vt:lpstr>
      <vt:lpstr>Separate features and columns:</vt:lpstr>
      <vt:lpstr>Evaluate the model:</vt:lpstr>
      <vt:lpstr>Using criterion=entropy:  </vt:lpstr>
      <vt:lpstr>Check Accuracy:</vt:lpstr>
      <vt:lpstr>TESTING MODEL ON TEST DATA:¶ (PCA on TEST DATASET)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INCOME QUALIFICATION</dc:title>
  <dc:creator>Phase</dc:creator>
  <cp:lastModifiedBy>Phase</cp:lastModifiedBy>
  <cp:revision>14</cp:revision>
  <dcterms:created xsi:type="dcterms:W3CDTF">2019-07-25T06:50:41Z</dcterms:created>
  <dcterms:modified xsi:type="dcterms:W3CDTF">2019-07-25T14:48:16Z</dcterms:modified>
</cp:coreProperties>
</file>