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7" r:id="rId4"/>
    <p:sldId id="318" r:id="rId5"/>
    <p:sldId id="319" r:id="rId6"/>
    <p:sldId id="3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Deerwalk Sifal School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5BD26C82-9510-4E8D-B969-E9B78CF7549B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6488" y="127952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martArt Placeholder 9"/>
          <p:cNvSpPr>
            <a:spLocks noGrp="1"/>
          </p:cNvSpPr>
          <p:nvPr>
            <p:ph type="dgm" sz="quarter" idx="13"/>
          </p:nvPr>
        </p:nvSpPr>
        <p:spPr>
          <a:xfrm>
            <a:off x="1449388" y="3400425"/>
            <a:ext cx="9218612" cy="201613"/>
          </a:xfrm>
        </p:spPr>
        <p:txBody>
          <a:bodyPr/>
          <a:lstStyle/>
          <a:p>
            <a:endParaRPr lang="en-US"/>
          </a:p>
        </p:txBody>
      </p:sp>
      <p:cxnSp>
        <p:nvCxnSpPr>
          <p:cNvPr id="12" name="Straight Connector 11"/>
          <p:cNvCxnSpPr>
            <a:stCxn id="10" idx="1"/>
          </p:cNvCxnSpPr>
          <p:nvPr userDrawn="1"/>
        </p:nvCxnSpPr>
        <p:spPr>
          <a:xfrm>
            <a:off x="1449388" y="3501232"/>
            <a:ext cx="9307655" cy="87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2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5BD26C82-9510-4E8D-B969-E9B78CF7549B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753791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8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Thankyou.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5BD26C82-9510-4E8D-B969-E9B78CF7549B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753791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06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6C82-9510-4E8D-B969-E9B78CF7549B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1D6A2C-28FD-4EC8-AFA1-12E2DE27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5BD26C82-9510-4E8D-B969-E9B78CF7549B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Deerwalk DWIT College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184" y="6176963"/>
            <a:ext cx="1395115" cy="6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7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072" y="1684618"/>
            <a:ext cx="10346028" cy="2479674"/>
          </a:xfrm>
        </p:spPr>
        <p:txBody>
          <a:bodyPr>
            <a:normAutofit/>
          </a:bodyPr>
          <a:lstStyle/>
          <a:p>
            <a:r>
              <a:rPr lang="en-US" sz="3600" dirty="0"/>
              <a:t>In</a:t>
            </a:r>
            <a:r>
              <a:rPr lang="hi-IN" sz="3600" dirty="0"/>
              <a:t>धन</a:t>
            </a:r>
            <a:r>
              <a:rPr lang="en-US" sz="3600" dirty="0" smtClean="0">
                <a:latin typeface="+mn-lt"/>
              </a:rPr>
              <a:t/>
            </a:r>
            <a:br>
              <a:rPr lang="en-US" sz="3600" dirty="0" smtClean="0">
                <a:latin typeface="+mn-lt"/>
              </a:rPr>
            </a:br>
            <a:r>
              <a:rPr lang="en-US" sz="3600" dirty="0" smtClean="0">
                <a:latin typeface="+mn-lt"/>
              </a:rPr>
              <a:t> </a:t>
            </a:r>
            <a:br>
              <a:rPr lang="en-US" sz="3600" dirty="0" smtClean="0">
                <a:latin typeface="+mn-lt"/>
              </a:rPr>
            </a:br>
            <a:endParaRPr lang="en-US" sz="36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5107" y="3549050"/>
            <a:ext cx="5947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Name: Tejas </a:t>
            </a:r>
            <a:r>
              <a:rPr lang="en-US" sz="2800" dirty="0" smtClean="0"/>
              <a:t>Pant</a:t>
            </a:r>
          </a:p>
          <a:p>
            <a:r>
              <a:rPr lang="en-US" sz="2800" dirty="0" smtClean="0"/>
              <a:t>Roll no: 648</a:t>
            </a:r>
            <a:endParaRPr lang="en-US" sz="2800" dirty="0"/>
          </a:p>
          <a:p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Date: 2019/03/25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79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 &amp;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</a:t>
            </a:r>
            <a:r>
              <a:rPr lang="en-US" b="1" dirty="0" err="1"/>
              <a:t>धन</a:t>
            </a:r>
            <a:r>
              <a:rPr lang="en-US" dirty="0"/>
              <a:t> is a one stop solution to track your fill-ups, fuel consumption, vehicle costs, </a:t>
            </a:r>
            <a:r>
              <a:rPr lang="en-US" dirty="0" smtClean="0"/>
              <a:t>average vehicle's </a:t>
            </a:r>
            <a:r>
              <a:rPr lang="en-US" dirty="0"/>
              <a:t>mileage, maintenances and keep records to help minimize expenses with maximum possible performance as here in </a:t>
            </a:r>
            <a:r>
              <a:rPr lang="en-US" dirty="0" err="1"/>
              <a:t>In</a:t>
            </a:r>
            <a:r>
              <a:rPr lang="en-US" b="1" dirty="0" err="1"/>
              <a:t>धन</a:t>
            </a:r>
            <a:r>
              <a:rPr lang="en-US" b="1" dirty="0"/>
              <a:t>,</a:t>
            </a:r>
            <a:r>
              <a:rPr lang="en-US" dirty="0"/>
              <a:t> </a:t>
            </a:r>
            <a:r>
              <a:rPr lang="en-US" b="1" dirty="0"/>
              <a:t>efficiency </a:t>
            </a:r>
            <a:r>
              <a:rPr lang="en-US" b="1" dirty="0" smtClean="0"/>
              <a:t>matters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https://www.fleetco.space/</a:t>
            </a:r>
          </a:p>
          <a:p>
            <a:r>
              <a:rPr lang="en-US" dirty="0" err="1" smtClean="0"/>
              <a:t>Fleetco</a:t>
            </a:r>
            <a:r>
              <a:rPr lang="en-US" dirty="0" smtClean="0"/>
              <a:t> is </a:t>
            </a:r>
            <a:r>
              <a:rPr lang="en-US" dirty="0" smtClean="0"/>
              <a:t>foreign web-based </a:t>
            </a:r>
            <a:r>
              <a:rPr lang="en-US" dirty="0"/>
              <a:t>vehicle fleet maintenance management system </a:t>
            </a:r>
            <a:r>
              <a:rPr lang="en-US" dirty="0" smtClean="0"/>
              <a:t>designed </a:t>
            </a:r>
            <a:r>
              <a:rPr lang="en-US" dirty="0"/>
              <a:t>for trucking </a:t>
            </a:r>
            <a:r>
              <a:rPr lang="en-US" dirty="0" smtClean="0"/>
              <a:t>companies.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3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Elicited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Authentication(Login, Logout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Input data from </a:t>
            </a:r>
            <a:r>
              <a:rPr lang="en-US" dirty="0" smtClean="0"/>
              <a:t>User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Efficiency/Maintenance/Tax Payment Report Generation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Non-Functional Requirement: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Secured </a:t>
            </a:r>
            <a:r>
              <a:rPr lang="en-US" dirty="0" smtClean="0"/>
              <a:t>maintenance </a:t>
            </a:r>
            <a:r>
              <a:rPr lang="en-US" dirty="0" smtClean="0"/>
              <a:t>of </a:t>
            </a:r>
            <a:r>
              <a:rPr lang="en-US" dirty="0" smtClean="0"/>
              <a:t>data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User friendly UI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Up-to-date knowledge of vehicle related expenses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754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Diagram- 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09" y="1825625"/>
            <a:ext cx="8423564" cy="4351338"/>
          </a:xfrm>
        </p:spPr>
      </p:pic>
    </p:spTree>
    <p:extLst>
      <p:ext uri="{BB962C8B-B14F-4D97-AF65-F5344CB8AC3E}">
        <p14:creationId xmlns:p14="http://schemas.microsoft.com/office/powerpoint/2010/main" val="324730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3967" y="3773510"/>
            <a:ext cx="3400022" cy="9401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</a:t>
            </a:r>
            <a:r>
              <a:rPr lang="en-US" dirty="0"/>
              <a:t>Y</a:t>
            </a:r>
            <a:r>
              <a:rPr lang="en-US" dirty="0" smtClean="0"/>
              <a:t>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79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Mangal</vt:lpstr>
      <vt:lpstr>Times New Roman</vt:lpstr>
      <vt:lpstr>Office Theme</vt:lpstr>
      <vt:lpstr>Inधन   </vt:lpstr>
      <vt:lpstr>Project Introduction &amp; Objective</vt:lpstr>
      <vt:lpstr>Literature Review</vt:lpstr>
      <vt:lpstr>Requirements Elicited</vt:lpstr>
      <vt:lpstr>UML Diagram- Use Case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tejas pant</cp:lastModifiedBy>
  <cp:revision>78</cp:revision>
  <dcterms:created xsi:type="dcterms:W3CDTF">2016-04-19T04:30:53Z</dcterms:created>
  <dcterms:modified xsi:type="dcterms:W3CDTF">2019-03-25T11:09:05Z</dcterms:modified>
</cp:coreProperties>
</file>