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72" r:id="rId2"/>
    <p:sldId id="257" r:id="rId3"/>
    <p:sldId id="258" r:id="rId4"/>
    <p:sldId id="259" r:id="rId5"/>
    <p:sldId id="260" r:id="rId6"/>
    <p:sldId id="261" r:id="rId7"/>
    <p:sldId id="262" r:id="rId8"/>
    <p:sldId id="270" r:id="rId9"/>
    <p:sldId id="264" r:id="rId10"/>
    <p:sldId id="265" r:id="rId11"/>
    <p:sldId id="266" r:id="rId12"/>
    <p:sldId id="267" r:id="rId13"/>
    <p:sldId id="268" r:id="rId14"/>
    <p:sldId id="269" r:id="rId15"/>
    <p:sldId id="271"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Garamond" panose="02020404030301010803" pitchFamily="18"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2701B3"/>
    <a:srgbClr val="23632E"/>
    <a:srgbClr val="44BC58"/>
    <a:srgbClr val="FFFFFF"/>
    <a:srgbClr val="48B8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461D7-AB81-4A4D-9E72-EB80AA93DF8A}" type="doc">
      <dgm:prSet loTypeId="urn:microsoft.com/office/officeart/2005/8/layout/pList2" loCatId="list" qsTypeId="urn:microsoft.com/office/officeart/2005/8/quickstyle/3d4" qsCatId="3D" csTypeId="urn:microsoft.com/office/officeart/2005/8/colors/accent1_2" csCatId="accent1" phldr="1"/>
      <dgm:spPr/>
    </dgm:pt>
    <dgm:pt modelId="{D6CCCDF5-0A01-4A7D-A4D2-FDAFDA015280}">
      <dgm:prSet phldrT="[Text]"/>
      <dgm:spPr>
        <a:solidFill>
          <a:srgbClr val="C00000"/>
        </a:solidFill>
        <a:ln>
          <a:solidFill>
            <a:schemeClr val="accent4"/>
          </a:solidFill>
        </a:ln>
      </dgm:spPr>
      <dgm:t>
        <a:bodyPr/>
        <a:lstStyle/>
        <a:p>
          <a:pPr algn="l">
            <a:lnSpc>
              <a:spcPct val="100000"/>
            </a:lnSpc>
          </a:pPr>
          <a:r>
            <a:rPr lang="en-IN" b="0" i="0" u="none" dirty="0" smtClean="0">
              <a:latin typeface="Arial" panose="020B0604020202020204" pitchFamily="34" charset="0"/>
              <a:cs typeface="Arial" panose="020B0604020202020204" pitchFamily="34" charset="0"/>
            </a:rPr>
            <a:t>•</a:t>
          </a:r>
          <a:r>
            <a:rPr lang="en-IN" b="1" i="0" u="none" dirty="0" smtClean="0">
              <a:latin typeface="Arial" panose="020B0604020202020204" pitchFamily="34" charset="0"/>
              <a:cs typeface="Arial" panose="020B0604020202020204" pitchFamily="34" charset="0"/>
            </a:rPr>
            <a:t>Android Studio:</a:t>
          </a:r>
          <a:r>
            <a:rPr lang="en-IN" b="0" i="0" u="none" dirty="0" smtClean="0">
              <a:latin typeface="Arial" panose="020B0604020202020204" pitchFamily="34" charset="0"/>
              <a:cs typeface="Arial" panose="020B0604020202020204" pitchFamily="34" charset="0"/>
            </a:rPr>
            <a:t> Android Studio is the official integrated development environment (IDE) for Google's Android operating system, built on </a:t>
          </a:r>
          <a:r>
            <a:rPr lang="en-IN" b="0" i="0" u="none" dirty="0" err="1" smtClean="0">
              <a:latin typeface="Arial" panose="020B0604020202020204" pitchFamily="34" charset="0"/>
              <a:cs typeface="Arial" panose="020B0604020202020204" pitchFamily="34" charset="0"/>
            </a:rPr>
            <a:t>JetBrains</a:t>
          </a:r>
          <a:r>
            <a:rPr lang="en-IN" b="0" i="0" u="none" dirty="0" smtClean="0">
              <a:latin typeface="Arial" panose="020B0604020202020204" pitchFamily="34" charset="0"/>
              <a:cs typeface="Arial" panose="020B0604020202020204" pitchFamily="34" charset="0"/>
            </a:rPr>
            <a:t>' </a:t>
          </a:r>
          <a:r>
            <a:rPr lang="en-IN" b="0" i="0" u="none" dirty="0" err="1" smtClean="0">
              <a:latin typeface="Arial" panose="020B0604020202020204" pitchFamily="34" charset="0"/>
              <a:cs typeface="Arial" panose="020B0604020202020204" pitchFamily="34" charset="0"/>
            </a:rPr>
            <a:t>IntelliJ</a:t>
          </a:r>
          <a:r>
            <a:rPr lang="en-IN" b="0" i="0" u="none" dirty="0" smtClean="0">
              <a:latin typeface="Arial" panose="020B0604020202020204" pitchFamily="34" charset="0"/>
              <a:cs typeface="Arial" panose="020B0604020202020204" pitchFamily="34" charset="0"/>
            </a:rPr>
            <a:t> IDEA software and designed specifically for Android development.</a:t>
          </a:r>
          <a:endParaRPr lang="en-IN" dirty="0">
            <a:latin typeface="Arial" panose="020B0604020202020204" pitchFamily="34" charset="0"/>
            <a:cs typeface="Arial" panose="020B0604020202020204" pitchFamily="34" charset="0"/>
          </a:endParaRPr>
        </a:p>
      </dgm:t>
    </dgm:pt>
    <dgm:pt modelId="{F718787F-3F3A-45B2-A4D9-25746410DD10}" type="parTrans" cxnId="{0470482C-3ADF-4E9E-A62A-F49E3D6FA68C}">
      <dgm:prSet/>
      <dgm:spPr/>
      <dgm:t>
        <a:bodyPr/>
        <a:lstStyle/>
        <a:p>
          <a:endParaRPr lang="en-IN"/>
        </a:p>
      </dgm:t>
    </dgm:pt>
    <dgm:pt modelId="{9E83C57D-ED8B-4313-86B3-EDC7732C273D}" type="sibTrans" cxnId="{0470482C-3ADF-4E9E-A62A-F49E3D6FA68C}">
      <dgm:prSet/>
      <dgm:spPr/>
      <dgm:t>
        <a:bodyPr/>
        <a:lstStyle/>
        <a:p>
          <a:endParaRPr lang="en-IN"/>
        </a:p>
      </dgm:t>
    </dgm:pt>
    <dgm:pt modelId="{06FE36A1-BE99-4811-85D8-26253A96CAB4}">
      <dgm:prSet phldrT="[Text]"/>
      <dgm:spPr>
        <a:solidFill>
          <a:srgbClr val="2701B3"/>
        </a:solidFill>
      </dgm:spPr>
      <dgm:t>
        <a:bodyPr/>
        <a:lstStyle/>
        <a:p>
          <a:pPr algn="l"/>
          <a:r>
            <a:rPr lang="en-IN" b="0" i="0" u="none" dirty="0" smtClean="0">
              <a:latin typeface="Arial" panose="020B0604020202020204" pitchFamily="34" charset="0"/>
              <a:cs typeface="Arial" panose="020B0604020202020204" pitchFamily="34" charset="0"/>
            </a:rPr>
            <a:t>•</a:t>
          </a:r>
          <a:r>
            <a:rPr lang="en-IN" b="1" i="0" u="none" dirty="0" smtClean="0">
              <a:latin typeface="Arial" panose="020B0604020202020204" pitchFamily="34" charset="0"/>
              <a:cs typeface="Arial" panose="020B0604020202020204" pitchFamily="34" charset="0"/>
            </a:rPr>
            <a:t>Firebase: </a:t>
          </a:r>
          <a:r>
            <a:rPr lang="en-IN" b="0" i="0" u="none" dirty="0" smtClean="0">
              <a:latin typeface="Arial" panose="020B0604020202020204" pitchFamily="34" charset="0"/>
              <a:cs typeface="Arial" panose="020B0604020202020204" pitchFamily="34" charset="0"/>
            </a:rPr>
            <a:t>Firebase is a Backend-as-a-Service (Baas). It is built on Google's infrastructure. Firebase is categorized as a </a:t>
          </a:r>
          <a:r>
            <a:rPr lang="en-IN" b="0" i="0" u="none" dirty="0" err="1" smtClean="0">
              <a:latin typeface="Arial" panose="020B0604020202020204" pitchFamily="34" charset="0"/>
              <a:cs typeface="Arial" panose="020B0604020202020204" pitchFamily="34" charset="0"/>
            </a:rPr>
            <a:t>NoSQL</a:t>
          </a:r>
          <a:r>
            <a:rPr lang="en-IN" b="0" i="0" u="none" dirty="0" smtClean="0">
              <a:latin typeface="Arial" panose="020B0604020202020204" pitchFamily="34" charset="0"/>
              <a:cs typeface="Arial" panose="020B0604020202020204" pitchFamily="34" charset="0"/>
            </a:rPr>
            <a:t> database program, which stores data in JSON-like documents. Therefore, it is used as a database in our application.</a:t>
          </a:r>
          <a:endParaRPr lang="en-IN" dirty="0">
            <a:latin typeface="Arial" panose="020B0604020202020204" pitchFamily="34" charset="0"/>
            <a:cs typeface="Arial" panose="020B0604020202020204" pitchFamily="34" charset="0"/>
          </a:endParaRPr>
        </a:p>
      </dgm:t>
    </dgm:pt>
    <dgm:pt modelId="{0B7FF5B0-DFBC-4739-B450-6F90BAB1C493}" type="parTrans" cxnId="{6F4D5BF8-8829-4082-9256-656B70C31ABF}">
      <dgm:prSet/>
      <dgm:spPr/>
      <dgm:t>
        <a:bodyPr/>
        <a:lstStyle/>
        <a:p>
          <a:endParaRPr lang="en-IN"/>
        </a:p>
      </dgm:t>
    </dgm:pt>
    <dgm:pt modelId="{40FC20EA-7011-4897-AC51-CF8899071D6D}" type="sibTrans" cxnId="{6F4D5BF8-8829-4082-9256-656B70C31ABF}">
      <dgm:prSet/>
      <dgm:spPr/>
      <dgm:t>
        <a:bodyPr/>
        <a:lstStyle/>
        <a:p>
          <a:endParaRPr lang="en-IN"/>
        </a:p>
      </dgm:t>
    </dgm:pt>
    <dgm:pt modelId="{26751D0A-4EFF-4F25-8CF5-907BEF91C7F8}">
      <dgm:prSet phldrT="[Text]"/>
      <dgm:spPr>
        <a:solidFill>
          <a:srgbClr val="23632E"/>
        </a:solidFill>
      </dgm:spPr>
      <dgm:t>
        <a:bodyPr/>
        <a:lstStyle/>
        <a:p>
          <a:pPr algn="l"/>
          <a:r>
            <a:rPr lang="en-IN" b="1" i="0" u="none" dirty="0" smtClean="0">
              <a:latin typeface="Arial" panose="020B0604020202020204" pitchFamily="34" charset="0"/>
              <a:cs typeface="Arial" panose="020B0604020202020204" pitchFamily="34" charset="0"/>
            </a:rPr>
            <a:t>• Adobe XD:</a:t>
          </a:r>
          <a:r>
            <a:rPr lang="en-IN" b="0" i="0" u="none" dirty="0" smtClean="0">
              <a:latin typeface="Arial" panose="020B0604020202020204" pitchFamily="34" charset="0"/>
              <a:cs typeface="Arial" panose="020B0604020202020204" pitchFamily="34" charset="0"/>
            </a:rPr>
            <a:t> Adobe XD is a powerful tool you can use for your entire designing process. Adobe XD has many plugins and you can use the plugin to help you to convert Adobe XD to Android Studio. Therefore, we used it to design all the layouts of our application. </a:t>
          </a:r>
          <a:endParaRPr lang="en-IN" dirty="0">
            <a:latin typeface="Arial" panose="020B0604020202020204" pitchFamily="34" charset="0"/>
            <a:cs typeface="Arial" panose="020B0604020202020204" pitchFamily="34" charset="0"/>
          </a:endParaRPr>
        </a:p>
      </dgm:t>
    </dgm:pt>
    <dgm:pt modelId="{C18F778C-4EB1-404B-B9CB-8ECC6F6102C1}" type="parTrans" cxnId="{05E04715-AC9F-457F-BE10-873AB49D0EC5}">
      <dgm:prSet/>
      <dgm:spPr/>
      <dgm:t>
        <a:bodyPr/>
        <a:lstStyle/>
        <a:p>
          <a:endParaRPr lang="en-IN"/>
        </a:p>
      </dgm:t>
    </dgm:pt>
    <dgm:pt modelId="{04BFBB90-D03F-4EC2-A2D9-80711473CC84}" type="sibTrans" cxnId="{05E04715-AC9F-457F-BE10-873AB49D0EC5}">
      <dgm:prSet/>
      <dgm:spPr/>
      <dgm:t>
        <a:bodyPr/>
        <a:lstStyle/>
        <a:p>
          <a:endParaRPr lang="en-IN"/>
        </a:p>
      </dgm:t>
    </dgm:pt>
    <dgm:pt modelId="{B373233A-E345-4241-88B2-8C7598F86695}" type="pres">
      <dgm:prSet presAssocID="{40C461D7-AB81-4A4D-9E72-EB80AA93DF8A}" presName="Name0" presStyleCnt="0">
        <dgm:presLayoutVars>
          <dgm:dir/>
          <dgm:resizeHandles val="exact"/>
        </dgm:presLayoutVars>
      </dgm:prSet>
      <dgm:spPr/>
    </dgm:pt>
    <dgm:pt modelId="{D3D9EBE7-FFAB-491B-B33E-A12B8C411674}" type="pres">
      <dgm:prSet presAssocID="{40C461D7-AB81-4A4D-9E72-EB80AA93DF8A}" presName="bkgdShp" presStyleLbl="alignAccFollowNode1" presStyleIdx="0" presStyleCnt="1" custLinFactNeighborX="114"/>
      <dgm:spPr>
        <a:solidFill>
          <a:schemeClr val="bg1">
            <a:lumMod val="95000"/>
            <a:alpha val="90000"/>
          </a:schemeClr>
        </a:solidFill>
      </dgm:spPr>
    </dgm:pt>
    <dgm:pt modelId="{E3B17B09-38E9-4252-A8AF-C1F18E64AC59}" type="pres">
      <dgm:prSet presAssocID="{40C461D7-AB81-4A4D-9E72-EB80AA93DF8A}" presName="linComp" presStyleCnt="0"/>
      <dgm:spPr/>
    </dgm:pt>
    <dgm:pt modelId="{6E369B96-03F2-4F43-BDF7-F077AA27EB2B}" type="pres">
      <dgm:prSet presAssocID="{D6CCCDF5-0A01-4A7D-A4D2-FDAFDA015280}" presName="compNode" presStyleCnt="0"/>
      <dgm:spPr/>
    </dgm:pt>
    <dgm:pt modelId="{AB6E582C-CE6A-414D-8A60-240A0FC48F58}" type="pres">
      <dgm:prSet presAssocID="{D6CCCDF5-0A01-4A7D-A4D2-FDAFDA015280}" presName="node" presStyleLbl="node1" presStyleIdx="0" presStyleCnt="3" custLinFactNeighborX="2328">
        <dgm:presLayoutVars>
          <dgm:bulletEnabled val="1"/>
        </dgm:presLayoutVars>
      </dgm:prSet>
      <dgm:spPr/>
      <dgm:t>
        <a:bodyPr/>
        <a:lstStyle/>
        <a:p>
          <a:endParaRPr lang="en-IN"/>
        </a:p>
      </dgm:t>
    </dgm:pt>
    <dgm:pt modelId="{2F668546-6EDC-4C1E-AA08-60D6729EE29D}" type="pres">
      <dgm:prSet presAssocID="{D6CCCDF5-0A01-4A7D-A4D2-FDAFDA015280}" presName="invisiNode" presStyleLbl="node1" presStyleIdx="0" presStyleCnt="3"/>
      <dgm:spPr/>
    </dgm:pt>
    <dgm:pt modelId="{5A386113-0639-403A-A4DD-0957768C4BB8}" type="pres">
      <dgm:prSet presAssocID="{D6CCCDF5-0A01-4A7D-A4D2-FDAFDA015280}" presName="imagNode" presStyleLbl="fgImgPlace1" presStyleIdx="0" presStyleCnt="3" custLinFactNeighborX="2328"/>
      <dgm:spPr>
        <a:solidFill>
          <a:srgbClr val="C00000"/>
        </a:solidFill>
      </dgm:spPr>
    </dgm:pt>
    <dgm:pt modelId="{E4A54DF7-152D-4706-AEC9-9C53BB1F79C3}" type="pres">
      <dgm:prSet presAssocID="{9E83C57D-ED8B-4313-86B3-EDC7732C273D}" presName="sibTrans" presStyleLbl="sibTrans2D1" presStyleIdx="0" presStyleCnt="0"/>
      <dgm:spPr/>
      <dgm:t>
        <a:bodyPr/>
        <a:lstStyle/>
        <a:p>
          <a:endParaRPr lang="en-IN"/>
        </a:p>
      </dgm:t>
    </dgm:pt>
    <dgm:pt modelId="{1A32D5CF-DF41-4092-B6B7-4BBB6AD3DFB2}" type="pres">
      <dgm:prSet presAssocID="{06FE36A1-BE99-4811-85D8-26253A96CAB4}" presName="compNode" presStyleCnt="0"/>
      <dgm:spPr/>
    </dgm:pt>
    <dgm:pt modelId="{CA8B5FF7-A665-446C-84E5-7D46DBF92761}" type="pres">
      <dgm:prSet presAssocID="{06FE36A1-BE99-4811-85D8-26253A96CAB4}" presName="node" presStyleLbl="node1" presStyleIdx="1" presStyleCnt="3" custLinFactNeighborX="2328">
        <dgm:presLayoutVars>
          <dgm:bulletEnabled val="1"/>
        </dgm:presLayoutVars>
      </dgm:prSet>
      <dgm:spPr/>
      <dgm:t>
        <a:bodyPr/>
        <a:lstStyle/>
        <a:p>
          <a:endParaRPr lang="en-IN"/>
        </a:p>
      </dgm:t>
    </dgm:pt>
    <dgm:pt modelId="{B1DFD2B4-3CD8-4526-AA88-9234166E0B18}" type="pres">
      <dgm:prSet presAssocID="{06FE36A1-BE99-4811-85D8-26253A96CAB4}" presName="invisiNode" presStyleLbl="node1" presStyleIdx="1" presStyleCnt="3"/>
      <dgm:spPr/>
    </dgm:pt>
    <dgm:pt modelId="{1AEADC6F-779E-40B8-8908-A821DE86E4EC}" type="pres">
      <dgm:prSet presAssocID="{06FE36A1-BE99-4811-85D8-26253A96CAB4}" presName="imagNode" presStyleLbl="fgImgPlace1" presStyleIdx="1" presStyleCnt="3" custLinFactNeighborX="2328"/>
      <dgm:spPr>
        <a:solidFill>
          <a:srgbClr val="2701B3"/>
        </a:solidFill>
      </dgm:spPr>
    </dgm:pt>
    <dgm:pt modelId="{E1EC91A9-5C5E-4341-88B7-B0812E921FBD}" type="pres">
      <dgm:prSet presAssocID="{40FC20EA-7011-4897-AC51-CF8899071D6D}" presName="sibTrans" presStyleLbl="sibTrans2D1" presStyleIdx="0" presStyleCnt="0"/>
      <dgm:spPr/>
      <dgm:t>
        <a:bodyPr/>
        <a:lstStyle/>
        <a:p>
          <a:endParaRPr lang="en-IN"/>
        </a:p>
      </dgm:t>
    </dgm:pt>
    <dgm:pt modelId="{4898D325-FA85-40DD-81C2-97E651361046}" type="pres">
      <dgm:prSet presAssocID="{26751D0A-4EFF-4F25-8CF5-907BEF91C7F8}" presName="compNode" presStyleCnt="0"/>
      <dgm:spPr/>
    </dgm:pt>
    <dgm:pt modelId="{467A1F91-A002-4EA4-B6B9-2E5FBCB0C07A}" type="pres">
      <dgm:prSet presAssocID="{26751D0A-4EFF-4F25-8CF5-907BEF91C7F8}" presName="node" presStyleLbl="node1" presStyleIdx="2" presStyleCnt="3" custLinFactNeighborX="2328">
        <dgm:presLayoutVars>
          <dgm:bulletEnabled val="1"/>
        </dgm:presLayoutVars>
      </dgm:prSet>
      <dgm:spPr/>
      <dgm:t>
        <a:bodyPr/>
        <a:lstStyle/>
        <a:p>
          <a:endParaRPr lang="en-IN"/>
        </a:p>
      </dgm:t>
    </dgm:pt>
    <dgm:pt modelId="{76248241-E0D9-4235-B3F4-57AEAE455892}" type="pres">
      <dgm:prSet presAssocID="{26751D0A-4EFF-4F25-8CF5-907BEF91C7F8}" presName="invisiNode" presStyleLbl="node1" presStyleIdx="2" presStyleCnt="3"/>
      <dgm:spPr/>
    </dgm:pt>
    <dgm:pt modelId="{E8F03E7D-DEF1-4727-86A2-FFD2F79876E6}" type="pres">
      <dgm:prSet presAssocID="{26751D0A-4EFF-4F25-8CF5-907BEF91C7F8}" presName="imagNode" presStyleLbl="fgImgPlace1" presStyleIdx="2" presStyleCnt="3" custLinFactNeighborX="2328"/>
      <dgm:spPr>
        <a:solidFill>
          <a:srgbClr val="23632E"/>
        </a:solidFill>
      </dgm:spPr>
    </dgm:pt>
  </dgm:ptLst>
  <dgm:cxnLst>
    <dgm:cxn modelId="{6F4D5BF8-8829-4082-9256-656B70C31ABF}" srcId="{40C461D7-AB81-4A4D-9E72-EB80AA93DF8A}" destId="{06FE36A1-BE99-4811-85D8-26253A96CAB4}" srcOrd="1" destOrd="0" parTransId="{0B7FF5B0-DFBC-4739-B450-6F90BAB1C493}" sibTransId="{40FC20EA-7011-4897-AC51-CF8899071D6D}"/>
    <dgm:cxn modelId="{05E04715-AC9F-457F-BE10-873AB49D0EC5}" srcId="{40C461D7-AB81-4A4D-9E72-EB80AA93DF8A}" destId="{26751D0A-4EFF-4F25-8CF5-907BEF91C7F8}" srcOrd="2" destOrd="0" parTransId="{C18F778C-4EB1-404B-B9CB-8ECC6F6102C1}" sibTransId="{04BFBB90-D03F-4EC2-A2D9-80711473CC84}"/>
    <dgm:cxn modelId="{02699E2D-A2E1-417F-AB41-4AC0E7980A65}" type="presOf" srcId="{40FC20EA-7011-4897-AC51-CF8899071D6D}" destId="{E1EC91A9-5C5E-4341-88B7-B0812E921FBD}" srcOrd="0" destOrd="0" presId="urn:microsoft.com/office/officeart/2005/8/layout/pList2"/>
    <dgm:cxn modelId="{3CB2FCED-9C50-45D5-8C2A-B81AA75FE793}" type="presOf" srcId="{06FE36A1-BE99-4811-85D8-26253A96CAB4}" destId="{CA8B5FF7-A665-446C-84E5-7D46DBF92761}" srcOrd="0" destOrd="0" presId="urn:microsoft.com/office/officeart/2005/8/layout/pList2"/>
    <dgm:cxn modelId="{736E9085-960E-47F1-8E86-AF58AE566E70}" type="presOf" srcId="{26751D0A-4EFF-4F25-8CF5-907BEF91C7F8}" destId="{467A1F91-A002-4EA4-B6B9-2E5FBCB0C07A}" srcOrd="0" destOrd="0" presId="urn:microsoft.com/office/officeart/2005/8/layout/pList2"/>
    <dgm:cxn modelId="{0470482C-3ADF-4E9E-A62A-F49E3D6FA68C}" srcId="{40C461D7-AB81-4A4D-9E72-EB80AA93DF8A}" destId="{D6CCCDF5-0A01-4A7D-A4D2-FDAFDA015280}" srcOrd="0" destOrd="0" parTransId="{F718787F-3F3A-45B2-A4D9-25746410DD10}" sibTransId="{9E83C57D-ED8B-4313-86B3-EDC7732C273D}"/>
    <dgm:cxn modelId="{ACA001CC-C800-4C9A-97D9-490EF9449CF6}" type="presOf" srcId="{9E83C57D-ED8B-4313-86B3-EDC7732C273D}" destId="{E4A54DF7-152D-4706-AEC9-9C53BB1F79C3}" srcOrd="0" destOrd="0" presId="urn:microsoft.com/office/officeart/2005/8/layout/pList2"/>
    <dgm:cxn modelId="{7A802F51-33B0-4C21-9256-8727053B84D8}" type="presOf" srcId="{D6CCCDF5-0A01-4A7D-A4D2-FDAFDA015280}" destId="{AB6E582C-CE6A-414D-8A60-240A0FC48F58}" srcOrd="0" destOrd="0" presId="urn:microsoft.com/office/officeart/2005/8/layout/pList2"/>
    <dgm:cxn modelId="{4B10C213-77CF-41A6-803B-7ED16ECAC750}" type="presOf" srcId="{40C461D7-AB81-4A4D-9E72-EB80AA93DF8A}" destId="{B373233A-E345-4241-88B2-8C7598F86695}" srcOrd="0" destOrd="0" presId="urn:microsoft.com/office/officeart/2005/8/layout/pList2"/>
    <dgm:cxn modelId="{494962E8-210D-41AB-B04D-6205CBD082FC}" type="presParOf" srcId="{B373233A-E345-4241-88B2-8C7598F86695}" destId="{D3D9EBE7-FFAB-491B-B33E-A12B8C411674}" srcOrd="0" destOrd="0" presId="urn:microsoft.com/office/officeart/2005/8/layout/pList2"/>
    <dgm:cxn modelId="{B1C60AFA-A3F9-4107-9C0A-4AA74FA3FAC4}" type="presParOf" srcId="{B373233A-E345-4241-88B2-8C7598F86695}" destId="{E3B17B09-38E9-4252-A8AF-C1F18E64AC59}" srcOrd="1" destOrd="0" presId="urn:microsoft.com/office/officeart/2005/8/layout/pList2"/>
    <dgm:cxn modelId="{B739D5ED-4D9E-43FC-BEE6-4D3AB1ECE90E}" type="presParOf" srcId="{E3B17B09-38E9-4252-A8AF-C1F18E64AC59}" destId="{6E369B96-03F2-4F43-BDF7-F077AA27EB2B}" srcOrd="0" destOrd="0" presId="urn:microsoft.com/office/officeart/2005/8/layout/pList2"/>
    <dgm:cxn modelId="{21B3FBE7-86E9-4AF0-AAE4-34972B760D85}" type="presParOf" srcId="{6E369B96-03F2-4F43-BDF7-F077AA27EB2B}" destId="{AB6E582C-CE6A-414D-8A60-240A0FC48F58}" srcOrd="0" destOrd="0" presId="urn:microsoft.com/office/officeart/2005/8/layout/pList2"/>
    <dgm:cxn modelId="{1F5FD1DE-D96E-414C-B780-C54DAFDA46EC}" type="presParOf" srcId="{6E369B96-03F2-4F43-BDF7-F077AA27EB2B}" destId="{2F668546-6EDC-4C1E-AA08-60D6729EE29D}" srcOrd="1" destOrd="0" presId="urn:microsoft.com/office/officeart/2005/8/layout/pList2"/>
    <dgm:cxn modelId="{CC9873A8-BBC8-4E2D-B1B8-A101F8311C34}" type="presParOf" srcId="{6E369B96-03F2-4F43-BDF7-F077AA27EB2B}" destId="{5A386113-0639-403A-A4DD-0957768C4BB8}" srcOrd="2" destOrd="0" presId="urn:microsoft.com/office/officeart/2005/8/layout/pList2"/>
    <dgm:cxn modelId="{4E116EC8-5DB8-432F-BCE6-D184DDDBBEB5}" type="presParOf" srcId="{E3B17B09-38E9-4252-A8AF-C1F18E64AC59}" destId="{E4A54DF7-152D-4706-AEC9-9C53BB1F79C3}" srcOrd="1" destOrd="0" presId="urn:microsoft.com/office/officeart/2005/8/layout/pList2"/>
    <dgm:cxn modelId="{9877FFC2-BBD5-4B4E-83F8-5BA02E49F8EC}" type="presParOf" srcId="{E3B17B09-38E9-4252-A8AF-C1F18E64AC59}" destId="{1A32D5CF-DF41-4092-B6B7-4BBB6AD3DFB2}" srcOrd="2" destOrd="0" presId="urn:microsoft.com/office/officeart/2005/8/layout/pList2"/>
    <dgm:cxn modelId="{4DA437C7-39B6-4C7B-B025-15C3906DF68A}" type="presParOf" srcId="{1A32D5CF-DF41-4092-B6B7-4BBB6AD3DFB2}" destId="{CA8B5FF7-A665-446C-84E5-7D46DBF92761}" srcOrd="0" destOrd="0" presId="urn:microsoft.com/office/officeart/2005/8/layout/pList2"/>
    <dgm:cxn modelId="{3A3431C0-656F-4FB5-94C3-DCBCF40F72E8}" type="presParOf" srcId="{1A32D5CF-DF41-4092-B6B7-4BBB6AD3DFB2}" destId="{B1DFD2B4-3CD8-4526-AA88-9234166E0B18}" srcOrd="1" destOrd="0" presId="urn:microsoft.com/office/officeart/2005/8/layout/pList2"/>
    <dgm:cxn modelId="{156DC91E-7CCC-4CEE-96DA-C11F13F43C2D}" type="presParOf" srcId="{1A32D5CF-DF41-4092-B6B7-4BBB6AD3DFB2}" destId="{1AEADC6F-779E-40B8-8908-A821DE86E4EC}" srcOrd="2" destOrd="0" presId="urn:microsoft.com/office/officeart/2005/8/layout/pList2"/>
    <dgm:cxn modelId="{6677DB2B-E264-453C-8ACC-596EFB01CBF2}" type="presParOf" srcId="{E3B17B09-38E9-4252-A8AF-C1F18E64AC59}" destId="{E1EC91A9-5C5E-4341-88B7-B0812E921FBD}" srcOrd="3" destOrd="0" presId="urn:microsoft.com/office/officeart/2005/8/layout/pList2"/>
    <dgm:cxn modelId="{13D1B8B1-B857-4D2A-AAE2-B984966E7DB7}" type="presParOf" srcId="{E3B17B09-38E9-4252-A8AF-C1F18E64AC59}" destId="{4898D325-FA85-40DD-81C2-97E651361046}" srcOrd="4" destOrd="0" presId="urn:microsoft.com/office/officeart/2005/8/layout/pList2"/>
    <dgm:cxn modelId="{66B53F3E-3CF1-426D-9822-A95AA4558413}" type="presParOf" srcId="{4898D325-FA85-40DD-81C2-97E651361046}" destId="{467A1F91-A002-4EA4-B6B9-2E5FBCB0C07A}" srcOrd="0" destOrd="0" presId="urn:microsoft.com/office/officeart/2005/8/layout/pList2"/>
    <dgm:cxn modelId="{721F730B-DC00-49D2-AB1C-F078032F659D}" type="presParOf" srcId="{4898D325-FA85-40DD-81C2-97E651361046}" destId="{76248241-E0D9-4235-B3F4-57AEAE455892}" srcOrd="1" destOrd="0" presId="urn:microsoft.com/office/officeart/2005/8/layout/pList2"/>
    <dgm:cxn modelId="{29588DC9-BD9A-4CA0-B910-E699C8BB81B2}" type="presParOf" srcId="{4898D325-FA85-40DD-81C2-97E651361046}" destId="{E8F03E7D-DEF1-4727-86A2-FFD2F79876E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5AAE0-4A0F-4729-9C0F-BB2608A451AA}" type="doc">
      <dgm:prSet loTypeId="urn:microsoft.com/office/officeart/2005/8/layout/vList3" loCatId="list" qsTypeId="urn:microsoft.com/office/officeart/2005/8/quickstyle/simple1" qsCatId="simple" csTypeId="urn:microsoft.com/office/officeart/2005/8/colors/accent1_2" csCatId="accent1" phldr="1"/>
      <dgm:spPr/>
    </dgm:pt>
    <dgm:pt modelId="{30FD251C-87E1-4E6E-9E86-8547FE564F78}">
      <dgm:prSet phldrT="[Text]" custT="1"/>
      <dgm:spPr>
        <a:solidFill>
          <a:srgbClr val="00B050"/>
        </a:solidFill>
      </dgm:spPr>
      <dgm:t>
        <a:bodyPr/>
        <a:lstStyle/>
        <a:p>
          <a:pPr algn="l"/>
          <a:r>
            <a:rPr lang="en-IN" sz="1050" b="1" i="0" dirty="0" err="1" smtClean="0">
              <a:latin typeface="Arial" panose="020B0604020202020204" pitchFamily="34" charset="0"/>
              <a:cs typeface="Arial" panose="020B0604020202020204" pitchFamily="34" charset="0"/>
            </a:rPr>
            <a:t>Looka</a:t>
          </a:r>
          <a:r>
            <a:rPr lang="en-IN" sz="1050" b="0" i="0" dirty="0" smtClean="0">
              <a:latin typeface="Arial" panose="020B0604020202020204" pitchFamily="34" charset="0"/>
              <a:cs typeface="Arial" panose="020B0604020202020204" pitchFamily="34" charset="0"/>
            </a:rPr>
            <a:t> software is powered by AI to create a logo that matches our vision. There is no design skills required to create desired logo.</a:t>
          </a:r>
          <a:endParaRPr lang="en-IN" sz="1050" dirty="0">
            <a:latin typeface="Arial" panose="020B0604020202020204" pitchFamily="34" charset="0"/>
            <a:cs typeface="Arial" panose="020B0604020202020204" pitchFamily="34" charset="0"/>
          </a:endParaRPr>
        </a:p>
      </dgm:t>
    </dgm:pt>
    <dgm:pt modelId="{D2E1A517-412F-4381-9EB1-CF9BD11FA56F}" type="parTrans" cxnId="{59B44612-F930-4B35-9F54-16DE2C404041}">
      <dgm:prSet/>
      <dgm:spPr/>
      <dgm:t>
        <a:bodyPr/>
        <a:lstStyle/>
        <a:p>
          <a:endParaRPr lang="en-IN"/>
        </a:p>
      </dgm:t>
    </dgm:pt>
    <dgm:pt modelId="{E016358C-97C3-446C-9053-96E31E85F2A3}" type="sibTrans" cxnId="{59B44612-F930-4B35-9F54-16DE2C404041}">
      <dgm:prSet/>
      <dgm:spPr/>
      <dgm:t>
        <a:bodyPr/>
        <a:lstStyle/>
        <a:p>
          <a:endParaRPr lang="en-IN"/>
        </a:p>
      </dgm:t>
    </dgm:pt>
    <dgm:pt modelId="{1A65D1B3-ABAE-42CD-8327-3DB42878F669}">
      <dgm:prSet phldrT="[Text]" custT="1"/>
      <dgm:spPr>
        <a:solidFill>
          <a:schemeClr val="accent6"/>
        </a:solidFill>
      </dgm:spPr>
      <dgm:t>
        <a:bodyPr/>
        <a:lstStyle/>
        <a:p>
          <a:pPr algn="l"/>
          <a:r>
            <a:rPr lang="en-IN" sz="1050" b="1" i="0" dirty="0" err="1" smtClean="0">
              <a:latin typeface="Arial" panose="020B0604020202020204" pitchFamily="34" charset="0"/>
              <a:cs typeface="Arial" panose="020B0604020202020204" pitchFamily="34" charset="0"/>
            </a:rPr>
            <a:t>Lucidchart</a:t>
          </a:r>
          <a:r>
            <a:rPr lang="en-IN" sz="1050" b="0" i="0" dirty="0" smtClean="0">
              <a:latin typeface="Arial" panose="020B0604020202020204" pitchFamily="34" charset="0"/>
              <a:cs typeface="Arial" panose="020B0604020202020204" pitchFamily="34" charset="0"/>
            </a:rPr>
            <a:t> is a web-based platform that allows users to create and share the charts and UML diagrams.</a:t>
          </a:r>
          <a:endParaRPr lang="en-IN" sz="1050" dirty="0">
            <a:latin typeface="Arial" panose="020B0604020202020204" pitchFamily="34" charset="0"/>
            <a:cs typeface="Arial" panose="020B0604020202020204" pitchFamily="34" charset="0"/>
          </a:endParaRPr>
        </a:p>
      </dgm:t>
    </dgm:pt>
    <dgm:pt modelId="{198B5A3F-0848-437F-9557-64F9385453D3}" type="parTrans" cxnId="{B802EF92-43AF-440E-A190-90C02A9E9398}">
      <dgm:prSet/>
      <dgm:spPr/>
      <dgm:t>
        <a:bodyPr/>
        <a:lstStyle/>
        <a:p>
          <a:endParaRPr lang="en-IN"/>
        </a:p>
      </dgm:t>
    </dgm:pt>
    <dgm:pt modelId="{8C1571E1-B3E2-4D47-A137-99C5730AD75A}" type="sibTrans" cxnId="{B802EF92-43AF-440E-A190-90C02A9E9398}">
      <dgm:prSet/>
      <dgm:spPr/>
      <dgm:t>
        <a:bodyPr/>
        <a:lstStyle/>
        <a:p>
          <a:endParaRPr lang="en-IN"/>
        </a:p>
      </dgm:t>
    </dgm:pt>
    <dgm:pt modelId="{6FBE821D-ACA1-47C8-B810-8357CE5DE223}">
      <dgm:prSet phldrT="[Text]" custT="1"/>
      <dgm:spPr>
        <a:solidFill>
          <a:srgbClr val="00B0F0"/>
        </a:solidFill>
      </dgm:spPr>
      <dgm:t>
        <a:bodyPr/>
        <a:lstStyle/>
        <a:p>
          <a:pPr algn="l"/>
          <a:r>
            <a:rPr lang="en-IN" sz="1050" b="1" i="0" dirty="0" smtClean="0">
              <a:latin typeface="Arial" panose="020B0604020202020204" pitchFamily="34" charset="0"/>
              <a:cs typeface="Arial" panose="020B0604020202020204" pitchFamily="34" charset="0"/>
            </a:rPr>
            <a:t>Github</a:t>
          </a:r>
          <a:r>
            <a:rPr lang="en-IN" sz="1050" b="0" i="0" dirty="0" smtClean="0">
              <a:latin typeface="Arial" panose="020B0604020202020204" pitchFamily="34" charset="0"/>
              <a:cs typeface="Arial" panose="020B0604020202020204" pitchFamily="34" charset="0"/>
            </a:rPr>
            <a:t> is a web-based platform used for version control. Team members can work on files and easily merge their changes in with the master branch of the project.</a:t>
          </a:r>
          <a:endParaRPr lang="en-IN" sz="1050" b="0" dirty="0">
            <a:latin typeface="Arial" panose="020B0604020202020204" pitchFamily="34" charset="0"/>
            <a:cs typeface="Arial" panose="020B0604020202020204" pitchFamily="34" charset="0"/>
          </a:endParaRPr>
        </a:p>
      </dgm:t>
    </dgm:pt>
    <dgm:pt modelId="{DF256864-63DA-4369-A5F5-B596DBD56C99}" type="parTrans" cxnId="{127138D7-C0BD-42C6-A462-B78D7709FD6A}">
      <dgm:prSet/>
      <dgm:spPr/>
      <dgm:t>
        <a:bodyPr/>
        <a:lstStyle/>
        <a:p>
          <a:endParaRPr lang="en-IN"/>
        </a:p>
      </dgm:t>
    </dgm:pt>
    <dgm:pt modelId="{39A38B1B-B308-4905-B634-385952B97015}" type="sibTrans" cxnId="{127138D7-C0BD-42C6-A462-B78D7709FD6A}">
      <dgm:prSet/>
      <dgm:spPr/>
      <dgm:t>
        <a:bodyPr/>
        <a:lstStyle/>
        <a:p>
          <a:endParaRPr lang="en-IN"/>
        </a:p>
      </dgm:t>
    </dgm:pt>
    <dgm:pt modelId="{7D6D07AD-BFA3-49EC-A7A3-4F894EED703F}" type="pres">
      <dgm:prSet presAssocID="{CFC5AAE0-4A0F-4729-9C0F-BB2608A451AA}" presName="linearFlow" presStyleCnt="0">
        <dgm:presLayoutVars>
          <dgm:dir/>
          <dgm:resizeHandles val="exact"/>
        </dgm:presLayoutVars>
      </dgm:prSet>
      <dgm:spPr/>
    </dgm:pt>
    <dgm:pt modelId="{A1BD5188-C978-439A-A37A-CEDCF1A0860C}" type="pres">
      <dgm:prSet presAssocID="{30FD251C-87E1-4E6E-9E86-8547FE564F78}" presName="composite" presStyleCnt="0"/>
      <dgm:spPr/>
    </dgm:pt>
    <dgm:pt modelId="{0E2353A0-0D15-4CF9-8505-FDE3564CDA6C}" type="pres">
      <dgm:prSet presAssocID="{30FD251C-87E1-4E6E-9E86-8547FE564F78}" presName="imgShp" presStyleLbl="fgImgPlace1" presStyleIdx="0" presStyleCnt="3"/>
      <dgm:spPr>
        <a:solidFill>
          <a:srgbClr val="00B050"/>
        </a:solidFill>
      </dgm:spPr>
    </dgm:pt>
    <dgm:pt modelId="{94AB8DFB-E63F-4CAA-961E-AD5D16E16B4A}" type="pres">
      <dgm:prSet presAssocID="{30FD251C-87E1-4E6E-9E86-8547FE564F78}" presName="txShp" presStyleLbl="node1" presStyleIdx="0" presStyleCnt="3">
        <dgm:presLayoutVars>
          <dgm:bulletEnabled val="1"/>
        </dgm:presLayoutVars>
      </dgm:prSet>
      <dgm:spPr/>
      <dgm:t>
        <a:bodyPr/>
        <a:lstStyle/>
        <a:p>
          <a:endParaRPr lang="en-IN"/>
        </a:p>
      </dgm:t>
    </dgm:pt>
    <dgm:pt modelId="{C9BC4CDB-E261-4169-8921-7DF2DC54DC8C}" type="pres">
      <dgm:prSet presAssocID="{E016358C-97C3-446C-9053-96E31E85F2A3}" presName="spacing" presStyleCnt="0"/>
      <dgm:spPr/>
    </dgm:pt>
    <dgm:pt modelId="{A2A3CBB6-21A7-402E-8023-E9198FDBE4CD}" type="pres">
      <dgm:prSet presAssocID="{1A65D1B3-ABAE-42CD-8327-3DB42878F669}" presName="composite" presStyleCnt="0"/>
      <dgm:spPr/>
    </dgm:pt>
    <dgm:pt modelId="{629BE292-C478-4277-9616-007EB8AD0C31}" type="pres">
      <dgm:prSet presAssocID="{1A65D1B3-ABAE-42CD-8327-3DB42878F669}" presName="imgShp" presStyleLbl="fgImgPlace1" presStyleIdx="1" presStyleCnt="3"/>
      <dgm:spPr>
        <a:solidFill>
          <a:schemeClr val="accent6"/>
        </a:solidFill>
      </dgm:spPr>
    </dgm:pt>
    <dgm:pt modelId="{8DA5D6F1-DF5E-482D-903C-C2EA76662152}" type="pres">
      <dgm:prSet presAssocID="{1A65D1B3-ABAE-42CD-8327-3DB42878F669}" presName="txShp" presStyleLbl="node1" presStyleIdx="1" presStyleCnt="3">
        <dgm:presLayoutVars>
          <dgm:bulletEnabled val="1"/>
        </dgm:presLayoutVars>
      </dgm:prSet>
      <dgm:spPr/>
      <dgm:t>
        <a:bodyPr/>
        <a:lstStyle/>
        <a:p>
          <a:endParaRPr lang="en-IN"/>
        </a:p>
      </dgm:t>
    </dgm:pt>
    <dgm:pt modelId="{6A7E8A7E-E000-4D88-9130-815F5EAF93B4}" type="pres">
      <dgm:prSet presAssocID="{8C1571E1-B3E2-4D47-A137-99C5730AD75A}" presName="spacing" presStyleCnt="0"/>
      <dgm:spPr/>
    </dgm:pt>
    <dgm:pt modelId="{BA98AB80-E2B7-485F-B4C3-19EC601EFEC8}" type="pres">
      <dgm:prSet presAssocID="{6FBE821D-ACA1-47C8-B810-8357CE5DE223}" presName="composite" presStyleCnt="0"/>
      <dgm:spPr/>
    </dgm:pt>
    <dgm:pt modelId="{DCFCFCF0-ECFC-4DEC-8B64-A33539C0AF06}" type="pres">
      <dgm:prSet presAssocID="{6FBE821D-ACA1-47C8-B810-8357CE5DE223}" presName="imgShp" presStyleLbl="fgImgPlace1" presStyleIdx="2" presStyleCnt="3"/>
      <dgm:spPr>
        <a:solidFill>
          <a:srgbClr val="00B0F0"/>
        </a:solidFill>
      </dgm:spPr>
    </dgm:pt>
    <dgm:pt modelId="{692E05D3-400F-4BB7-BB60-A569E4C434DF}" type="pres">
      <dgm:prSet presAssocID="{6FBE821D-ACA1-47C8-B810-8357CE5DE223}" presName="txShp" presStyleLbl="node1" presStyleIdx="2" presStyleCnt="3">
        <dgm:presLayoutVars>
          <dgm:bulletEnabled val="1"/>
        </dgm:presLayoutVars>
      </dgm:prSet>
      <dgm:spPr/>
      <dgm:t>
        <a:bodyPr/>
        <a:lstStyle/>
        <a:p>
          <a:endParaRPr lang="en-IN"/>
        </a:p>
      </dgm:t>
    </dgm:pt>
  </dgm:ptLst>
  <dgm:cxnLst>
    <dgm:cxn modelId="{59B44612-F930-4B35-9F54-16DE2C404041}" srcId="{CFC5AAE0-4A0F-4729-9C0F-BB2608A451AA}" destId="{30FD251C-87E1-4E6E-9E86-8547FE564F78}" srcOrd="0" destOrd="0" parTransId="{D2E1A517-412F-4381-9EB1-CF9BD11FA56F}" sibTransId="{E016358C-97C3-446C-9053-96E31E85F2A3}"/>
    <dgm:cxn modelId="{BB57E39C-89EA-46E2-9645-0F3F7ABE4831}" type="presOf" srcId="{6FBE821D-ACA1-47C8-B810-8357CE5DE223}" destId="{692E05D3-400F-4BB7-BB60-A569E4C434DF}" srcOrd="0" destOrd="0" presId="urn:microsoft.com/office/officeart/2005/8/layout/vList3"/>
    <dgm:cxn modelId="{B802EF92-43AF-440E-A190-90C02A9E9398}" srcId="{CFC5AAE0-4A0F-4729-9C0F-BB2608A451AA}" destId="{1A65D1B3-ABAE-42CD-8327-3DB42878F669}" srcOrd="1" destOrd="0" parTransId="{198B5A3F-0848-437F-9557-64F9385453D3}" sibTransId="{8C1571E1-B3E2-4D47-A137-99C5730AD75A}"/>
    <dgm:cxn modelId="{127138D7-C0BD-42C6-A462-B78D7709FD6A}" srcId="{CFC5AAE0-4A0F-4729-9C0F-BB2608A451AA}" destId="{6FBE821D-ACA1-47C8-B810-8357CE5DE223}" srcOrd="2" destOrd="0" parTransId="{DF256864-63DA-4369-A5F5-B596DBD56C99}" sibTransId="{39A38B1B-B308-4905-B634-385952B97015}"/>
    <dgm:cxn modelId="{E138DB75-FECE-4648-BBC6-1A813A4AAB87}" type="presOf" srcId="{CFC5AAE0-4A0F-4729-9C0F-BB2608A451AA}" destId="{7D6D07AD-BFA3-49EC-A7A3-4F894EED703F}" srcOrd="0" destOrd="0" presId="urn:microsoft.com/office/officeart/2005/8/layout/vList3"/>
    <dgm:cxn modelId="{55F191B9-DC31-4BA3-B542-E6F331C624FE}" type="presOf" srcId="{30FD251C-87E1-4E6E-9E86-8547FE564F78}" destId="{94AB8DFB-E63F-4CAA-961E-AD5D16E16B4A}" srcOrd="0" destOrd="0" presId="urn:microsoft.com/office/officeart/2005/8/layout/vList3"/>
    <dgm:cxn modelId="{57FF86B5-D5AF-469B-9451-8E18A361D05D}" type="presOf" srcId="{1A65D1B3-ABAE-42CD-8327-3DB42878F669}" destId="{8DA5D6F1-DF5E-482D-903C-C2EA76662152}" srcOrd="0" destOrd="0" presId="urn:microsoft.com/office/officeart/2005/8/layout/vList3"/>
    <dgm:cxn modelId="{E6F47E9F-4581-4918-B11F-32EF7B05E2E5}" type="presParOf" srcId="{7D6D07AD-BFA3-49EC-A7A3-4F894EED703F}" destId="{A1BD5188-C978-439A-A37A-CEDCF1A0860C}" srcOrd="0" destOrd="0" presId="urn:microsoft.com/office/officeart/2005/8/layout/vList3"/>
    <dgm:cxn modelId="{79C85547-4A93-44CE-B8FD-82CE79AD9C63}" type="presParOf" srcId="{A1BD5188-C978-439A-A37A-CEDCF1A0860C}" destId="{0E2353A0-0D15-4CF9-8505-FDE3564CDA6C}" srcOrd="0" destOrd="0" presId="urn:microsoft.com/office/officeart/2005/8/layout/vList3"/>
    <dgm:cxn modelId="{20EF3D1D-3C8B-43BD-BB6A-FAC54AF235AA}" type="presParOf" srcId="{A1BD5188-C978-439A-A37A-CEDCF1A0860C}" destId="{94AB8DFB-E63F-4CAA-961E-AD5D16E16B4A}" srcOrd="1" destOrd="0" presId="urn:microsoft.com/office/officeart/2005/8/layout/vList3"/>
    <dgm:cxn modelId="{8C815051-C822-45B3-B088-22E5EB3D7863}" type="presParOf" srcId="{7D6D07AD-BFA3-49EC-A7A3-4F894EED703F}" destId="{C9BC4CDB-E261-4169-8921-7DF2DC54DC8C}" srcOrd="1" destOrd="0" presId="urn:microsoft.com/office/officeart/2005/8/layout/vList3"/>
    <dgm:cxn modelId="{FCA74684-260C-4A9E-95AE-690861CD7945}" type="presParOf" srcId="{7D6D07AD-BFA3-49EC-A7A3-4F894EED703F}" destId="{A2A3CBB6-21A7-402E-8023-E9198FDBE4CD}" srcOrd="2" destOrd="0" presId="urn:microsoft.com/office/officeart/2005/8/layout/vList3"/>
    <dgm:cxn modelId="{A92B363D-CC1A-4DD3-901E-48138963C3D4}" type="presParOf" srcId="{A2A3CBB6-21A7-402E-8023-E9198FDBE4CD}" destId="{629BE292-C478-4277-9616-007EB8AD0C31}" srcOrd="0" destOrd="0" presId="urn:microsoft.com/office/officeart/2005/8/layout/vList3"/>
    <dgm:cxn modelId="{C8CE638A-F855-4C7D-8915-2E7B610EE119}" type="presParOf" srcId="{A2A3CBB6-21A7-402E-8023-E9198FDBE4CD}" destId="{8DA5D6F1-DF5E-482D-903C-C2EA76662152}" srcOrd="1" destOrd="0" presId="urn:microsoft.com/office/officeart/2005/8/layout/vList3"/>
    <dgm:cxn modelId="{D34E6650-D427-4A73-9261-78137ED06688}" type="presParOf" srcId="{7D6D07AD-BFA3-49EC-A7A3-4F894EED703F}" destId="{6A7E8A7E-E000-4D88-9130-815F5EAF93B4}" srcOrd="3" destOrd="0" presId="urn:microsoft.com/office/officeart/2005/8/layout/vList3"/>
    <dgm:cxn modelId="{34BBD5A4-863A-45FC-97B7-EC5002CFB634}" type="presParOf" srcId="{7D6D07AD-BFA3-49EC-A7A3-4F894EED703F}" destId="{BA98AB80-E2B7-485F-B4C3-19EC601EFEC8}" srcOrd="4" destOrd="0" presId="urn:microsoft.com/office/officeart/2005/8/layout/vList3"/>
    <dgm:cxn modelId="{0EDDC0D3-8729-4B41-B92F-14DE4DA98016}" type="presParOf" srcId="{BA98AB80-E2B7-485F-B4C3-19EC601EFEC8}" destId="{DCFCFCF0-ECFC-4DEC-8B64-A33539C0AF06}" srcOrd="0" destOrd="0" presId="urn:microsoft.com/office/officeart/2005/8/layout/vList3"/>
    <dgm:cxn modelId="{0F89BABF-F9E6-4023-8BBF-D543EC252C70}" type="presParOf" srcId="{BA98AB80-E2B7-485F-B4C3-19EC601EFEC8}" destId="{692E05D3-400F-4BB7-BB60-A569E4C434D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C5AAE0-4A0F-4729-9C0F-BB2608A451AA}" type="doc">
      <dgm:prSet loTypeId="urn:microsoft.com/office/officeart/2005/8/layout/vList3" loCatId="list" qsTypeId="urn:microsoft.com/office/officeart/2005/8/quickstyle/simple1" qsCatId="simple" csTypeId="urn:microsoft.com/office/officeart/2005/8/colors/accent1_2" csCatId="accent1" phldr="1"/>
      <dgm:spPr/>
    </dgm:pt>
    <dgm:pt modelId="{30FD251C-87E1-4E6E-9E86-8547FE564F78}">
      <dgm:prSet phldrT="[Text]" custT="1"/>
      <dgm:spPr>
        <a:solidFill>
          <a:srgbClr val="C00000"/>
        </a:solidFill>
      </dgm:spPr>
      <dgm:t>
        <a:bodyPr/>
        <a:lstStyle/>
        <a:p>
          <a:pPr algn="l"/>
          <a:r>
            <a:rPr lang="en-IN" sz="1050" b="1" i="0" dirty="0" smtClean="0">
              <a:latin typeface="Arial" panose="020B0604020202020204" pitchFamily="34" charset="0"/>
              <a:cs typeface="Arial" panose="020B0604020202020204" pitchFamily="34" charset="0"/>
            </a:rPr>
            <a:t>Google Docs </a:t>
          </a:r>
          <a:r>
            <a:rPr lang="en-IN" sz="1050" b="0" i="0" dirty="0" smtClean="0">
              <a:latin typeface="Arial" panose="020B0604020202020204" pitchFamily="34" charset="0"/>
              <a:cs typeface="Arial" panose="020B0604020202020204" pitchFamily="34" charset="0"/>
            </a:rPr>
            <a:t>is an online word processor. Multiple people can work at the same time.</a:t>
          </a:r>
          <a:endParaRPr lang="en-IN" sz="1050" dirty="0">
            <a:latin typeface="Arial" panose="020B0604020202020204" pitchFamily="34" charset="0"/>
            <a:cs typeface="Arial" panose="020B0604020202020204" pitchFamily="34" charset="0"/>
          </a:endParaRPr>
        </a:p>
      </dgm:t>
    </dgm:pt>
    <dgm:pt modelId="{D2E1A517-412F-4381-9EB1-CF9BD11FA56F}" type="parTrans" cxnId="{59B44612-F930-4B35-9F54-16DE2C404041}">
      <dgm:prSet/>
      <dgm:spPr/>
      <dgm:t>
        <a:bodyPr/>
        <a:lstStyle/>
        <a:p>
          <a:endParaRPr lang="en-IN"/>
        </a:p>
      </dgm:t>
    </dgm:pt>
    <dgm:pt modelId="{E016358C-97C3-446C-9053-96E31E85F2A3}" type="sibTrans" cxnId="{59B44612-F930-4B35-9F54-16DE2C404041}">
      <dgm:prSet/>
      <dgm:spPr/>
      <dgm:t>
        <a:bodyPr/>
        <a:lstStyle/>
        <a:p>
          <a:endParaRPr lang="en-IN"/>
        </a:p>
      </dgm:t>
    </dgm:pt>
    <dgm:pt modelId="{1A65D1B3-ABAE-42CD-8327-3DB42878F669}">
      <dgm:prSet phldrT="[Text]" custT="1"/>
      <dgm:spPr>
        <a:solidFill>
          <a:srgbClr val="FF00FF"/>
        </a:solidFill>
      </dgm:spPr>
      <dgm:t>
        <a:bodyPr/>
        <a:lstStyle/>
        <a:p>
          <a:pPr algn="l"/>
          <a:r>
            <a:rPr lang="en-IN" sz="1050" b="1" i="0" dirty="0" smtClean="0">
              <a:latin typeface="Arial" panose="020B0604020202020204" pitchFamily="34" charset="0"/>
              <a:cs typeface="Arial" panose="020B0604020202020204" pitchFamily="34" charset="0"/>
            </a:rPr>
            <a:t>Google Slides</a:t>
          </a:r>
          <a:r>
            <a:rPr lang="en-IN" sz="1050" b="0" i="0" dirty="0" smtClean="0">
              <a:latin typeface="Arial" panose="020B0604020202020204" pitchFamily="34" charset="0"/>
              <a:cs typeface="Arial" panose="020B0604020202020204" pitchFamily="34" charset="0"/>
            </a:rPr>
            <a:t> is a web-based  presentation program. </a:t>
          </a:r>
          <a:endParaRPr lang="en-IN" sz="1050" dirty="0">
            <a:latin typeface="Arial" panose="020B0604020202020204" pitchFamily="34" charset="0"/>
            <a:cs typeface="Arial" panose="020B0604020202020204" pitchFamily="34" charset="0"/>
          </a:endParaRPr>
        </a:p>
      </dgm:t>
    </dgm:pt>
    <dgm:pt modelId="{198B5A3F-0848-437F-9557-64F9385453D3}" type="parTrans" cxnId="{B802EF92-43AF-440E-A190-90C02A9E9398}">
      <dgm:prSet/>
      <dgm:spPr/>
      <dgm:t>
        <a:bodyPr/>
        <a:lstStyle/>
        <a:p>
          <a:endParaRPr lang="en-IN"/>
        </a:p>
      </dgm:t>
    </dgm:pt>
    <dgm:pt modelId="{8C1571E1-B3E2-4D47-A137-99C5730AD75A}" type="sibTrans" cxnId="{B802EF92-43AF-440E-A190-90C02A9E9398}">
      <dgm:prSet/>
      <dgm:spPr/>
      <dgm:t>
        <a:bodyPr/>
        <a:lstStyle/>
        <a:p>
          <a:endParaRPr lang="en-IN"/>
        </a:p>
      </dgm:t>
    </dgm:pt>
    <dgm:pt modelId="{7D6D07AD-BFA3-49EC-A7A3-4F894EED703F}" type="pres">
      <dgm:prSet presAssocID="{CFC5AAE0-4A0F-4729-9C0F-BB2608A451AA}" presName="linearFlow" presStyleCnt="0">
        <dgm:presLayoutVars>
          <dgm:dir/>
          <dgm:resizeHandles val="exact"/>
        </dgm:presLayoutVars>
      </dgm:prSet>
      <dgm:spPr/>
    </dgm:pt>
    <dgm:pt modelId="{A1BD5188-C978-439A-A37A-CEDCF1A0860C}" type="pres">
      <dgm:prSet presAssocID="{30FD251C-87E1-4E6E-9E86-8547FE564F78}" presName="composite" presStyleCnt="0"/>
      <dgm:spPr/>
    </dgm:pt>
    <dgm:pt modelId="{0E2353A0-0D15-4CF9-8505-FDE3564CDA6C}" type="pres">
      <dgm:prSet presAssocID="{30FD251C-87E1-4E6E-9E86-8547FE564F78}" presName="imgShp" presStyleLbl="fgImgPlace1" presStyleIdx="0" presStyleCnt="2"/>
      <dgm:spPr>
        <a:solidFill>
          <a:srgbClr val="C00000"/>
        </a:solidFill>
      </dgm:spPr>
    </dgm:pt>
    <dgm:pt modelId="{94AB8DFB-E63F-4CAA-961E-AD5D16E16B4A}" type="pres">
      <dgm:prSet presAssocID="{30FD251C-87E1-4E6E-9E86-8547FE564F78}" presName="txShp" presStyleLbl="node1" presStyleIdx="0" presStyleCnt="2">
        <dgm:presLayoutVars>
          <dgm:bulletEnabled val="1"/>
        </dgm:presLayoutVars>
      </dgm:prSet>
      <dgm:spPr/>
      <dgm:t>
        <a:bodyPr/>
        <a:lstStyle/>
        <a:p>
          <a:endParaRPr lang="en-IN"/>
        </a:p>
      </dgm:t>
    </dgm:pt>
    <dgm:pt modelId="{C9BC4CDB-E261-4169-8921-7DF2DC54DC8C}" type="pres">
      <dgm:prSet presAssocID="{E016358C-97C3-446C-9053-96E31E85F2A3}" presName="spacing" presStyleCnt="0"/>
      <dgm:spPr/>
    </dgm:pt>
    <dgm:pt modelId="{A2A3CBB6-21A7-402E-8023-E9198FDBE4CD}" type="pres">
      <dgm:prSet presAssocID="{1A65D1B3-ABAE-42CD-8327-3DB42878F669}" presName="composite" presStyleCnt="0"/>
      <dgm:spPr/>
    </dgm:pt>
    <dgm:pt modelId="{629BE292-C478-4277-9616-007EB8AD0C31}" type="pres">
      <dgm:prSet presAssocID="{1A65D1B3-ABAE-42CD-8327-3DB42878F669}" presName="imgShp" presStyleLbl="fgImgPlace1" presStyleIdx="1" presStyleCnt="2"/>
      <dgm:spPr>
        <a:solidFill>
          <a:srgbClr val="FF00FF"/>
        </a:solidFill>
      </dgm:spPr>
    </dgm:pt>
    <dgm:pt modelId="{8DA5D6F1-DF5E-482D-903C-C2EA76662152}" type="pres">
      <dgm:prSet presAssocID="{1A65D1B3-ABAE-42CD-8327-3DB42878F669}" presName="txShp" presStyleLbl="node1" presStyleIdx="1" presStyleCnt="2">
        <dgm:presLayoutVars>
          <dgm:bulletEnabled val="1"/>
        </dgm:presLayoutVars>
      </dgm:prSet>
      <dgm:spPr/>
      <dgm:t>
        <a:bodyPr/>
        <a:lstStyle/>
        <a:p>
          <a:endParaRPr lang="en-IN"/>
        </a:p>
      </dgm:t>
    </dgm:pt>
  </dgm:ptLst>
  <dgm:cxnLst>
    <dgm:cxn modelId="{59B44612-F930-4B35-9F54-16DE2C404041}" srcId="{CFC5AAE0-4A0F-4729-9C0F-BB2608A451AA}" destId="{30FD251C-87E1-4E6E-9E86-8547FE564F78}" srcOrd="0" destOrd="0" parTransId="{D2E1A517-412F-4381-9EB1-CF9BD11FA56F}" sibTransId="{E016358C-97C3-446C-9053-96E31E85F2A3}"/>
    <dgm:cxn modelId="{CC26779D-3D01-46EA-BD57-6858D656B058}" type="presOf" srcId="{1A65D1B3-ABAE-42CD-8327-3DB42878F669}" destId="{8DA5D6F1-DF5E-482D-903C-C2EA76662152}" srcOrd="0" destOrd="0" presId="urn:microsoft.com/office/officeart/2005/8/layout/vList3"/>
    <dgm:cxn modelId="{B802EF92-43AF-440E-A190-90C02A9E9398}" srcId="{CFC5AAE0-4A0F-4729-9C0F-BB2608A451AA}" destId="{1A65D1B3-ABAE-42CD-8327-3DB42878F669}" srcOrd="1" destOrd="0" parTransId="{198B5A3F-0848-437F-9557-64F9385453D3}" sibTransId="{8C1571E1-B3E2-4D47-A137-99C5730AD75A}"/>
    <dgm:cxn modelId="{A8AB3909-E8A3-44F2-889D-8CD1756DE189}" type="presOf" srcId="{CFC5AAE0-4A0F-4729-9C0F-BB2608A451AA}" destId="{7D6D07AD-BFA3-49EC-A7A3-4F894EED703F}" srcOrd="0" destOrd="0" presId="urn:microsoft.com/office/officeart/2005/8/layout/vList3"/>
    <dgm:cxn modelId="{E275BA99-0123-48CE-9275-77313AF90351}" type="presOf" srcId="{30FD251C-87E1-4E6E-9E86-8547FE564F78}" destId="{94AB8DFB-E63F-4CAA-961E-AD5D16E16B4A}" srcOrd="0" destOrd="0" presId="urn:microsoft.com/office/officeart/2005/8/layout/vList3"/>
    <dgm:cxn modelId="{0B0C0C9C-A1D5-4CBE-AC4F-59D505E9EBBE}" type="presParOf" srcId="{7D6D07AD-BFA3-49EC-A7A3-4F894EED703F}" destId="{A1BD5188-C978-439A-A37A-CEDCF1A0860C}" srcOrd="0" destOrd="0" presId="urn:microsoft.com/office/officeart/2005/8/layout/vList3"/>
    <dgm:cxn modelId="{06E47762-C5A4-40F0-86D4-49E22AAA076A}" type="presParOf" srcId="{A1BD5188-C978-439A-A37A-CEDCF1A0860C}" destId="{0E2353A0-0D15-4CF9-8505-FDE3564CDA6C}" srcOrd="0" destOrd="0" presId="urn:microsoft.com/office/officeart/2005/8/layout/vList3"/>
    <dgm:cxn modelId="{A40AFA36-5509-48E9-A0AB-4F68E386757C}" type="presParOf" srcId="{A1BD5188-C978-439A-A37A-CEDCF1A0860C}" destId="{94AB8DFB-E63F-4CAA-961E-AD5D16E16B4A}" srcOrd="1" destOrd="0" presId="urn:microsoft.com/office/officeart/2005/8/layout/vList3"/>
    <dgm:cxn modelId="{3917F134-905B-4614-AA95-DC36EA61117D}" type="presParOf" srcId="{7D6D07AD-BFA3-49EC-A7A3-4F894EED703F}" destId="{C9BC4CDB-E261-4169-8921-7DF2DC54DC8C}" srcOrd="1" destOrd="0" presId="urn:microsoft.com/office/officeart/2005/8/layout/vList3"/>
    <dgm:cxn modelId="{7F97DF6B-3EAB-4DC6-98D8-2B50E3F127AA}" type="presParOf" srcId="{7D6D07AD-BFA3-49EC-A7A3-4F894EED703F}" destId="{A2A3CBB6-21A7-402E-8023-E9198FDBE4CD}" srcOrd="2" destOrd="0" presId="urn:microsoft.com/office/officeart/2005/8/layout/vList3"/>
    <dgm:cxn modelId="{28B9367D-2311-4BAA-86B6-40F3ADDF639F}" type="presParOf" srcId="{A2A3CBB6-21A7-402E-8023-E9198FDBE4CD}" destId="{629BE292-C478-4277-9616-007EB8AD0C31}" srcOrd="0" destOrd="0" presId="urn:microsoft.com/office/officeart/2005/8/layout/vList3"/>
    <dgm:cxn modelId="{A8EC8084-17AE-4B8F-8681-4625A3EEC138}" type="presParOf" srcId="{A2A3CBB6-21A7-402E-8023-E9198FDBE4CD}" destId="{8DA5D6F1-DF5E-482D-903C-C2EA76662152}"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9EBE7-FFAB-491B-B33E-A12B8C411674}">
      <dsp:nvSpPr>
        <dsp:cNvPr id="0" name=""/>
        <dsp:cNvSpPr/>
      </dsp:nvSpPr>
      <dsp:spPr>
        <a:xfrm>
          <a:off x="0" y="0"/>
          <a:ext cx="6678099" cy="1718623"/>
        </a:xfrm>
        <a:prstGeom prst="roundRect">
          <a:avLst>
            <a:gd name="adj" fmla="val 10000"/>
          </a:avLst>
        </a:prstGeom>
        <a:solidFill>
          <a:schemeClr val="bg1">
            <a:lumMod val="95000"/>
            <a:alpha val="9000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A386113-0639-403A-A4DD-0957768C4BB8}">
      <dsp:nvSpPr>
        <dsp:cNvPr id="0" name=""/>
        <dsp:cNvSpPr/>
      </dsp:nvSpPr>
      <dsp:spPr>
        <a:xfrm>
          <a:off x="246011" y="229149"/>
          <a:ext cx="1961691" cy="1260324"/>
        </a:xfrm>
        <a:prstGeom prst="roundRect">
          <a:avLst>
            <a:gd name="adj" fmla="val 10000"/>
          </a:avLst>
        </a:prstGeom>
        <a:solidFill>
          <a:srgbClr val="C00000"/>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B6E582C-CE6A-414D-8A60-240A0FC48F58}">
      <dsp:nvSpPr>
        <dsp:cNvPr id="0" name=""/>
        <dsp:cNvSpPr/>
      </dsp:nvSpPr>
      <dsp:spPr>
        <a:xfrm rot="10800000">
          <a:off x="246011" y="1718623"/>
          <a:ext cx="1961691" cy="2100540"/>
        </a:xfrm>
        <a:prstGeom prst="round2SameRect">
          <a:avLst>
            <a:gd name="adj1" fmla="val 10500"/>
            <a:gd name="adj2" fmla="val 0"/>
          </a:avLst>
        </a:prstGeom>
        <a:solidFill>
          <a:srgbClr val="C00000"/>
        </a:solidFill>
        <a:ln>
          <a:solidFill>
            <a:schemeClr val="accent4"/>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l" defTabSz="488950">
            <a:lnSpc>
              <a:spcPct val="100000"/>
            </a:lnSpc>
            <a:spcBef>
              <a:spcPct val="0"/>
            </a:spcBef>
            <a:spcAft>
              <a:spcPct val="35000"/>
            </a:spcAft>
          </a:pPr>
          <a:r>
            <a:rPr lang="en-IN" sz="1100" b="0" i="0" u="none" kern="1200" dirty="0" smtClean="0">
              <a:latin typeface="Arial" panose="020B0604020202020204" pitchFamily="34" charset="0"/>
              <a:cs typeface="Arial" panose="020B0604020202020204" pitchFamily="34" charset="0"/>
            </a:rPr>
            <a:t>•</a:t>
          </a:r>
          <a:r>
            <a:rPr lang="en-IN" sz="1100" b="1" i="0" u="none" kern="1200" dirty="0" smtClean="0">
              <a:latin typeface="Arial" panose="020B0604020202020204" pitchFamily="34" charset="0"/>
              <a:cs typeface="Arial" panose="020B0604020202020204" pitchFamily="34" charset="0"/>
            </a:rPr>
            <a:t>Android Studio:</a:t>
          </a:r>
          <a:r>
            <a:rPr lang="en-IN" sz="1100" b="0" i="0" u="none" kern="1200" dirty="0" smtClean="0">
              <a:latin typeface="Arial" panose="020B0604020202020204" pitchFamily="34" charset="0"/>
              <a:cs typeface="Arial" panose="020B0604020202020204" pitchFamily="34" charset="0"/>
            </a:rPr>
            <a:t> Android Studio is the official integrated development environment (IDE) for Google's Android operating system, built on </a:t>
          </a:r>
          <a:r>
            <a:rPr lang="en-IN" sz="1100" b="0" i="0" u="none" kern="1200" dirty="0" err="1" smtClean="0">
              <a:latin typeface="Arial" panose="020B0604020202020204" pitchFamily="34" charset="0"/>
              <a:cs typeface="Arial" panose="020B0604020202020204" pitchFamily="34" charset="0"/>
            </a:rPr>
            <a:t>JetBrains</a:t>
          </a:r>
          <a:r>
            <a:rPr lang="en-IN" sz="1100" b="0" i="0" u="none" kern="1200" dirty="0" smtClean="0">
              <a:latin typeface="Arial" panose="020B0604020202020204" pitchFamily="34" charset="0"/>
              <a:cs typeface="Arial" panose="020B0604020202020204" pitchFamily="34" charset="0"/>
            </a:rPr>
            <a:t>' </a:t>
          </a:r>
          <a:r>
            <a:rPr lang="en-IN" sz="1100" b="0" i="0" u="none" kern="1200" dirty="0" err="1" smtClean="0">
              <a:latin typeface="Arial" panose="020B0604020202020204" pitchFamily="34" charset="0"/>
              <a:cs typeface="Arial" panose="020B0604020202020204" pitchFamily="34" charset="0"/>
            </a:rPr>
            <a:t>IntelliJ</a:t>
          </a:r>
          <a:r>
            <a:rPr lang="en-IN" sz="1100" b="0" i="0" u="none" kern="1200" dirty="0" smtClean="0">
              <a:latin typeface="Arial" panose="020B0604020202020204" pitchFamily="34" charset="0"/>
              <a:cs typeface="Arial" panose="020B0604020202020204" pitchFamily="34" charset="0"/>
            </a:rPr>
            <a:t> IDEA software and designed specifically for Android development.</a:t>
          </a:r>
          <a:endParaRPr lang="en-IN" sz="1100" kern="1200" dirty="0">
            <a:latin typeface="Arial" panose="020B0604020202020204" pitchFamily="34" charset="0"/>
            <a:cs typeface="Arial" panose="020B0604020202020204" pitchFamily="34" charset="0"/>
          </a:endParaRPr>
        </a:p>
      </dsp:txBody>
      <dsp:txXfrm rot="10800000">
        <a:off x="306340" y="1718623"/>
        <a:ext cx="1841033" cy="2040211"/>
      </dsp:txXfrm>
    </dsp:sp>
    <dsp:sp modelId="{1AEADC6F-779E-40B8-8908-A821DE86E4EC}">
      <dsp:nvSpPr>
        <dsp:cNvPr id="0" name=""/>
        <dsp:cNvSpPr/>
      </dsp:nvSpPr>
      <dsp:spPr>
        <a:xfrm>
          <a:off x="2403872" y="229149"/>
          <a:ext cx="1961691" cy="1260324"/>
        </a:xfrm>
        <a:prstGeom prst="roundRect">
          <a:avLst>
            <a:gd name="adj" fmla="val 10000"/>
          </a:avLst>
        </a:prstGeom>
        <a:solidFill>
          <a:srgbClr val="2701B3"/>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A8B5FF7-A665-446C-84E5-7D46DBF92761}">
      <dsp:nvSpPr>
        <dsp:cNvPr id="0" name=""/>
        <dsp:cNvSpPr/>
      </dsp:nvSpPr>
      <dsp:spPr>
        <a:xfrm rot="10800000">
          <a:off x="2403872" y="1718623"/>
          <a:ext cx="1961691" cy="2100540"/>
        </a:xfrm>
        <a:prstGeom prst="round2SameRect">
          <a:avLst>
            <a:gd name="adj1" fmla="val 10500"/>
            <a:gd name="adj2" fmla="val 0"/>
          </a:avLst>
        </a:prstGeom>
        <a:solidFill>
          <a:srgbClr val="2701B3"/>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l" defTabSz="488950">
            <a:lnSpc>
              <a:spcPct val="90000"/>
            </a:lnSpc>
            <a:spcBef>
              <a:spcPct val="0"/>
            </a:spcBef>
            <a:spcAft>
              <a:spcPct val="35000"/>
            </a:spcAft>
          </a:pPr>
          <a:r>
            <a:rPr lang="en-IN" sz="1100" b="0" i="0" u="none" kern="1200" dirty="0" smtClean="0">
              <a:latin typeface="Arial" panose="020B0604020202020204" pitchFamily="34" charset="0"/>
              <a:cs typeface="Arial" panose="020B0604020202020204" pitchFamily="34" charset="0"/>
            </a:rPr>
            <a:t>•</a:t>
          </a:r>
          <a:r>
            <a:rPr lang="en-IN" sz="1100" b="1" i="0" u="none" kern="1200" dirty="0" smtClean="0">
              <a:latin typeface="Arial" panose="020B0604020202020204" pitchFamily="34" charset="0"/>
              <a:cs typeface="Arial" panose="020B0604020202020204" pitchFamily="34" charset="0"/>
            </a:rPr>
            <a:t>Firebase: </a:t>
          </a:r>
          <a:r>
            <a:rPr lang="en-IN" sz="1100" b="0" i="0" u="none" kern="1200" dirty="0" smtClean="0">
              <a:latin typeface="Arial" panose="020B0604020202020204" pitchFamily="34" charset="0"/>
              <a:cs typeface="Arial" panose="020B0604020202020204" pitchFamily="34" charset="0"/>
            </a:rPr>
            <a:t>Firebase is a Backend-as-a-Service (Baas). It is built on Google's infrastructure. Firebase is categorized as a </a:t>
          </a:r>
          <a:r>
            <a:rPr lang="en-IN" sz="1100" b="0" i="0" u="none" kern="1200" dirty="0" err="1" smtClean="0">
              <a:latin typeface="Arial" panose="020B0604020202020204" pitchFamily="34" charset="0"/>
              <a:cs typeface="Arial" panose="020B0604020202020204" pitchFamily="34" charset="0"/>
            </a:rPr>
            <a:t>NoSQL</a:t>
          </a:r>
          <a:r>
            <a:rPr lang="en-IN" sz="1100" b="0" i="0" u="none" kern="1200" dirty="0" smtClean="0">
              <a:latin typeface="Arial" panose="020B0604020202020204" pitchFamily="34" charset="0"/>
              <a:cs typeface="Arial" panose="020B0604020202020204" pitchFamily="34" charset="0"/>
            </a:rPr>
            <a:t> database program, which stores data in JSON-like documents. Therefore, it is used as a database in our application.</a:t>
          </a:r>
          <a:endParaRPr lang="en-IN" sz="1100" kern="1200" dirty="0">
            <a:latin typeface="Arial" panose="020B0604020202020204" pitchFamily="34" charset="0"/>
            <a:cs typeface="Arial" panose="020B0604020202020204" pitchFamily="34" charset="0"/>
          </a:endParaRPr>
        </a:p>
      </dsp:txBody>
      <dsp:txXfrm rot="10800000">
        <a:off x="2464201" y="1718623"/>
        <a:ext cx="1841033" cy="2040211"/>
      </dsp:txXfrm>
    </dsp:sp>
    <dsp:sp modelId="{E8F03E7D-DEF1-4727-86A2-FFD2F79876E6}">
      <dsp:nvSpPr>
        <dsp:cNvPr id="0" name=""/>
        <dsp:cNvSpPr/>
      </dsp:nvSpPr>
      <dsp:spPr>
        <a:xfrm>
          <a:off x="4561733" y="229149"/>
          <a:ext cx="1961691" cy="1260324"/>
        </a:xfrm>
        <a:prstGeom prst="roundRect">
          <a:avLst>
            <a:gd name="adj" fmla="val 10000"/>
          </a:avLst>
        </a:prstGeom>
        <a:solidFill>
          <a:srgbClr val="23632E"/>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67A1F91-A002-4EA4-B6B9-2E5FBCB0C07A}">
      <dsp:nvSpPr>
        <dsp:cNvPr id="0" name=""/>
        <dsp:cNvSpPr/>
      </dsp:nvSpPr>
      <dsp:spPr>
        <a:xfrm rot="10800000">
          <a:off x="4561733" y="1718623"/>
          <a:ext cx="1961691" cy="2100540"/>
        </a:xfrm>
        <a:prstGeom prst="round2SameRect">
          <a:avLst>
            <a:gd name="adj1" fmla="val 10500"/>
            <a:gd name="adj2" fmla="val 0"/>
          </a:avLst>
        </a:prstGeom>
        <a:solidFill>
          <a:srgbClr val="23632E"/>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l" defTabSz="488950">
            <a:lnSpc>
              <a:spcPct val="90000"/>
            </a:lnSpc>
            <a:spcBef>
              <a:spcPct val="0"/>
            </a:spcBef>
            <a:spcAft>
              <a:spcPct val="35000"/>
            </a:spcAft>
          </a:pPr>
          <a:r>
            <a:rPr lang="en-IN" sz="1100" b="1" i="0" u="none" kern="1200" dirty="0" smtClean="0">
              <a:latin typeface="Arial" panose="020B0604020202020204" pitchFamily="34" charset="0"/>
              <a:cs typeface="Arial" panose="020B0604020202020204" pitchFamily="34" charset="0"/>
            </a:rPr>
            <a:t>• Adobe XD:</a:t>
          </a:r>
          <a:r>
            <a:rPr lang="en-IN" sz="1100" b="0" i="0" u="none" kern="1200" dirty="0" smtClean="0">
              <a:latin typeface="Arial" panose="020B0604020202020204" pitchFamily="34" charset="0"/>
              <a:cs typeface="Arial" panose="020B0604020202020204" pitchFamily="34" charset="0"/>
            </a:rPr>
            <a:t> Adobe XD is a powerful tool you can use for your entire designing process. Adobe XD has many plugins and you can use the plugin to help you to convert Adobe XD to Android Studio. Therefore, we used it to design all the layouts of our application. </a:t>
          </a:r>
          <a:endParaRPr lang="en-IN" sz="1100" kern="1200" dirty="0">
            <a:latin typeface="Arial" panose="020B0604020202020204" pitchFamily="34" charset="0"/>
            <a:cs typeface="Arial" panose="020B0604020202020204" pitchFamily="34" charset="0"/>
          </a:endParaRPr>
        </a:p>
      </dsp:txBody>
      <dsp:txXfrm rot="10800000">
        <a:off x="4622062" y="1718623"/>
        <a:ext cx="1841033" cy="2040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B8DFB-E63F-4CAA-961E-AD5D16E16B4A}">
      <dsp:nvSpPr>
        <dsp:cNvPr id="0" name=""/>
        <dsp:cNvSpPr/>
      </dsp:nvSpPr>
      <dsp:spPr>
        <a:xfrm rot="10800000">
          <a:off x="954594" y="2242"/>
          <a:ext cx="2985262" cy="810671"/>
        </a:xfrm>
        <a:prstGeom prst="homePlat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3" tIns="41910" rIns="78232" bIns="41910" numCol="1" spcCol="1270" anchor="ctr" anchorCtr="0">
          <a:noAutofit/>
        </a:bodyPr>
        <a:lstStyle/>
        <a:p>
          <a:pPr lvl="0" algn="l" defTabSz="466725">
            <a:lnSpc>
              <a:spcPct val="90000"/>
            </a:lnSpc>
            <a:spcBef>
              <a:spcPct val="0"/>
            </a:spcBef>
            <a:spcAft>
              <a:spcPct val="35000"/>
            </a:spcAft>
          </a:pPr>
          <a:r>
            <a:rPr lang="en-IN" sz="1050" b="1" i="0" kern="1200" dirty="0" err="1" smtClean="0">
              <a:latin typeface="Arial" panose="020B0604020202020204" pitchFamily="34" charset="0"/>
              <a:cs typeface="Arial" panose="020B0604020202020204" pitchFamily="34" charset="0"/>
            </a:rPr>
            <a:t>Looka</a:t>
          </a:r>
          <a:r>
            <a:rPr lang="en-IN" sz="1050" b="0" i="0" kern="1200" dirty="0" smtClean="0">
              <a:latin typeface="Arial" panose="020B0604020202020204" pitchFamily="34" charset="0"/>
              <a:cs typeface="Arial" panose="020B0604020202020204" pitchFamily="34" charset="0"/>
            </a:rPr>
            <a:t> software is powered by AI to create a logo that matches our vision. There is no design skills required to create desired logo.</a:t>
          </a:r>
          <a:endParaRPr lang="en-IN" sz="1050" kern="1200" dirty="0">
            <a:latin typeface="Arial" panose="020B0604020202020204" pitchFamily="34" charset="0"/>
            <a:cs typeface="Arial" panose="020B0604020202020204" pitchFamily="34" charset="0"/>
          </a:endParaRPr>
        </a:p>
      </dsp:txBody>
      <dsp:txXfrm rot="10800000">
        <a:off x="1157262" y="2242"/>
        <a:ext cx="2782594" cy="810671"/>
      </dsp:txXfrm>
    </dsp:sp>
    <dsp:sp modelId="{0E2353A0-0D15-4CF9-8505-FDE3564CDA6C}">
      <dsp:nvSpPr>
        <dsp:cNvPr id="0" name=""/>
        <dsp:cNvSpPr/>
      </dsp:nvSpPr>
      <dsp:spPr>
        <a:xfrm>
          <a:off x="549259" y="2242"/>
          <a:ext cx="810671" cy="810671"/>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5D6F1-DF5E-482D-903C-C2EA76662152}">
      <dsp:nvSpPr>
        <dsp:cNvPr id="0" name=""/>
        <dsp:cNvSpPr/>
      </dsp:nvSpPr>
      <dsp:spPr>
        <a:xfrm rot="10800000">
          <a:off x="954594" y="1054905"/>
          <a:ext cx="2985262" cy="810671"/>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3" tIns="41910" rIns="78232" bIns="41910" numCol="1" spcCol="1270" anchor="ctr" anchorCtr="0">
          <a:noAutofit/>
        </a:bodyPr>
        <a:lstStyle/>
        <a:p>
          <a:pPr lvl="0" algn="l" defTabSz="466725">
            <a:lnSpc>
              <a:spcPct val="90000"/>
            </a:lnSpc>
            <a:spcBef>
              <a:spcPct val="0"/>
            </a:spcBef>
            <a:spcAft>
              <a:spcPct val="35000"/>
            </a:spcAft>
          </a:pPr>
          <a:r>
            <a:rPr lang="en-IN" sz="1050" b="1" i="0" kern="1200" dirty="0" err="1" smtClean="0">
              <a:latin typeface="Arial" panose="020B0604020202020204" pitchFamily="34" charset="0"/>
              <a:cs typeface="Arial" panose="020B0604020202020204" pitchFamily="34" charset="0"/>
            </a:rPr>
            <a:t>Lucidchart</a:t>
          </a:r>
          <a:r>
            <a:rPr lang="en-IN" sz="1050" b="0" i="0" kern="1200" dirty="0" smtClean="0">
              <a:latin typeface="Arial" panose="020B0604020202020204" pitchFamily="34" charset="0"/>
              <a:cs typeface="Arial" panose="020B0604020202020204" pitchFamily="34" charset="0"/>
            </a:rPr>
            <a:t> is a web-based platform that allows users to create and share the charts and UML diagrams.</a:t>
          </a:r>
          <a:endParaRPr lang="en-IN" sz="1050" kern="1200" dirty="0">
            <a:latin typeface="Arial" panose="020B0604020202020204" pitchFamily="34" charset="0"/>
            <a:cs typeface="Arial" panose="020B0604020202020204" pitchFamily="34" charset="0"/>
          </a:endParaRPr>
        </a:p>
      </dsp:txBody>
      <dsp:txXfrm rot="10800000">
        <a:off x="1157262" y="1054905"/>
        <a:ext cx="2782594" cy="810671"/>
      </dsp:txXfrm>
    </dsp:sp>
    <dsp:sp modelId="{629BE292-C478-4277-9616-007EB8AD0C31}">
      <dsp:nvSpPr>
        <dsp:cNvPr id="0" name=""/>
        <dsp:cNvSpPr/>
      </dsp:nvSpPr>
      <dsp:spPr>
        <a:xfrm>
          <a:off x="549259" y="1054905"/>
          <a:ext cx="810671" cy="810671"/>
        </a:xfrm>
        <a:prstGeom prst="ellips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E05D3-400F-4BB7-BB60-A569E4C434DF}">
      <dsp:nvSpPr>
        <dsp:cNvPr id="0" name=""/>
        <dsp:cNvSpPr/>
      </dsp:nvSpPr>
      <dsp:spPr>
        <a:xfrm rot="10800000">
          <a:off x="954594" y="2107568"/>
          <a:ext cx="2985262" cy="810671"/>
        </a:xfrm>
        <a:prstGeom prst="homePlat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3" tIns="41910" rIns="78232" bIns="41910" numCol="1" spcCol="1270" anchor="ctr" anchorCtr="0">
          <a:noAutofit/>
        </a:bodyPr>
        <a:lstStyle/>
        <a:p>
          <a:pPr lvl="0" algn="l" defTabSz="466725">
            <a:lnSpc>
              <a:spcPct val="90000"/>
            </a:lnSpc>
            <a:spcBef>
              <a:spcPct val="0"/>
            </a:spcBef>
            <a:spcAft>
              <a:spcPct val="35000"/>
            </a:spcAft>
          </a:pPr>
          <a:r>
            <a:rPr lang="en-IN" sz="1050" b="1" i="0" kern="1200" dirty="0" smtClean="0">
              <a:latin typeface="Arial" panose="020B0604020202020204" pitchFamily="34" charset="0"/>
              <a:cs typeface="Arial" panose="020B0604020202020204" pitchFamily="34" charset="0"/>
            </a:rPr>
            <a:t>Github</a:t>
          </a:r>
          <a:r>
            <a:rPr lang="en-IN" sz="1050" b="0" i="0" kern="1200" dirty="0" smtClean="0">
              <a:latin typeface="Arial" panose="020B0604020202020204" pitchFamily="34" charset="0"/>
              <a:cs typeface="Arial" panose="020B0604020202020204" pitchFamily="34" charset="0"/>
            </a:rPr>
            <a:t> is a web-based platform used for version control. Team members can work on files and easily merge their changes in with the master branch of the project.</a:t>
          </a:r>
          <a:endParaRPr lang="en-IN" sz="1050" b="0" kern="1200" dirty="0">
            <a:latin typeface="Arial" panose="020B0604020202020204" pitchFamily="34" charset="0"/>
            <a:cs typeface="Arial" panose="020B0604020202020204" pitchFamily="34" charset="0"/>
          </a:endParaRPr>
        </a:p>
      </dsp:txBody>
      <dsp:txXfrm rot="10800000">
        <a:off x="1157262" y="2107568"/>
        <a:ext cx="2782594" cy="810671"/>
      </dsp:txXfrm>
    </dsp:sp>
    <dsp:sp modelId="{DCFCFCF0-ECFC-4DEC-8B64-A33539C0AF06}">
      <dsp:nvSpPr>
        <dsp:cNvPr id="0" name=""/>
        <dsp:cNvSpPr/>
      </dsp:nvSpPr>
      <dsp:spPr>
        <a:xfrm>
          <a:off x="549259" y="2107568"/>
          <a:ext cx="810671" cy="810671"/>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B8DFB-E63F-4CAA-961E-AD5D16E16B4A}">
      <dsp:nvSpPr>
        <dsp:cNvPr id="0" name=""/>
        <dsp:cNvSpPr/>
      </dsp:nvSpPr>
      <dsp:spPr>
        <a:xfrm rot="10800000">
          <a:off x="955329" y="1315"/>
          <a:ext cx="2985262" cy="813608"/>
        </a:xfrm>
        <a:prstGeom prst="homePlat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779" tIns="41910" rIns="78232" bIns="41910" numCol="1" spcCol="1270" anchor="ctr" anchorCtr="0">
          <a:noAutofit/>
        </a:bodyPr>
        <a:lstStyle/>
        <a:p>
          <a:pPr lvl="0" algn="l" defTabSz="466725">
            <a:lnSpc>
              <a:spcPct val="90000"/>
            </a:lnSpc>
            <a:spcBef>
              <a:spcPct val="0"/>
            </a:spcBef>
            <a:spcAft>
              <a:spcPct val="35000"/>
            </a:spcAft>
          </a:pPr>
          <a:r>
            <a:rPr lang="en-IN" sz="1050" b="1" i="0" kern="1200" dirty="0" smtClean="0">
              <a:latin typeface="Arial" panose="020B0604020202020204" pitchFamily="34" charset="0"/>
              <a:cs typeface="Arial" panose="020B0604020202020204" pitchFamily="34" charset="0"/>
            </a:rPr>
            <a:t>Google Docs </a:t>
          </a:r>
          <a:r>
            <a:rPr lang="en-IN" sz="1050" b="0" i="0" kern="1200" dirty="0" smtClean="0">
              <a:latin typeface="Arial" panose="020B0604020202020204" pitchFamily="34" charset="0"/>
              <a:cs typeface="Arial" panose="020B0604020202020204" pitchFamily="34" charset="0"/>
            </a:rPr>
            <a:t>is an online word processor. Multiple people can work at the same time.</a:t>
          </a:r>
          <a:endParaRPr lang="en-IN" sz="1050" kern="1200" dirty="0">
            <a:latin typeface="Arial" panose="020B0604020202020204" pitchFamily="34" charset="0"/>
            <a:cs typeface="Arial" panose="020B0604020202020204" pitchFamily="34" charset="0"/>
          </a:endParaRPr>
        </a:p>
      </dsp:txBody>
      <dsp:txXfrm rot="10800000">
        <a:off x="1158731" y="1315"/>
        <a:ext cx="2781860" cy="813608"/>
      </dsp:txXfrm>
    </dsp:sp>
    <dsp:sp modelId="{0E2353A0-0D15-4CF9-8505-FDE3564CDA6C}">
      <dsp:nvSpPr>
        <dsp:cNvPr id="0" name=""/>
        <dsp:cNvSpPr/>
      </dsp:nvSpPr>
      <dsp:spPr>
        <a:xfrm>
          <a:off x="548524" y="1315"/>
          <a:ext cx="813608" cy="81360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5D6F1-DF5E-482D-903C-C2EA76662152}">
      <dsp:nvSpPr>
        <dsp:cNvPr id="0" name=""/>
        <dsp:cNvSpPr/>
      </dsp:nvSpPr>
      <dsp:spPr>
        <a:xfrm rot="10800000">
          <a:off x="955329" y="1057792"/>
          <a:ext cx="2985262" cy="813608"/>
        </a:xfrm>
        <a:prstGeom prst="homePlate">
          <a:avLst/>
        </a:prstGeom>
        <a:solidFill>
          <a:srgbClr val="FF0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779" tIns="41910" rIns="78232" bIns="41910" numCol="1" spcCol="1270" anchor="ctr" anchorCtr="0">
          <a:noAutofit/>
        </a:bodyPr>
        <a:lstStyle/>
        <a:p>
          <a:pPr lvl="0" algn="l" defTabSz="466725">
            <a:lnSpc>
              <a:spcPct val="90000"/>
            </a:lnSpc>
            <a:spcBef>
              <a:spcPct val="0"/>
            </a:spcBef>
            <a:spcAft>
              <a:spcPct val="35000"/>
            </a:spcAft>
          </a:pPr>
          <a:r>
            <a:rPr lang="en-IN" sz="1050" b="1" i="0" kern="1200" dirty="0" smtClean="0">
              <a:latin typeface="Arial" panose="020B0604020202020204" pitchFamily="34" charset="0"/>
              <a:cs typeface="Arial" panose="020B0604020202020204" pitchFamily="34" charset="0"/>
            </a:rPr>
            <a:t>Google Slides</a:t>
          </a:r>
          <a:r>
            <a:rPr lang="en-IN" sz="1050" b="0" i="0" kern="1200" dirty="0" smtClean="0">
              <a:latin typeface="Arial" panose="020B0604020202020204" pitchFamily="34" charset="0"/>
              <a:cs typeface="Arial" panose="020B0604020202020204" pitchFamily="34" charset="0"/>
            </a:rPr>
            <a:t> is a web-based  presentation program. </a:t>
          </a:r>
          <a:endParaRPr lang="en-IN" sz="1050" kern="1200" dirty="0">
            <a:latin typeface="Arial" panose="020B0604020202020204" pitchFamily="34" charset="0"/>
            <a:cs typeface="Arial" panose="020B0604020202020204" pitchFamily="34" charset="0"/>
          </a:endParaRPr>
        </a:p>
      </dsp:txBody>
      <dsp:txXfrm rot="10800000">
        <a:off x="1158731" y="1057792"/>
        <a:ext cx="2781860" cy="813608"/>
      </dsp:txXfrm>
    </dsp:sp>
    <dsp:sp modelId="{629BE292-C478-4277-9616-007EB8AD0C31}">
      <dsp:nvSpPr>
        <dsp:cNvPr id="0" name=""/>
        <dsp:cNvSpPr/>
      </dsp:nvSpPr>
      <dsp:spPr>
        <a:xfrm>
          <a:off x="548524" y="1057792"/>
          <a:ext cx="813608" cy="813608"/>
        </a:xfrm>
        <a:prstGeom prst="ellipse">
          <a:avLst/>
        </a:prstGeom>
        <a:solidFill>
          <a:srgbClr val="FF00F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36482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68219a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68219a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0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c4ac1bda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c4ac1bda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98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c4ac1bda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c4ac1bda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634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c4ac1bd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c4ac1bd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360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c4ac1bd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c4ac1bda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1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b68219a8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b68219a8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12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b68219a8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b68219a8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2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b68219a8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b68219a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39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b68219a8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b68219a8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3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b68219a8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b68219a8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80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b68219a8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b68219a8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95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b68219a8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b68219a8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94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c4ac1bda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c4ac1bd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84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9147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44410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6440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06830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70879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08942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8596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01816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89862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62614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accent1"/>
              </a:buClr>
              <a:buSzPts val="1800"/>
              <a:buChar char="●"/>
              <a:defRPr>
                <a:solidFill>
                  <a:schemeClr val="accent1"/>
                </a:solidFill>
                <a:highlight>
                  <a:schemeClr val="lt1"/>
                </a:highlight>
              </a:defRPr>
            </a:lvl1pPr>
            <a:lvl2pPr marL="914400" lvl="1" indent="-317500" rtl="0">
              <a:spcBef>
                <a:spcPts val="0"/>
              </a:spcBef>
              <a:spcAft>
                <a:spcPts val="0"/>
              </a:spcAft>
              <a:buClr>
                <a:schemeClr val="accent1"/>
              </a:buClr>
              <a:buSzPts val="1400"/>
              <a:buChar char="○"/>
              <a:defRPr>
                <a:solidFill>
                  <a:schemeClr val="accent1"/>
                </a:solidFill>
                <a:highlight>
                  <a:schemeClr val="lt1"/>
                </a:highlight>
              </a:defRPr>
            </a:lvl2pPr>
            <a:lvl3pPr marL="1371600" lvl="2" indent="-317500" rtl="0">
              <a:spcBef>
                <a:spcPts val="0"/>
              </a:spcBef>
              <a:spcAft>
                <a:spcPts val="0"/>
              </a:spcAft>
              <a:buClr>
                <a:schemeClr val="accent1"/>
              </a:buClr>
              <a:buSzPts val="1400"/>
              <a:buChar char="■"/>
              <a:defRPr>
                <a:solidFill>
                  <a:schemeClr val="accent1"/>
                </a:solidFill>
                <a:highlight>
                  <a:schemeClr val="lt1"/>
                </a:highlight>
              </a:defRPr>
            </a:lvl3pPr>
            <a:lvl4pPr marL="1828800" lvl="3" indent="-317500" rtl="0">
              <a:spcBef>
                <a:spcPts val="0"/>
              </a:spcBef>
              <a:spcAft>
                <a:spcPts val="0"/>
              </a:spcAft>
              <a:buClr>
                <a:schemeClr val="accent1"/>
              </a:buClr>
              <a:buSzPts val="1400"/>
              <a:buChar char="●"/>
              <a:defRPr>
                <a:solidFill>
                  <a:schemeClr val="accent1"/>
                </a:solidFill>
                <a:highlight>
                  <a:schemeClr val="lt1"/>
                </a:highlight>
              </a:defRPr>
            </a:lvl4pPr>
            <a:lvl5pPr marL="2286000" lvl="4" indent="-317500" rtl="0">
              <a:spcBef>
                <a:spcPts val="0"/>
              </a:spcBef>
              <a:spcAft>
                <a:spcPts val="0"/>
              </a:spcAft>
              <a:buClr>
                <a:schemeClr val="accent1"/>
              </a:buClr>
              <a:buSzPts val="1400"/>
              <a:buChar char="○"/>
              <a:defRPr>
                <a:solidFill>
                  <a:schemeClr val="accent1"/>
                </a:solidFill>
                <a:highlight>
                  <a:schemeClr val="lt1"/>
                </a:highlight>
              </a:defRPr>
            </a:lvl5pPr>
            <a:lvl6pPr marL="2743200" lvl="5" indent="-317500" rtl="0">
              <a:spcBef>
                <a:spcPts val="0"/>
              </a:spcBef>
              <a:spcAft>
                <a:spcPts val="0"/>
              </a:spcAft>
              <a:buClr>
                <a:schemeClr val="accent1"/>
              </a:buClr>
              <a:buSzPts val="1400"/>
              <a:buChar char="■"/>
              <a:defRPr>
                <a:solidFill>
                  <a:schemeClr val="accent1"/>
                </a:solidFill>
                <a:highlight>
                  <a:schemeClr val="lt1"/>
                </a:highlight>
              </a:defRPr>
            </a:lvl6pPr>
            <a:lvl7pPr marL="3200400" lvl="6" indent="-317500" rtl="0">
              <a:spcBef>
                <a:spcPts val="0"/>
              </a:spcBef>
              <a:spcAft>
                <a:spcPts val="0"/>
              </a:spcAft>
              <a:buClr>
                <a:schemeClr val="accent1"/>
              </a:buClr>
              <a:buSzPts val="1400"/>
              <a:buChar char="●"/>
              <a:defRPr>
                <a:solidFill>
                  <a:schemeClr val="accent1"/>
                </a:solidFill>
                <a:highlight>
                  <a:schemeClr val="lt1"/>
                </a:highlight>
              </a:defRPr>
            </a:lvl7pPr>
            <a:lvl8pPr marL="3657600" lvl="7" indent="-317500" rtl="0">
              <a:spcBef>
                <a:spcPts val="0"/>
              </a:spcBef>
              <a:spcAft>
                <a:spcPts val="0"/>
              </a:spcAft>
              <a:buClr>
                <a:schemeClr val="accent1"/>
              </a:buClr>
              <a:buSzPts val="1400"/>
              <a:buChar char="○"/>
              <a:defRPr>
                <a:solidFill>
                  <a:schemeClr val="accent1"/>
                </a:solidFill>
                <a:highlight>
                  <a:schemeClr val="lt1"/>
                </a:highlight>
              </a:defRPr>
            </a:lvl8pPr>
            <a:lvl9pPr marL="4114800" lvl="8" indent="-317500" rtl="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249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677328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5465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8300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08126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2095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870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187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6961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60789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8/30/2021</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06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jp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4.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99" y="1700529"/>
            <a:ext cx="5111752" cy="1136650"/>
          </a:xfrm>
        </p:spPr>
        <p:txBody>
          <a:bodyPr/>
          <a:lstStyle/>
          <a:p>
            <a:r>
              <a:rPr lang="en" sz="6600" dirty="0">
                <a:solidFill>
                  <a:srgbClr val="073763"/>
                </a:solidFill>
              </a:rPr>
              <a:t>CookBook</a:t>
            </a:r>
            <a:endParaRPr lang="en-IN" sz="6600" dirty="0"/>
          </a:p>
        </p:txBody>
      </p:sp>
      <p:sp>
        <p:nvSpPr>
          <p:cNvPr id="3" name="Subtitle 2"/>
          <p:cNvSpPr>
            <a:spLocks noGrp="1"/>
          </p:cNvSpPr>
          <p:nvPr>
            <p:ph type="subTitle" idx="1"/>
          </p:nvPr>
        </p:nvSpPr>
        <p:spPr>
          <a:xfrm>
            <a:off x="2019299" y="2606038"/>
            <a:ext cx="5111752" cy="571502"/>
          </a:xfrm>
        </p:spPr>
        <p:txBody>
          <a:bodyPr>
            <a:normAutofit/>
          </a:bodyPr>
          <a:lstStyle/>
          <a:p>
            <a:pPr lvl="0"/>
            <a:r>
              <a:rPr lang="en-IN" sz="1800" dirty="0">
                <a:solidFill>
                  <a:srgbClr val="073763"/>
                </a:solidFill>
              </a:rPr>
              <a:t>Book that helps you to </a:t>
            </a:r>
            <a:r>
              <a:rPr lang="en-IN" sz="1800" dirty="0" smtClean="0">
                <a:solidFill>
                  <a:srgbClr val="073763"/>
                </a:solidFill>
              </a:rPr>
              <a:t>Cook</a:t>
            </a:r>
            <a:endParaRPr lang="en-IN" sz="1800" dirty="0">
              <a:solidFill>
                <a:srgbClr val="073763"/>
              </a:solidFill>
            </a:endParaRPr>
          </a:p>
        </p:txBody>
      </p:sp>
      <p:pic>
        <p:nvPicPr>
          <p:cNvPr id="4" name="Google Shape;59;p13"/>
          <p:cNvPicPr preferRelativeResize="0"/>
          <p:nvPr/>
        </p:nvPicPr>
        <p:blipFill>
          <a:blip r:embed="rId2">
            <a:alphaModFix/>
          </a:blip>
          <a:stretch>
            <a:fillRect/>
          </a:stretch>
        </p:blipFill>
        <p:spPr>
          <a:xfrm>
            <a:off x="90424" y="80374"/>
            <a:ext cx="2698495" cy="834025"/>
          </a:xfrm>
          <a:prstGeom prst="rect">
            <a:avLst/>
          </a:prstGeom>
          <a:noFill/>
          <a:ln>
            <a:noFill/>
          </a:ln>
        </p:spPr>
      </p:pic>
      <p:pic>
        <p:nvPicPr>
          <p:cNvPr id="5" name="Google Shape;58;p13"/>
          <p:cNvPicPr preferRelativeResize="0"/>
          <p:nvPr/>
        </p:nvPicPr>
        <p:blipFill>
          <a:blip r:embed="rId3">
            <a:alphaModFix/>
          </a:blip>
          <a:stretch>
            <a:fillRect/>
          </a:stretch>
        </p:blipFill>
        <p:spPr>
          <a:xfrm>
            <a:off x="3681652" y="181628"/>
            <a:ext cx="1787045" cy="1738619"/>
          </a:xfrm>
          <a:prstGeom prst="rect">
            <a:avLst/>
          </a:prstGeom>
          <a:noFill/>
          <a:ln>
            <a:noFill/>
          </a:ln>
        </p:spPr>
      </p:pic>
      <p:sp>
        <p:nvSpPr>
          <p:cNvPr id="6" name="Google Shape;60;p13"/>
          <p:cNvSpPr txBox="1">
            <a:spLocks/>
          </p:cNvSpPr>
          <p:nvPr/>
        </p:nvSpPr>
        <p:spPr>
          <a:xfrm>
            <a:off x="1760165" y="3808265"/>
            <a:ext cx="2865176" cy="1584000"/>
          </a:xfrm>
          <a:prstGeom prst="rect">
            <a:avLst/>
          </a:prstGeom>
        </p:spPr>
        <p:txBody>
          <a:bodyPr spcFirstLastPara="1" vert="horz" wrap="square" lIns="91425" tIns="91425" rIns="91425" bIns="91425" rtlCol="0" anchor="ctr" anchorCtr="0">
            <a:noAutofit/>
          </a:bodyPr>
          <a:lstStyle>
            <a:lvl1pPr marL="0" indent="0" algn="ctr" defTabSz="342900" rtl="0" eaLnBrk="1" latinLnBrk="0" hangingPunct="1">
              <a:spcBef>
                <a:spcPct val="20000"/>
              </a:spcBef>
              <a:spcAft>
                <a:spcPts val="450"/>
              </a:spcAft>
              <a:buClr>
                <a:schemeClr val="accent1"/>
              </a:buClr>
              <a:buSzPct val="115000"/>
              <a:buFont typeface="Arial"/>
              <a:buNone/>
              <a:defRPr sz="1575" kern="1200" cap="none">
                <a:solidFill>
                  <a:schemeClr val="tx1"/>
                </a:solidFill>
                <a:effectLst/>
                <a:latin typeface="+mn-lt"/>
                <a:ea typeface="+mn-ea"/>
                <a:cs typeface="+mn-cs"/>
              </a:defRPr>
            </a:lvl1pPr>
            <a:lvl2pPr marL="342900" indent="0" algn="ctr" defTabSz="342900" rtl="0" eaLnBrk="1" latinLnBrk="0" hangingPunct="1">
              <a:spcBef>
                <a:spcPct val="20000"/>
              </a:spcBef>
              <a:spcAft>
                <a:spcPts val="450"/>
              </a:spcAft>
              <a:buClr>
                <a:schemeClr val="accent1"/>
              </a:buClr>
              <a:buSzPct val="115000"/>
              <a:buFont typeface="Arial"/>
              <a:buNone/>
              <a:defRPr sz="1500" kern="1200" cap="none">
                <a:solidFill>
                  <a:schemeClr val="tx1">
                    <a:tint val="75000"/>
                  </a:schemeClr>
                </a:solidFill>
                <a:effectLst/>
                <a:latin typeface="+mn-lt"/>
                <a:ea typeface="+mn-ea"/>
                <a:cs typeface="+mn-cs"/>
              </a:defRPr>
            </a:lvl2pPr>
            <a:lvl3pPr marL="685800" indent="0" algn="ctr" defTabSz="342900" rtl="0" eaLnBrk="1" latinLnBrk="0" hangingPunct="1">
              <a:spcBef>
                <a:spcPct val="20000"/>
              </a:spcBef>
              <a:spcAft>
                <a:spcPts val="450"/>
              </a:spcAft>
              <a:buClr>
                <a:schemeClr val="accent1"/>
              </a:buClr>
              <a:buSzPct val="115000"/>
              <a:buFont typeface="Arial"/>
              <a:buNone/>
              <a:defRPr sz="1350" kern="1200" cap="none">
                <a:solidFill>
                  <a:schemeClr val="tx1">
                    <a:tint val="75000"/>
                  </a:schemeClr>
                </a:solidFill>
                <a:effectLst/>
                <a:latin typeface="+mn-lt"/>
                <a:ea typeface="+mn-ea"/>
                <a:cs typeface="+mn-cs"/>
              </a:defRPr>
            </a:lvl3pPr>
            <a:lvl4pPr marL="1028700" indent="0" algn="ctr" defTabSz="342900" rtl="0" eaLnBrk="1" latinLnBrk="0" hangingPunct="1">
              <a:spcBef>
                <a:spcPct val="20000"/>
              </a:spcBef>
              <a:spcAft>
                <a:spcPts val="450"/>
              </a:spcAft>
              <a:buClr>
                <a:schemeClr val="accent1"/>
              </a:buClr>
              <a:buSzPct val="115000"/>
              <a:buFont typeface="Arial"/>
              <a:buNone/>
              <a:defRPr sz="1200" kern="1200" cap="none">
                <a:solidFill>
                  <a:schemeClr val="tx1">
                    <a:tint val="75000"/>
                  </a:schemeClr>
                </a:solidFill>
                <a:effectLst/>
                <a:latin typeface="+mn-lt"/>
                <a:ea typeface="+mn-ea"/>
                <a:cs typeface="+mn-cs"/>
              </a:defRPr>
            </a:lvl4pPr>
            <a:lvl5pPr marL="1371600" indent="0" algn="ctr" defTabSz="342900" rtl="0" eaLnBrk="1" latinLnBrk="0" hangingPunct="1">
              <a:spcBef>
                <a:spcPct val="20000"/>
              </a:spcBef>
              <a:spcAft>
                <a:spcPts val="450"/>
              </a:spcAft>
              <a:buClr>
                <a:schemeClr val="accent1"/>
              </a:buClr>
              <a:buSzPct val="115000"/>
              <a:buFont typeface="Arial"/>
              <a:buNone/>
              <a:defRPr sz="1050" kern="1200" cap="none">
                <a:solidFill>
                  <a:schemeClr val="tx1">
                    <a:tint val="75000"/>
                  </a:schemeClr>
                </a:solidFill>
                <a:effectLst/>
                <a:latin typeface="+mn-lt"/>
                <a:ea typeface="+mn-ea"/>
                <a:cs typeface="+mn-cs"/>
              </a:defRPr>
            </a:lvl5pPr>
            <a:lvl6pPr marL="1714500" indent="0" algn="ctr" defTabSz="342900" rtl="0" eaLnBrk="1" latinLnBrk="0" hangingPunct="1">
              <a:spcBef>
                <a:spcPct val="20000"/>
              </a:spcBef>
              <a:spcAft>
                <a:spcPts val="450"/>
              </a:spcAft>
              <a:buClr>
                <a:schemeClr val="accent1"/>
              </a:buClr>
              <a:buSzPct val="115000"/>
              <a:buFont typeface="Arial"/>
              <a:buNone/>
              <a:defRPr sz="1050" kern="1200" cap="none">
                <a:solidFill>
                  <a:schemeClr val="tx1">
                    <a:tint val="75000"/>
                  </a:schemeClr>
                </a:solidFill>
                <a:effectLst/>
                <a:latin typeface="+mn-lt"/>
                <a:ea typeface="+mn-ea"/>
                <a:cs typeface="+mn-cs"/>
              </a:defRPr>
            </a:lvl6pPr>
            <a:lvl7pPr marL="2057400" indent="0" algn="ctr" defTabSz="342900" rtl="0" eaLnBrk="1" latinLnBrk="0" hangingPunct="1">
              <a:spcBef>
                <a:spcPct val="20000"/>
              </a:spcBef>
              <a:spcAft>
                <a:spcPts val="450"/>
              </a:spcAft>
              <a:buClr>
                <a:schemeClr val="accent1"/>
              </a:buClr>
              <a:buSzPct val="115000"/>
              <a:buFont typeface="Arial"/>
              <a:buNone/>
              <a:defRPr sz="1050" kern="1200" cap="none">
                <a:solidFill>
                  <a:schemeClr val="tx1">
                    <a:tint val="75000"/>
                  </a:schemeClr>
                </a:solidFill>
                <a:effectLst/>
                <a:latin typeface="+mn-lt"/>
                <a:ea typeface="+mn-ea"/>
                <a:cs typeface="+mn-cs"/>
              </a:defRPr>
            </a:lvl7pPr>
            <a:lvl8pPr marL="2400300" indent="0" algn="ctr" defTabSz="342900" rtl="0" eaLnBrk="1" latinLnBrk="0" hangingPunct="1">
              <a:spcBef>
                <a:spcPct val="20000"/>
              </a:spcBef>
              <a:spcAft>
                <a:spcPts val="450"/>
              </a:spcAft>
              <a:buClr>
                <a:schemeClr val="accent1"/>
              </a:buClr>
              <a:buSzPct val="115000"/>
              <a:buFont typeface="Arial"/>
              <a:buNone/>
              <a:defRPr sz="1050" kern="1200" cap="none">
                <a:solidFill>
                  <a:schemeClr val="tx1">
                    <a:tint val="75000"/>
                  </a:schemeClr>
                </a:solidFill>
                <a:effectLst/>
                <a:latin typeface="+mn-lt"/>
                <a:ea typeface="+mn-ea"/>
                <a:cs typeface="+mn-cs"/>
              </a:defRPr>
            </a:lvl8pPr>
            <a:lvl9pPr marL="2743200" indent="0" algn="ctr" defTabSz="342900" rtl="0" eaLnBrk="1" latinLnBrk="0" hangingPunct="1">
              <a:spcBef>
                <a:spcPct val="20000"/>
              </a:spcBef>
              <a:spcAft>
                <a:spcPts val="450"/>
              </a:spcAft>
              <a:buClr>
                <a:schemeClr val="accent1"/>
              </a:buClr>
              <a:buSzPct val="115000"/>
              <a:buFont typeface="Arial"/>
              <a:buNone/>
              <a:defRPr sz="1050" kern="1200" cap="none">
                <a:solidFill>
                  <a:schemeClr val="tx1">
                    <a:tint val="75000"/>
                  </a:schemeClr>
                </a:solidFill>
                <a:effectLst/>
                <a:latin typeface="+mn-lt"/>
                <a:ea typeface="+mn-ea"/>
                <a:cs typeface="+mn-cs"/>
              </a:defRPr>
            </a:lvl9pPr>
          </a:lstStyle>
          <a:p>
            <a:pPr algn="l">
              <a:lnSpc>
                <a:spcPct val="80000"/>
              </a:lnSpc>
              <a:spcBef>
                <a:spcPts val="0"/>
              </a:spcBef>
              <a:spcAft>
                <a:spcPts val="0"/>
              </a:spcAft>
              <a:buSzPts val="605"/>
            </a:pPr>
            <a:r>
              <a:rPr lang="en-IN" sz="1854" b="1" dirty="0" smtClean="0">
                <a:solidFill>
                  <a:srgbClr val="073763"/>
                </a:solidFill>
                <a:latin typeface="Arial"/>
                <a:ea typeface="Arial"/>
                <a:cs typeface="Arial"/>
                <a:sym typeface="Arial"/>
              </a:rPr>
              <a:t>Submitted by</a:t>
            </a:r>
          </a:p>
          <a:p>
            <a:pPr algn="l">
              <a:lnSpc>
                <a:spcPct val="80000"/>
              </a:lnSpc>
              <a:spcBef>
                <a:spcPts val="0"/>
              </a:spcBef>
              <a:spcAft>
                <a:spcPts val="0"/>
              </a:spcAft>
              <a:buSzPts val="605"/>
            </a:pPr>
            <a:endParaRPr lang="en-IN" sz="1355" dirty="0" smtClean="0">
              <a:solidFill>
                <a:schemeClr val="lt2"/>
              </a:solidFill>
              <a:latin typeface="Arial"/>
              <a:ea typeface="Arial"/>
              <a:cs typeface="Arial"/>
              <a:sym typeface="Arial"/>
            </a:endParaRPr>
          </a:p>
          <a:p>
            <a:pPr algn="l">
              <a:lnSpc>
                <a:spcPct val="80000"/>
              </a:lnSpc>
              <a:spcBef>
                <a:spcPts val="0"/>
              </a:spcBef>
              <a:spcAft>
                <a:spcPts val="0"/>
              </a:spcAft>
              <a:buSzPts val="605"/>
            </a:pPr>
            <a:r>
              <a:rPr lang="en-IN" sz="1355" dirty="0" smtClean="0">
                <a:solidFill>
                  <a:srgbClr val="002060"/>
                </a:solidFill>
                <a:latin typeface="Arial"/>
                <a:ea typeface="Arial"/>
                <a:cs typeface="Arial"/>
                <a:sym typeface="Arial"/>
              </a:rPr>
              <a:t>Tejas Patel			-    2091244</a:t>
            </a:r>
          </a:p>
          <a:p>
            <a:pPr algn="l">
              <a:lnSpc>
                <a:spcPct val="80000"/>
              </a:lnSpc>
              <a:spcBef>
                <a:spcPts val="0"/>
              </a:spcBef>
              <a:spcAft>
                <a:spcPts val="0"/>
              </a:spcAft>
              <a:buSzPts val="605"/>
            </a:pPr>
            <a:r>
              <a:rPr lang="en-IN" sz="1355" dirty="0" err="1" smtClean="0">
                <a:solidFill>
                  <a:srgbClr val="002060"/>
                </a:solidFill>
                <a:latin typeface="Arial"/>
                <a:ea typeface="Arial"/>
                <a:cs typeface="Arial"/>
                <a:sym typeface="Arial"/>
              </a:rPr>
              <a:t>Manali</a:t>
            </a:r>
            <a:r>
              <a:rPr lang="en-IN" sz="1355" dirty="0" smtClean="0">
                <a:solidFill>
                  <a:srgbClr val="002060"/>
                </a:solidFill>
                <a:latin typeface="Arial"/>
                <a:ea typeface="Arial"/>
                <a:cs typeface="Arial"/>
                <a:sym typeface="Arial"/>
              </a:rPr>
              <a:t> Thakkar		-    2091131</a:t>
            </a:r>
          </a:p>
          <a:p>
            <a:pPr algn="l">
              <a:lnSpc>
                <a:spcPct val="80000"/>
              </a:lnSpc>
              <a:spcBef>
                <a:spcPts val="0"/>
              </a:spcBef>
              <a:spcAft>
                <a:spcPts val="0"/>
              </a:spcAft>
              <a:buSzPts val="605"/>
            </a:pPr>
            <a:r>
              <a:rPr lang="en-IN" sz="1355" dirty="0" err="1" smtClean="0">
                <a:solidFill>
                  <a:srgbClr val="002060"/>
                </a:solidFill>
                <a:latin typeface="Arial"/>
                <a:ea typeface="Arial"/>
                <a:cs typeface="Arial"/>
                <a:sym typeface="Arial"/>
              </a:rPr>
              <a:t>Sahil</a:t>
            </a:r>
            <a:r>
              <a:rPr lang="en-IN" sz="1355" dirty="0" smtClean="0">
                <a:solidFill>
                  <a:srgbClr val="002060"/>
                </a:solidFill>
                <a:latin typeface="Arial"/>
                <a:ea typeface="Arial"/>
                <a:cs typeface="Arial"/>
                <a:sym typeface="Arial"/>
              </a:rPr>
              <a:t> </a:t>
            </a:r>
            <a:r>
              <a:rPr lang="en-IN" sz="1355" dirty="0" err="1" smtClean="0">
                <a:solidFill>
                  <a:srgbClr val="002060"/>
                </a:solidFill>
                <a:latin typeface="Arial"/>
                <a:ea typeface="Arial"/>
                <a:cs typeface="Arial"/>
                <a:sym typeface="Arial"/>
              </a:rPr>
              <a:t>Rana</a:t>
            </a:r>
            <a:r>
              <a:rPr lang="en-IN" sz="1355" dirty="0" smtClean="0">
                <a:solidFill>
                  <a:srgbClr val="002060"/>
                </a:solidFill>
                <a:latin typeface="Arial"/>
                <a:ea typeface="Arial"/>
                <a:cs typeface="Arial"/>
                <a:sym typeface="Arial"/>
              </a:rPr>
              <a:t>			-    2091130</a:t>
            </a:r>
          </a:p>
          <a:p>
            <a:pPr algn="l">
              <a:lnSpc>
                <a:spcPct val="80000"/>
              </a:lnSpc>
              <a:spcBef>
                <a:spcPts val="0"/>
              </a:spcBef>
              <a:spcAft>
                <a:spcPts val="0"/>
              </a:spcAft>
              <a:buSzPts val="605"/>
            </a:pPr>
            <a:r>
              <a:rPr lang="en-IN" sz="1355" dirty="0" err="1" smtClean="0">
                <a:solidFill>
                  <a:srgbClr val="002060"/>
                </a:solidFill>
                <a:latin typeface="Arial"/>
                <a:ea typeface="Arial"/>
                <a:cs typeface="Arial"/>
                <a:sym typeface="Arial"/>
              </a:rPr>
              <a:t>HarishBabu</a:t>
            </a:r>
            <a:r>
              <a:rPr lang="en-IN" sz="1355" dirty="0" smtClean="0">
                <a:solidFill>
                  <a:srgbClr val="002060"/>
                </a:solidFill>
                <a:latin typeface="Arial"/>
                <a:ea typeface="Arial"/>
                <a:cs typeface="Arial"/>
                <a:sym typeface="Arial"/>
              </a:rPr>
              <a:t> </a:t>
            </a:r>
            <a:r>
              <a:rPr lang="en-IN" sz="1355" dirty="0" err="1" smtClean="0">
                <a:solidFill>
                  <a:srgbClr val="002060"/>
                </a:solidFill>
                <a:latin typeface="Arial"/>
                <a:ea typeface="Arial"/>
                <a:cs typeface="Arial"/>
                <a:sym typeface="Arial"/>
              </a:rPr>
              <a:t>Alle</a:t>
            </a:r>
            <a:r>
              <a:rPr lang="en-IN" sz="1355" dirty="0" smtClean="0">
                <a:solidFill>
                  <a:srgbClr val="002060"/>
                </a:solidFill>
                <a:latin typeface="Arial"/>
                <a:ea typeface="Arial"/>
                <a:cs typeface="Arial"/>
                <a:sym typeface="Arial"/>
              </a:rPr>
              <a:t>		-    2091129</a:t>
            </a:r>
          </a:p>
          <a:p>
            <a:pPr algn="l">
              <a:lnSpc>
                <a:spcPct val="80000"/>
              </a:lnSpc>
              <a:spcBef>
                <a:spcPts val="0"/>
              </a:spcBef>
              <a:spcAft>
                <a:spcPts val="0"/>
              </a:spcAft>
              <a:buSzPts val="605"/>
            </a:pPr>
            <a:r>
              <a:rPr lang="en-IN" sz="1355" dirty="0" err="1" smtClean="0">
                <a:solidFill>
                  <a:srgbClr val="002060"/>
                </a:solidFill>
                <a:latin typeface="Arial"/>
                <a:ea typeface="Arial"/>
                <a:cs typeface="Arial"/>
                <a:sym typeface="Arial"/>
              </a:rPr>
              <a:t>Sai</a:t>
            </a:r>
            <a:r>
              <a:rPr lang="en-IN" sz="1355" dirty="0" smtClean="0">
                <a:solidFill>
                  <a:srgbClr val="002060"/>
                </a:solidFill>
                <a:latin typeface="Arial"/>
                <a:ea typeface="Arial"/>
                <a:cs typeface="Arial"/>
                <a:sym typeface="Arial"/>
              </a:rPr>
              <a:t> </a:t>
            </a:r>
            <a:r>
              <a:rPr lang="en-IN" sz="1355" dirty="0" err="1" smtClean="0">
                <a:solidFill>
                  <a:srgbClr val="002060"/>
                </a:solidFill>
                <a:latin typeface="Arial"/>
                <a:ea typeface="Arial"/>
                <a:cs typeface="Arial"/>
                <a:sym typeface="Arial"/>
              </a:rPr>
              <a:t>Kiran</a:t>
            </a:r>
            <a:r>
              <a:rPr lang="en-IN" sz="1355" dirty="0" smtClean="0">
                <a:solidFill>
                  <a:srgbClr val="002060"/>
                </a:solidFill>
                <a:latin typeface="Arial"/>
                <a:ea typeface="Arial"/>
                <a:cs typeface="Arial"/>
                <a:sym typeface="Arial"/>
              </a:rPr>
              <a:t> Reddy </a:t>
            </a:r>
            <a:r>
              <a:rPr lang="en-IN" sz="1355" dirty="0" err="1" smtClean="0">
                <a:solidFill>
                  <a:srgbClr val="002060"/>
                </a:solidFill>
                <a:latin typeface="Arial"/>
                <a:ea typeface="Arial"/>
                <a:cs typeface="Arial"/>
                <a:sym typeface="Arial"/>
              </a:rPr>
              <a:t>Kalli</a:t>
            </a:r>
            <a:r>
              <a:rPr lang="en-IN" sz="1355" dirty="0" smtClean="0">
                <a:solidFill>
                  <a:srgbClr val="002060"/>
                </a:solidFill>
                <a:latin typeface="Arial"/>
                <a:ea typeface="Arial"/>
                <a:cs typeface="Arial"/>
                <a:sym typeface="Arial"/>
              </a:rPr>
              <a:t>	-    2091305</a:t>
            </a:r>
          </a:p>
          <a:p>
            <a:pPr algn="l">
              <a:lnSpc>
                <a:spcPct val="80000"/>
              </a:lnSpc>
              <a:spcBef>
                <a:spcPts val="0"/>
              </a:spcBef>
              <a:spcAft>
                <a:spcPts val="0"/>
              </a:spcAft>
              <a:buSzPts val="605"/>
            </a:pPr>
            <a:endParaRPr lang="en-IN" sz="1355" dirty="0" smtClean="0">
              <a:solidFill>
                <a:schemeClr val="lt2"/>
              </a:solidFill>
              <a:latin typeface="Arial"/>
              <a:ea typeface="Arial"/>
              <a:cs typeface="Arial"/>
              <a:sym typeface="Arial"/>
            </a:endParaRPr>
          </a:p>
          <a:p>
            <a:pPr algn="l">
              <a:lnSpc>
                <a:spcPct val="80000"/>
              </a:lnSpc>
              <a:spcBef>
                <a:spcPts val="0"/>
              </a:spcBef>
              <a:spcAft>
                <a:spcPts val="0"/>
              </a:spcAft>
              <a:buSzPts val="605"/>
            </a:pPr>
            <a:endParaRPr lang="en-IN" sz="1355" dirty="0">
              <a:solidFill>
                <a:schemeClr val="lt2"/>
              </a:solidFill>
              <a:latin typeface="Arial"/>
              <a:ea typeface="Arial"/>
              <a:cs typeface="Arial"/>
              <a:sym typeface="Arial"/>
            </a:endParaRPr>
          </a:p>
        </p:txBody>
      </p:sp>
      <p:sp>
        <p:nvSpPr>
          <p:cNvPr id="7" name="Google Shape;61;p13"/>
          <p:cNvSpPr txBox="1">
            <a:spLocks/>
          </p:cNvSpPr>
          <p:nvPr/>
        </p:nvSpPr>
        <p:spPr>
          <a:xfrm>
            <a:off x="5143183" y="3643632"/>
            <a:ext cx="3132137" cy="1584325"/>
          </a:xfrm>
          <a:prstGeom prst="rect">
            <a:avLst/>
          </a:prstGeom>
        </p:spPr>
        <p:txBody>
          <a:bodyPr spcFirstLastPara="1" vert="horz" wrap="square" lIns="91425" tIns="91425" rIns="91425" bIns="91425" rtlCol="0" anchor="ctr" anchorCtr="0">
            <a:noAutofit/>
          </a:bodyPr>
          <a:lst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a:lstStyle>
          <a:p>
            <a:pPr marL="0" indent="0">
              <a:lnSpc>
                <a:spcPct val="80000"/>
              </a:lnSpc>
              <a:spcBef>
                <a:spcPts val="0"/>
              </a:spcBef>
              <a:spcAft>
                <a:spcPts val="0"/>
              </a:spcAft>
              <a:buSzPts val="605"/>
              <a:buFont typeface="Arial"/>
              <a:buNone/>
            </a:pPr>
            <a:r>
              <a:rPr lang="en-IN" sz="1854" b="1" dirty="0" smtClean="0">
                <a:solidFill>
                  <a:srgbClr val="073763"/>
                </a:solidFill>
                <a:latin typeface="Arial"/>
                <a:ea typeface="Arial"/>
                <a:cs typeface="Arial"/>
                <a:sym typeface="Arial"/>
              </a:rPr>
              <a:t>Under Guidance of</a:t>
            </a:r>
          </a:p>
          <a:p>
            <a:pPr marL="0" indent="0">
              <a:lnSpc>
                <a:spcPct val="80000"/>
              </a:lnSpc>
              <a:spcBef>
                <a:spcPts val="0"/>
              </a:spcBef>
              <a:spcAft>
                <a:spcPts val="0"/>
              </a:spcAft>
              <a:buSzPts val="605"/>
              <a:buFont typeface="Arial"/>
              <a:buNone/>
            </a:pPr>
            <a:endParaRPr lang="en-IN" sz="1355" dirty="0" smtClean="0">
              <a:solidFill>
                <a:schemeClr val="lt2"/>
              </a:solidFill>
              <a:latin typeface="Arial"/>
              <a:ea typeface="Arial"/>
              <a:cs typeface="Arial"/>
              <a:sym typeface="Arial"/>
            </a:endParaRPr>
          </a:p>
          <a:p>
            <a:pPr marL="0" indent="0">
              <a:lnSpc>
                <a:spcPct val="80000"/>
              </a:lnSpc>
              <a:spcBef>
                <a:spcPts val="0"/>
              </a:spcBef>
              <a:spcAft>
                <a:spcPts val="0"/>
              </a:spcAft>
              <a:buSzPts val="605"/>
              <a:buFont typeface="Arial"/>
              <a:buNone/>
            </a:pPr>
            <a:r>
              <a:rPr lang="en-IN" sz="1355" dirty="0" err="1" smtClean="0">
                <a:solidFill>
                  <a:srgbClr val="002060"/>
                </a:solidFill>
                <a:latin typeface="Arial"/>
                <a:ea typeface="Arial"/>
                <a:cs typeface="Arial"/>
                <a:sym typeface="Arial"/>
              </a:rPr>
              <a:t>Prof.</a:t>
            </a:r>
            <a:r>
              <a:rPr lang="en-IN" sz="1355" dirty="0" smtClean="0">
                <a:solidFill>
                  <a:srgbClr val="002060"/>
                </a:solidFill>
                <a:latin typeface="Arial"/>
                <a:ea typeface="Arial"/>
                <a:cs typeface="Arial"/>
                <a:sym typeface="Arial"/>
              </a:rPr>
              <a:t> </a:t>
            </a:r>
            <a:r>
              <a:rPr lang="en-IN" sz="1355" dirty="0" err="1" smtClean="0">
                <a:solidFill>
                  <a:srgbClr val="002060"/>
                </a:solidFill>
                <a:latin typeface="Arial"/>
                <a:ea typeface="Arial"/>
                <a:cs typeface="Arial"/>
                <a:sym typeface="Arial"/>
              </a:rPr>
              <a:t>Sakshi</a:t>
            </a:r>
            <a:r>
              <a:rPr lang="en-IN" sz="1355" dirty="0" smtClean="0">
                <a:solidFill>
                  <a:srgbClr val="002060"/>
                </a:solidFill>
                <a:latin typeface="Arial"/>
                <a:ea typeface="Arial"/>
                <a:cs typeface="Arial"/>
                <a:sym typeface="Arial"/>
              </a:rPr>
              <a:t> Sharma</a:t>
            </a:r>
          </a:p>
          <a:p>
            <a:pPr marL="0" indent="0">
              <a:lnSpc>
                <a:spcPct val="80000"/>
              </a:lnSpc>
              <a:spcBef>
                <a:spcPts val="0"/>
              </a:spcBef>
              <a:spcAft>
                <a:spcPts val="0"/>
              </a:spcAft>
              <a:buSzPts val="605"/>
              <a:buFont typeface="Arial"/>
              <a:buNone/>
            </a:pPr>
            <a:r>
              <a:rPr lang="en-IN" sz="1355" dirty="0" err="1" smtClean="0">
                <a:solidFill>
                  <a:srgbClr val="002060"/>
                </a:solidFill>
                <a:latin typeface="Arial"/>
                <a:ea typeface="Arial"/>
                <a:cs typeface="Arial"/>
                <a:sym typeface="Arial"/>
              </a:rPr>
              <a:t>Prof.</a:t>
            </a:r>
            <a:r>
              <a:rPr lang="en-IN" sz="1355" dirty="0" smtClean="0">
                <a:solidFill>
                  <a:srgbClr val="002060"/>
                </a:solidFill>
                <a:latin typeface="Arial"/>
                <a:ea typeface="Arial"/>
                <a:cs typeface="Arial"/>
                <a:sym typeface="Arial"/>
              </a:rPr>
              <a:t> Ahmad Reza </a:t>
            </a:r>
            <a:r>
              <a:rPr lang="en-IN" sz="1355" dirty="0" err="1" smtClean="0">
                <a:solidFill>
                  <a:srgbClr val="002060"/>
                </a:solidFill>
                <a:latin typeface="Arial"/>
                <a:ea typeface="Arial"/>
                <a:cs typeface="Arial"/>
                <a:sym typeface="Arial"/>
              </a:rPr>
              <a:t>Madabadi</a:t>
            </a:r>
            <a:endParaRPr lang="en-IN" sz="1355" dirty="0" smtClean="0">
              <a:solidFill>
                <a:srgbClr val="002060"/>
              </a:solidFill>
              <a:latin typeface="Arial"/>
              <a:ea typeface="Arial"/>
              <a:cs typeface="Arial"/>
              <a:sym typeface="Arial"/>
            </a:endParaRPr>
          </a:p>
          <a:p>
            <a:pPr marL="0" indent="0">
              <a:lnSpc>
                <a:spcPct val="80000"/>
              </a:lnSpc>
              <a:spcBef>
                <a:spcPts val="0"/>
              </a:spcBef>
              <a:spcAft>
                <a:spcPts val="0"/>
              </a:spcAft>
              <a:buSzPts val="605"/>
              <a:buFont typeface="Arial"/>
              <a:buNone/>
            </a:pPr>
            <a:r>
              <a:rPr lang="en-IN" sz="1355" dirty="0" err="1" smtClean="0">
                <a:solidFill>
                  <a:srgbClr val="002060"/>
                </a:solidFill>
                <a:latin typeface="Arial"/>
                <a:ea typeface="Arial"/>
                <a:cs typeface="Arial"/>
                <a:sym typeface="Arial"/>
              </a:rPr>
              <a:t>Prof.</a:t>
            </a:r>
            <a:r>
              <a:rPr lang="en-IN" sz="1355" dirty="0" smtClean="0">
                <a:solidFill>
                  <a:srgbClr val="002060"/>
                </a:solidFill>
                <a:latin typeface="Arial"/>
                <a:ea typeface="Arial"/>
                <a:cs typeface="Arial"/>
                <a:sym typeface="Arial"/>
              </a:rPr>
              <a:t> </a:t>
            </a:r>
            <a:r>
              <a:rPr lang="en-IN" sz="1355" dirty="0" err="1" smtClean="0">
                <a:solidFill>
                  <a:srgbClr val="002060"/>
                </a:solidFill>
                <a:latin typeface="Arial"/>
                <a:ea typeface="Arial"/>
                <a:cs typeface="Arial"/>
                <a:sym typeface="Arial"/>
              </a:rPr>
              <a:t>SilviyaPaskaleva</a:t>
            </a:r>
            <a:endParaRPr lang="en-IN" sz="1355" dirty="0" smtClean="0">
              <a:solidFill>
                <a:srgbClr val="002060"/>
              </a:solidFill>
              <a:latin typeface="Arial"/>
              <a:ea typeface="Arial"/>
              <a:cs typeface="Arial"/>
              <a:sym typeface="Arial"/>
            </a:endParaRPr>
          </a:p>
          <a:p>
            <a:pPr marL="0" indent="0">
              <a:lnSpc>
                <a:spcPct val="80000"/>
              </a:lnSpc>
              <a:spcBef>
                <a:spcPts val="0"/>
              </a:spcBef>
              <a:spcAft>
                <a:spcPts val="0"/>
              </a:spcAft>
              <a:buSzPts val="605"/>
              <a:buFont typeface="Arial"/>
              <a:buNone/>
            </a:pPr>
            <a:endParaRPr lang="en-IN" sz="1355" dirty="0" smtClean="0">
              <a:solidFill>
                <a:schemeClr val="lt2"/>
              </a:solidFill>
              <a:latin typeface="Arial"/>
              <a:ea typeface="Arial"/>
              <a:cs typeface="Arial"/>
              <a:sym typeface="Arial"/>
            </a:endParaRPr>
          </a:p>
          <a:p>
            <a:pPr marL="0" indent="0">
              <a:lnSpc>
                <a:spcPct val="80000"/>
              </a:lnSpc>
              <a:spcBef>
                <a:spcPts val="0"/>
              </a:spcBef>
              <a:spcAft>
                <a:spcPts val="0"/>
              </a:spcAft>
              <a:buSzPts val="605"/>
              <a:buFont typeface="Arial"/>
              <a:buNone/>
            </a:pPr>
            <a:endParaRPr lang="en-IN" sz="1355" dirty="0">
              <a:solidFill>
                <a:schemeClr val="lt2"/>
              </a:solidFill>
              <a:latin typeface="Arial"/>
              <a:ea typeface="Arial"/>
              <a:cs typeface="Arial"/>
              <a:sym typeface="Arial"/>
            </a:endParaRPr>
          </a:p>
        </p:txBody>
      </p:sp>
    </p:spTree>
    <p:extLst>
      <p:ext uri="{BB962C8B-B14F-4D97-AF65-F5344CB8AC3E}">
        <p14:creationId xmlns:p14="http://schemas.microsoft.com/office/powerpoint/2010/main" val="288247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87920" y="1879650"/>
            <a:ext cx="4045200" cy="13842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1000"/>
              </a:spcAft>
              <a:buNone/>
            </a:pPr>
            <a:r>
              <a:rPr lang="en" sz="2850" dirty="0">
                <a:latin typeface="Comic Sans MS"/>
                <a:ea typeface="Comic Sans MS"/>
                <a:cs typeface="Comic Sans MS"/>
                <a:sym typeface="Comic Sans MS"/>
              </a:rPr>
              <a:t>COVID 19 AND ITS IMPACT</a:t>
            </a:r>
            <a:endParaRPr sz="2850" dirty="0">
              <a:latin typeface="Comic Sans MS"/>
              <a:ea typeface="Comic Sans MS"/>
              <a:cs typeface="Comic Sans MS"/>
              <a:sym typeface="Comic Sans MS"/>
            </a:endParaRPr>
          </a:p>
        </p:txBody>
      </p:sp>
      <p:sp>
        <p:nvSpPr>
          <p:cNvPr id="113" name="Google Shape;113;p22"/>
          <p:cNvSpPr txBox="1">
            <a:spLocks noGrp="1"/>
          </p:cNvSpPr>
          <p:nvPr>
            <p:ph type="body" idx="2"/>
          </p:nvPr>
        </p:nvSpPr>
        <p:spPr>
          <a:prstGeom prst="rect">
            <a:avLst/>
          </a:prstGeom>
          <a:solidFill>
            <a:schemeClr val="bg1"/>
          </a:solidFill>
        </p:spPr>
        <p:txBody>
          <a:bodyPr spcFirstLastPara="1" wrap="square" lIns="91425" tIns="91425" rIns="91425" bIns="91425" anchor="ctr" anchorCtr="0">
            <a:normAutofit/>
          </a:bodyPr>
          <a:lstStyle/>
          <a:p>
            <a:pPr marL="457200" lvl="0" indent="-342900" algn="just" rtl="0">
              <a:spcBef>
                <a:spcPts val="0"/>
              </a:spcBef>
              <a:spcAft>
                <a:spcPts val="0"/>
              </a:spcAft>
              <a:buSzPts val="1800"/>
              <a:buChar char="❖"/>
            </a:pPr>
            <a:r>
              <a:rPr lang="en" dirty="0"/>
              <a:t>Initially we were not able to work in virtual environment</a:t>
            </a:r>
            <a:endParaRPr dirty="0"/>
          </a:p>
          <a:p>
            <a:pPr marL="457200" lvl="0" indent="-342900" algn="just" rtl="0">
              <a:spcBef>
                <a:spcPts val="0"/>
              </a:spcBef>
              <a:spcAft>
                <a:spcPts val="0"/>
              </a:spcAft>
              <a:buSzPts val="1800"/>
              <a:buChar char="❖"/>
            </a:pPr>
            <a:r>
              <a:rPr lang="en" dirty="0"/>
              <a:t>Schedule for online meetings were difficult to make</a:t>
            </a:r>
            <a:endParaRPr dirty="0"/>
          </a:p>
          <a:p>
            <a:pPr marL="457200" lvl="0" indent="-342900" algn="just" rtl="0">
              <a:spcBef>
                <a:spcPts val="0"/>
              </a:spcBef>
              <a:spcAft>
                <a:spcPts val="0"/>
              </a:spcAft>
              <a:buSzPts val="1800"/>
              <a:buChar char="❖"/>
            </a:pPr>
            <a:r>
              <a:rPr lang="en" dirty="0"/>
              <a:t>We all suffered due to lack of real time meetings and discussion</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05700" y="1716600"/>
            <a:ext cx="4045200" cy="1710300"/>
          </a:xfrm>
          <a:prstGeom prst="rect">
            <a:avLst/>
          </a:prstGeom>
        </p:spPr>
        <p:txBody>
          <a:bodyPr spcFirstLastPara="1" wrap="square" lIns="91425" tIns="91425" rIns="91425" bIns="91425" anchor="b" anchorCtr="0">
            <a:normAutofit fontScale="90000"/>
          </a:bodyPr>
          <a:lstStyle/>
          <a:p>
            <a:pPr marL="457200" lvl="0" indent="0" algn="ctr" rtl="0">
              <a:lnSpc>
                <a:spcPct val="115000"/>
              </a:lnSpc>
              <a:spcBef>
                <a:spcPts val="0"/>
              </a:spcBef>
              <a:spcAft>
                <a:spcPts val="1000"/>
              </a:spcAft>
              <a:buNone/>
            </a:pPr>
            <a:r>
              <a:rPr lang="en" sz="2850" dirty="0">
                <a:latin typeface="Comic Sans MS"/>
                <a:ea typeface="Comic Sans MS"/>
                <a:cs typeface="Comic Sans MS"/>
                <a:sym typeface="Comic Sans MS"/>
              </a:rPr>
              <a:t>DIFFICULTIES THAT WE OVERCOME</a:t>
            </a:r>
            <a:endParaRPr sz="2850" dirty="0">
              <a:latin typeface="Comic Sans MS"/>
              <a:ea typeface="Comic Sans MS"/>
              <a:cs typeface="Comic Sans MS"/>
              <a:sym typeface="Comic Sans MS"/>
            </a:endParaRPr>
          </a:p>
        </p:txBody>
      </p:sp>
      <p:sp>
        <p:nvSpPr>
          <p:cNvPr id="119" name="Google Shape;119;p23"/>
          <p:cNvSpPr txBox="1">
            <a:spLocks noGrp="1"/>
          </p:cNvSpPr>
          <p:nvPr>
            <p:ph type="body" idx="2"/>
          </p:nvPr>
        </p:nvSpPr>
        <p:spPr>
          <a:prstGeom prst="rect">
            <a:avLst/>
          </a:prstGeom>
          <a:solidFill>
            <a:schemeClr val="bg1"/>
          </a:solidFill>
        </p:spPr>
        <p:txBody>
          <a:bodyPr spcFirstLastPara="1" wrap="square" lIns="91425" tIns="91425" rIns="91425" bIns="91425" anchor="ctr" anchorCtr="0">
            <a:normAutofit/>
          </a:bodyPr>
          <a:lstStyle/>
          <a:p>
            <a:pPr marL="457200" lvl="0" indent="-342900" rtl="0">
              <a:spcBef>
                <a:spcPts val="0"/>
              </a:spcBef>
              <a:spcAft>
                <a:spcPts val="0"/>
              </a:spcAft>
              <a:buSzPts val="1800"/>
              <a:buChar char="❖"/>
            </a:pPr>
            <a:r>
              <a:rPr lang="en" dirty="0"/>
              <a:t>Working with Real Time database</a:t>
            </a:r>
            <a:endParaRPr dirty="0"/>
          </a:p>
          <a:p>
            <a:pPr marL="457200" lvl="0" indent="-342900" rtl="0">
              <a:spcBef>
                <a:spcPts val="0"/>
              </a:spcBef>
              <a:spcAft>
                <a:spcPts val="0"/>
              </a:spcAft>
              <a:buSzPts val="1800"/>
              <a:buChar char="❖"/>
            </a:pPr>
            <a:r>
              <a:rPr lang="en" dirty="0"/>
              <a:t>Storing image and Image processing</a:t>
            </a:r>
            <a:endParaRPr dirty="0"/>
          </a:p>
          <a:p>
            <a:pPr marL="457200" lvl="0" indent="-342900" rtl="0">
              <a:spcBef>
                <a:spcPts val="0"/>
              </a:spcBef>
              <a:spcAft>
                <a:spcPts val="0"/>
              </a:spcAft>
              <a:buSzPts val="1800"/>
              <a:buChar char="❖"/>
            </a:pPr>
            <a:r>
              <a:rPr lang="en" dirty="0"/>
              <a:t>Some functionalities </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288140" y="2004900"/>
            <a:ext cx="4045200" cy="1133700"/>
          </a:xfrm>
          <a:prstGeom prst="rect">
            <a:avLst/>
          </a:prstGeom>
        </p:spPr>
        <p:txBody>
          <a:bodyPr spcFirstLastPara="1" wrap="square" lIns="91425" tIns="91425" rIns="91425" bIns="91425" anchor="b" anchorCtr="0">
            <a:normAutofit fontScale="90000"/>
          </a:bodyPr>
          <a:lstStyle/>
          <a:p>
            <a:pPr marL="457200" lvl="0" indent="0" algn="ctr" rtl="0">
              <a:lnSpc>
                <a:spcPct val="115000"/>
              </a:lnSpc>
              <a:spcBef>
                <a:spcPts val="0"/>
              </a:spcBef>
              <a:spcAft>
                <a:spcPts val="1000"/>
              </a:spcAft>
              <a:buNone/>
            </a:pPr>
            <a:r>
              <a:rPr lang="en" sz="2850" dirty="0">
                <a:latin typeface="Comic Sans MS"/>
                <a:ea typeface="Comic Sans MS"/>
                <a:cs typeface="Comic Sans MS"/>
                <a:sym typeface="Comic Sans MS"/>
              </a:rPr>
              <a:t>WHAT WENT EASIER</a:t>
            </a:r>
            <a:endParaRPr sz="2850" dirty="0">
              <a:latin typeface="Comic Sans MS"/>
              <a:ea typeface="Comic Sans MS"/>
              <a:cs typeface="Comic Sans MS"/>
              <a:sym typeface="Comic Sans MS"/>
            </a:endParaRPr>
          </a:p>
        </p:txBody>
      </p:sp>
      <p:sp>
        <p:nvSpPr>
          <p:cNvPr id="125" name="Google Shape;125;p24"/>
          <p:cNvSpPr txBox="1">
            <a:spLocks noGrp="1"/>
          </p:cNvSpPr>
          <p:nvPr>
            <p:ph type="body" idx="2"/>
          </p:nvPr>
        </p:nvSpPr>
        <p:spPr>
          <a:prstGeom prst="rect">
            <a:avLst/>
          </a:prstGeom>
          <a:solidFill>
            <a:schemeClr val="bg1"/>
          </a:solidFill>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Documentation</a:t>
            </a:r>
            <a:endParaRPr dirty="0"/>
          </a:p>
          <a:p>
            <a:pPr marL="457200" lvl="0" indent="-342900" algn="l" rtl="0">
              <a:spcBef>
                <a:spcPts val="0"/>
              </a:spcBef>
              <a:spcAft>
                <a:spcPts val="0"/>
              </a:spcAft>
              <a:buSzPts val="1800"/>
              <a:buChar char="❖"/>
            </a:pPr>
            <a:r>
              <a:rPr lang="en" dirty="0"/>
              <a:t>Major part of coding</a:t>
            </a:r>
            <a:endParaRPr dirty="0"/>
          </a:p>
          <a:p>
            <a:pPr marL="457200" lvl="0" indent="-342900" algn="l" rtl="0">
              <a:spcBef>
                <a:spcPts val="0"/>
              </a:spcBef>
              <a:spcAft>
                <a:spcPts val="0"/>
              </a:spcAft>
              <a:buSzPts val="1800"/>
              <a:buChar char="❖"/>
            </a:pPr>
            <a:r>
              <a:rPr lang="en" dirty="0"/>
              <a:t>Logo Designing</a:t>
            </a:r>
            <a:endParaRPr dirty="0"/>
          </a:p>
          <a:p>
            <a:pPr marL="457200" lvl="0" indent="-342900" algn="l" rtl="0">
              <a:spcBef>
                <a:spcPts val="0"/>
              </a:spcBef>
              <a:spcAft>
                <a:spcPts val="0"/>
              </a:spcAft>
              <a:buSzPts val="1800"/>
              <a:buChar char="❖"/>
            </a:pPr>
            <a:r>
              <a:rPr lang="en" dirty="0"/>
              <a:t>Animation Effect</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265500" y="1716600"/>
            <a:ext cx="4045200" cy="1710300"/>
          </a:xfrm>
          <a:prstGeom prst="rect">
            <a:avLst/>
          </a:prstGeom>
        </p:spPr>
        <p:txBody>
          <a:bodyPr spcFirstLastPara="1" wrap="square" lIns="91425" tIns="91425" rIns="91425" bIns="91425" anchor="b" anchorCtr="0">
            <a:normAutofit fontScale="90000"/>
          </a:bodyPr>
          <a:lstStyle/>
          <a:p>
            <a:pPr marL="457200" lvl="0" indent="0" algn="ctr" rtl="0">
              <a:lnSpc>
                <a:spcPct val="115000"/>
              </a:lnSpc>
              <a:spcBef>
                <a:spcPts val="0"/>
              </a:spcBef>
              <a:spcAft>
                <a:spcPts val="1000"/>
              </a:spcAft>
              <a:buNone/>
            </a:pPr>
            <a:r>
              <a:rPr lang="en" sz="2850" dirty="0">
                <a:latin typeface="Comic Sans MS"/>
                <a:ea typeface="Comic Sans MS"/>
                <a:cs typeface="Comic Sans MS"/>
                <a:sym typeface="Comic Sans MS"/>
              </a:rPr>
              <a:t>ARE THERE ANY DECISIONS TO REGRET?</a:t>
            </a:r>
            <a:endParaRPr sz="2850" dirty="0">
              <a:latin typeface="Comic Sans MS"/>
              <a:ea typeface="Comic Sans MS"/>
              <a:cs typeface="Comic Sans MS"/>
              <a:sym typeface="Comic Sans MS"/>
            </a:endParaRPr>
          </a:p>
        </p:txBody>
      </p:sp>
      <p:sp>
        <p:nvSpPr>
          <p:cNvPr id="131" name="Google Shape;131;p25"/>
          <p:cNvSpPr txBox="1">
            <a:spLocks noGrp="1"/>
          </p:cNvSpPr>
          <p:nvPr>
            <p:ph type="body" idx="2"/>
          </p:nvPr>
        </p:nvSpPr>
        <p:spPr>
          <a:prstGeom prst="rect">
            <a:avLst/>
          </a:prstGeom>
          <a:solidFill>
            <a:schemeClr val="bg1"/>
          </a:solidFill>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Functionalities</a:t>
            </a:r>
            <a:endParaRPr dirty="0"/>
          </a:p>
          <a:p>
            <a:pPr marL="914400" lvl="1" indent="-317500" algn="l" rtl="0">
              <a:spcBef>
                <a:spcPts val="0"/>
              </a:spcBef>
              <a:spcAft>
                <a:spcPts val="0"/>
              </a:spcAft>
              <a:buSzPts val="1400"/>
              <a:buChar char="➢"/>
            </a:pPr>
            <a:r>
              <a:rPr lang="en" dirty="0"/>
              <a:t>Google Signup</a:t>
            </a:r>
            <a:endParaRPr dirty="0"/>
          </a:p>
          <a:p>
            <a:pPr marL="914400" lvl="1" indent="-317500" algn="l" rtl="0">
              <a:spcBef>
                <a:spcPts val="0"/>
              </a:spcBef>
              <a:spcAft>
                <a:spcPts val="0"/>
              </a:spcAft>
              <a:buSzPts val="1400"/>
              <a:buChar char="➢"/>
            </a:pPr>
            <a:r>
              <a:rPr lang="en" dirty="0"/>
              <a:t>Notification</a:t>
            </a: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72900" y="2263800"/>
            <a:ext cx="4045200" cy="615900"/>
          </a:xfrm>
          <a:prstGeom prst="rect">
            <a:avLst/>
          </a:prstGeom>
        </p:spPr>
        <p:txBody>
          <a:bodyPr spcFirstLastPara="1" wrap="square" lIns="91425" tIns="91425" rIns="91425" bIns="91425" anchor="b" anchorCtr="0">
            <a:normAutofit fontScale="90000"/>
          </a:bodyPr>
          <a:lstStyle/>
          <a:p>
            <a:pPr marL="457200" lvl="0" indent="0" algn="ctr" rtl="0">
              <a:lnSpc>
                <a:spcPct val="115000"/>
              </a:lnSpc>
              <a:spcBef>
                <a:spcPts val="0"/>
              </a:spcBef>
              <a:spcAft>
                <a:spcPts val="1000"/>
              </a:spcAft>
              <a:buNone/>
            </a:pPr>
            <a:r>
              <a:rPr lang="en" sz="2850" dirty="0">
                <a:latin typeface="Comic Sans MS"/>
                <a:ea typeface="Comic Sans MS"/>
                <a:cs typeface="Comic Sans MS"/>
                <a:sym typeface="Comic Sans MS"/>
              </a:rPr>
              <a:t>GITHUB CONFLICTS</a:t>
            </a:r>
            <a:endParaRPr sz="2850" dirty="0">
              <a:latin typeface="Comic Sans MS"/>
              <a:ea typeface="Comic Sans MS"/>
              <a:cs typeface="Comic Sans MS"/>
              <a:sym typeface="Comic Sans MS"/>
            </a:endParaRPr>
          </a:p>
        </p:txBody>
      </p:sp>
      <p:sp>
        <p:nvSpPr>
          <p:cNvPr id="137" name="Google Shape;137;p26"/>
          <p:cNvSpPr txBox="1">
            <a:spLocks noGrp="1"/>
          </p:cNvSpPr>
          <p:nvPr>
            <p:ph type="body" idx="2"/>
          </p:nvPr>
        </p:nvSpPr>
        <p:spPr>
          <a:prstGeom prst="rect">
            <a:avLst/>
          </a:prstGeom>
          <a:solidFill>
            <a:schemeClr val="bg1"/>
          </a:solidFill>
        </p:spPr>
        <p:txBody>
          <a:bodyPr spcFirstLastPara="1" wrap="square" lIns="91425" tIns="91425" rIns="91425" bIns="91425" anchor="ctr" anchorCtr="0">
            <a:normAutofit/>
          </a:bodyPr>
          <a:lstStyle/>
          <a:p>
            <a:pPr marL="457200" lvl="0" indent="-342900" algn="just" rtl="0">
              <a:spcBef>
                <a:spcPts val="0"/>
              </a:spcBef>
              <a:spcAft>
                <a:spcPts val="0"/>
              </a:spcAft>
              <a:buSzPts val="1800"/>
              <a:buChar char="❖"/>
            </a:pPr>
            <a:r>
              <a:rPr lang="en" dirty="0"/>
              <a:t>Initially we forget to pull code before we push our changes to github</a:t>
            </a:r>
            <a:endParaRPr dirty="0"/>
          </a:p>
          <a:p>
            <a:pPr marL="457200" lvl="0" indent="-342900" algn="just" rtl="0">
              <a:spcBef>
                <a:spcPts val="0"/>
              </a:spcBef>
              <a:spcAft>
                <a:spcPts val="0"/>
              </a:spcAft>
              <a:buSzPts val="1800"/>
              <a:buChar char="❖"/>
            </a:pPr>
            <a:r>
              <a:rPr lang="en" dirty="0"/>
              <a:t>Contributor issue</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532" y="2006382"/>
            <a:ext cx="3905236" cy="1015663"/>
          </a:xfrm>
          <a:prstGeom prst="rect">
            <a:avLst/>
          </a:prstGeom>
        </p:spPr>
        <p:txBody>
          <a:bodyPr wrap="none">
            <a:spAutoFit/>
          </a:bodyPr>
          <a:lstStyle/>
          <a:p>
            <a:r>
              <a:rPr lang="en" sz="6000" dirty="0" smtClean="0">
                <a:solidFill>
                  <a:srgbClr val="073763"/>
                </a:solidFill>
              </a:rPr>
              <a:t>Thank You</a:t>
            </a:r>
            <a:endParaRPr lang="en-IN" sz="6000" dirty="0"/>
          </a:p>
        </p:txBody>
      </p:sp>
    </p:spTree>
    <p:extLst>
      <p:ext uri="{BB962C8B-B14F-4D97-AF65-F5344CB8AC3E}">
        <p14:creationId xmlns:p14="http://schemas.microsoft.com/office/powerpoint/2010/main" val="4050288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23400" y="4071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880" dirty="0">
                <a:latin typeface="Comic Sans MS"/>
                <a:ea typeface="Comic Sans MS"/>
                <a:cs typeface="Comic Sans MS"/>
                <a:sym typeface="Comic Sans MS"/>
              </a:rPr>
              <a:t>Contents</a:t>
            </a:r>
            <a:endParaRPr sz="2880" dirty="0">
              <a:latin typeface="Comic Sans MS"/>
              <a:ea typeface="Comic Sans MS"/>
              <a:cs typeface="Comic Sans MS"/>
              <a:sym typeface="Comic Sans MS"/>
            </a:endParaRPr>
          </a:p>
        </p:txBody>
      </p:sp>
      <p:sp>
        <p:nvSpPr>
          <p:cNvPr id="67" name="Google Shape;67;p14"/>
          <p:cNvSpPr txBox="1">
            <a:spLocks noGrp="1"/>
          </p:cNvSpPr>
          <p:nvPr>
            <p:ph type="body" idx="1"/>
          </p:nvPr>
        </p:nvSpPr>
        <p:spPr>
          <a:xfrm>
            <a:off x="616500" y="984500"/>
            <a:ext cx="8520600" cy="3998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3"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FEATURES INCLUDED IN OUR APPLICATION</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4"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SELECTION OF FEATURES</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5"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SOME FEATURES WE EXCLUDED</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smtClean="0">
                <a:solidFill>
                  <a:srgbClr val="002060"/>
                </a:solidFill>
                <a:latin typeface="Arial"/>
                <a:ea typeface="Arial"/>
                <a:cs typeface="Arial"/>
                <a:sym typeface="Arial"/>
                <a:hlinkClick r:id="rId6"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TECHNOLOGIES </a:t>
            </a:r>
            <a:r>
              <a:rPr lang="en" u="sng" dirty="0">
                <a:solidFill>
                  <a:srgbClr val="002060"/>
                </a:solidFill>
                <a:latin typeface="Arial"/>
                <a:ea typeface="Arial"/>
                <a:cs typeface="Arial"/>
                <a:sym typeface="Arial"/>
                <a:hlinkClick r:id="rId6"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USED</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7"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WHY WE CHOSE PARTICULAR TECHNOLOGIES?</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8"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DIVISION OF WORK</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9"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COVID 19 AND ITS IMPACT</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10"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DIFFICULTIES THAT WE OVERCOME</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11"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WHAT WENT EASIER</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12"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ARE THERE ANY DECISIONS TO REGRET?</a:t>
            </a:r>
            <a:endParaRPr dirty="0">
              <a:solidFill>
                <a:srgbClr val="002060"/>
              </a:solidFill>
              <a:latin typeface="Arial"/>
              <a:ea typeface="Arial"/>
              <a:cs typeface="Arial"/>
              <a:sym typeface="Arial"/>
            </a:endParaRPr>
          </a:p>
          <a:p>
            <a:pPr marL="457200" lvl="0" indent="-342900" algn="l" rtl="0">
              <a:spcBef>
                <a:spcPts val="0"/>
              </a:spcBef>
              <a:spcAft>
                <a:spcPts val="0"/>
              </a:spcAft>
              <a:buClr>
                <a:srgbClr val="1C4587"/>
              </a:buClr>
              <a:buSzPts val="1800"/>
              <a:buFont typeface="Arial"/>
              <a:buChar char="★"/>
            </a:pPr>
            <a:r>
              <a:rPr lang="en" u="sng" dirty="0">
                <a:solidFill>
                  <a:srgbClr val="002060"/>
                </a:solidFill>
                <a:latin typeface="Arial"/>
                <a:ea typeface="Arial"/>
                <a:cs typeface="Arial"/>
                <a:sym typeface="Arial"/>
                <a:hlinkClick r:id="rId13"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GITHUB CONFLICTS</a:t>
            </a:r>
            <a:endParaRPr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08400" y="1815980"/>
            <a:ext cx="4045200" cy="151154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880" dirty="0">
                <a:latin typeface="Comic Sans MS"/>
                <a:ea typeface="Comic Sans MS"/>
                <a:cs typeface="Comic Sans MS"/>
                <a:sym typeface="Comic Sans MS"/>
              </a:rPr>
              <a:t>FEATURES INCLUDED IN OUR APPLICATION</a:t>
            </a:r>
            <a:endParaRPr sz="2880" dirty="0">
              <a:latin typeface="Comic Sans MS"/>
              <a:ea typeface="Comic Sans MS"/>
              <a:cs typeface="Comic Sans MS"/>
              <a:sym typeface="Comic Sans MS"/>
            </a:endParaRPr>
          </a:p>
        </p:txBody>
      </p:sp>
      <p:sp>
        <p:nvSpPr>
          <p:cNvPr id="73" name="Google Shape;73;p15"/>
          <p:cNvSpPr txBox="1">
            <a:spLocks noGrp="1"/>
          </p:cNvSpPr>
          <p:nvPr>
            <p:ph type="body" idx="2"/>
          </p:nvPr>
        </p:nvSpPr>
        <p:spPr>
          <a:xfrm>
            <a:off x="4781850" y="724200"/>
            <a:ext cx="3994500" cy="3695100"/>
          </a:xfrm>
          <a:prstGeom prst="rect">
            <a:avLst/>
          </a:prstGeom>
          <a:solidFill>
            <a:schemeClr val="lt1"/>
          </a:solidFill>
          <a:ln>
            <a:noFill/>
          </a:ln>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User Authentication</a:t>
            </a:r>
            <a:endParaRPr dirty="0"/>
          </a:p>
          <a:p>
            <a:pPr marL="457200" lvl="0" indent="-342900" algn="l" rtl="0">
              <a:spcBef>
                <a:spcPts val="0"/>
              </a:spcBef>
              <a:spcAft>
                <a:spcPts val="0"/>
              </a:spcAft>
              <a:buSzPts val="1800"/>
              <a:buChar char="❖"/>
            </a:pPr>
            <a:r>
              <a:rPr lang="en" dirty="0"/>
              <a:t>Password Reset</a:t>
            </a:r>
            <a:endParaRPr dirty="0"/>
          </a:p>
          <a:p>
            <a:pPr marL="457200" lvl="0" indent="-342900" algn="l" rtl="0">
              <a:spcBef>
                <a:spcPts val="0"/>
              </a:spcBef>
              <a:spcAft>
                <a:spcPts val="0"/>
              </a:spcAft>
              <a:buSzPts val="1800"/>
              <a:buChar char="❖"/>
            </a:pPr>
            <a:r>
              <a:rPr lang="en" dirty="0"/>
              <a:t>Discover Recipes</a:t>
            </a:r>
            <a:endParaRPr dirty="0"/>
          </a:p>
          <a:p>
            <a:pPr marL="457200" lvl="0" indent="-342900" algn="l" rtl="0">
              <a:spcBef>
                <a:spcPts val="0"/>
              </a:spcBef>
              <a:spcAft>
                <a:spcPts val="0"/>
              </a:spcAft>
              <a:buSzPts val="1800"/>
              <a:buChar char="❖"/>
            </a:pPr>
            <a:r>
              <a:rPr lang="en" dirty="0"/>
              <a:t>Add Recipes</a:t>
            </a:r>
            <a:endParaRPr dirty="0"/>
          </a:p>
          <a:p>
            <a:pPr marL="457200" lvl="0" indent="-342900" algn="l" rtl="0">
              <a:spcBef>
                <a:spcPts val="0"/>
              </a:spcBef>
              <a:spcAft>
                <a:spcPts val="0"/>
              </a:spcAft>
              <a:buSzPts val="1800"/>
              <a:buChar char="❖"/>
            </a:pPr>
            <a:r>
              <a:rPr lang="en" dirty="0"/>
              <a:t>Update Recipes</a:t>
            </a:r>
            <a:endParaRPr dirty="0"/>
          </a:p>
          <a:p>
            <a:pPr marL="457200" lvl="0" indent="-342900" algn="l" rtl="0">
              <a:spcBef>
                <a:spcPts val="0"/>
              </a:spcBef>
              <a:spcAft>
                <a:spcPts val="0"/>
              </a:spcAft>
              <a:buSzPts val="1800"/>
              <a:buChar char="❖"/>
            </a:pPr>
            <a:r>
              <a:rPr lang="en" dirty="0"/>
              <a:t>Remove Recipes</a:t>
            </a:r>
            <a:endParaRPr dirty="0"/>
          </a:p>
          <a:p>
            <a:pPr marL="457200" lvl="0" indent="-342900" algn="l" rtl="0">
              <a:spcBef>
                <a:spcPts val="0"/>
              </a:spcBef>
              <a:spcAft>
                <a:spcPts val="0"/>
              </a:spcAft>
              <a:buSzPts val="1800"/>
              <a:buChar char="❖"/>
            </a:pPr>
            <a:r>
              <a:rPr lang="en" dirty="0"/>
              <a:t>Review Recipes</a:t>
            </a:r>
            <a:endParaRPr dirty="0"/>
          </a:p>
          <a:p>
            <a:pPr marL="457200" lvl="0" indent="-342900" algn="l" rtl="0">
              <a:spcBef>
                <a:spcPts val="0"/>
              </a:spcBef>
              <a:spcAft>
                <a:spcPts val="0"/>
              </a:spcAft>
              <a:buSzPts val="1800"/>
              <a:buChar char="❖"/>
            </a:pPr>
            <a:r>
              <a:rPr lang="en" dirty="0"/>
              <a:t>Favourite Recipe List</a:t>
            </a:r>
            <a:endParaRPr dirty="0"/>
          </a:p>
          <a:p>
            <a:pPr marL="457200" lvl="0" indent="-342900" algn="l" rtl="0">
              <a:spcBef>
                <a:spcPts val="0"/>
              </a:spcBef>
              <a:spcAft>
                <a:spcPts val="0"/>
              </a:spcAft>
              <a:buSzPts val="1800"/>
              <a:buChar char="❖"/>
            </a:pPr>
            <a:r>
              <a:rPr lang="en" dirty="0"/>
              <a:t>Last Visited Recipe List</a:t>
            </a:r>
            <a:endParaRPr dirty="0"/>
          </a:p>
          <a:p>
            <a:pPr marL="457200" lvl="0" indent="-342900" algn="l" rtl="0">
              <a:spcBef>
                <a:spcPts val="0"/>
              </a:spcBef>
              <a:spcAft>
                <a:spcPts val="0"/>
              </a:spcAft>
              <a:buSzPts val="1800"/>
              <a:buChar char="❖"/>
            </a:pPr>
            <a:r>
              <a:rPr lang="en" dirty="0"/>
              <a:t>Manage User Profile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80740" y="2025530"/>
            <a:ext cx="4045200" cy="109244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880" dirty="0">
                <a:latin typeface="Comic Sans MS"/>
                <a:ea typeface="Comic Sans MS"/>
                <a:cs typeface="Comic Sans MS"/>
                <a:sym typeface="Comic Sans MS"/>
              </a:rPr>
              <a:t>SELECTION OF FEATURES</a:t>
            </a:r>
            <a:endParaRPr sz="2880" dirty="0">
              <a:latin typeface="Comic Sans MS"/>
              <a:ea typeface="Comic Sans MS"/>
              <a:cs typeface="Comic Sans MS"/>
              <a:sym typeface="Comic Sans MS"/>
            </a:endParaRPr>
          </a:p>
        </p:txBody>
      </p:sp>
      <p:sp>
        <p:nvSpPr>
          <p:cNvPr id="79" name="Google Shape;79;p16"/>
          <p:cNvSpPr txBox="1">
            <a:spLocks noGrp="1"/>
          </p:cNvSpPr>
          <p:nvPr>
            <p:ph type="body" idx="2"/>
          </p:nvPr>
        </p:nvSpPr>
        <p:spPr>
          <a:xfrm>
            <a:off x="4787100" y="724200"/>
            <a:ext cx="3837000" cy="3695100"/>
          </a:xfrm>
          <a:prstGeom prst="rect">
            <a:avLst/>
          </a:prstGeom>
          <a:solidFill>
            <a:schemeClr val="lt1"/>
          </a:solidFill>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Basic Functionalities</a:t>
            </a:r>
            <a:endParaRPr dirty="0"/>
          </a:p>
          <a:p>
            <a:pPr marL="457200" lvl="0" indent="-342900" algn="l" rtl="0">
              <a:spcBef>
                <a:spcPts val="0"/>
              </a:spcBef>
              <a:spcAft>
                <a:spcPts val="0"/>
              </a:spcAft>
              <a:buSzPts val="1800"/>
              <a:buChar char="❖"/>
            </a:pPr>
            <a:r>
              <a:rPr lang="en" dirty="0"/>
              <a:t>Features that makes things easier</a:t>
            </a:r>
            <a:endParaRPr dirty="0"/>
          </a:p>
          <a:p>
            <a:pPr marL="457200" lvl="0" indent="-342900" algn="l" rtl="0">
              <a:spcBef>
                <a:spcPts val="0"/>
              </a:spcBef>
              <a:spcAft>
                <a:spcPts val="0"/>
              </a:spcAft>
              <a:buSzPts val="1800"/>
              <a:buChar char="❖"/>
            </a:pPr>
            <a:r>
              <a:rPr lang="en" dirty="0"/>
              <a:t>Necessary Features</a:t>
            </a:r>
            <a:endParaRPr dirty="0"/>
          </a:p>
          <a:p>
            <a:pPr marL="457200" lvl="0" indent="-342900" algn="l" rtl="0">
              <a:spcBef>
                <a:spcPts val="0"/>
              </a:spcBef>
              <a:spcAft>
                <a:spcPts val="0"/>
              </a:spcAft>
              <a:buSzPts val="1800"/>
              <a:buChar char="❖"/>
            </a:pPr>
            <a:r>
              <a:rPr lang="en" dirty="0"/>
              <a:t>Attractive Features</a:t>
            </a:r>
            <a:endParaRPr dirty="0"/>
          </a:p>
          <a:p>
            <a:pPr marL="457200" lvl="0" indent="-342900" algn="l" rtl="0">
              <a:spcBef>
                <a:spcPts val="0"/>
              </a:spcBef>
              <a:spcAft>
                <a:spcPts val="0"/>
              </a:spcAft>
              <a:buSzPts val="1800"/>
              <a:buChar char="❖"/>
            </a:pPr>
            <a:r>
              <a:rPr lang="en" dirty="0"/>
              <a:t>Reference of existing applications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8840" y="2005110"/>
            <a:ext cx="4045200" cy="113328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880" dirty="0">
                <a:latin typeface="Comic Sans MS"/>
                <a:ea typeface="Comic Sans MS"/>
                <a:cs typeface="Comic Sans MS"/>
                <a:sym typeface="Comic Sans MS"/>
              </a:rPr>
              <a:t>SOME FEATURES WE EXCLUDED</a:t>
            </a:r>
            <a:endParaRPr sz="2880" dirty="0">
              <a:latin typeface="Comic Sans MS"/>
              <a:ea typeface="Comic Sans MS"/>
              <a:cs typeface="Comic Sans MS"/>
              <a:sym typeface="Comic Sans MS"/>
            </a:endParaRPr>
          </a:p>
        </p:txBody>
      </p:sp>
      <p:sp>
        <p:nvSpPr>
          <p:cNvPr id="85" name="Google Shape;85;p17"/>
          <p:cNvSpPr txBox="1">
            <a:spLocks noGrp="1"/>
          </p:cNvSpPr>
          <p:nvPr>
            <p:ph type="body" idx="2"/>
          </p:nvPr>
        </p:nvSpPr>
        <p:spPr>
          <a:xfrm>
            <a:off x="4807500" y="724200"/>
            <a:ext cx="3772620" cy="3695100"/>
          </a:xfrm>
          <a:prstGeom prst="rect">
            <a:avLst/>
          </a:prstGeom>
          <a:solidFill>
            <a:schemeClr val="lt1"/>
          </a:solidFill>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Google Signup</a:t>
            </a:r>
            <a:endParaRPr dirty="0"/>
          </a:p>
          <a:p>
            <a:pPr marL="457200" lvl="0" indent="-342900" algn="l" rtl="0">
              <a:spcBef>
                <a:spcPts val="0"/>
              </a:spcBef>
              <a:spcAft>
                <a:spcPts val="0"/>
              </a:spcAft>
              <a:buSzPts val="1800"/>
              <a:buChar char="❖"/>
            </a:pPr>
            <a:r>
              <a:rPr lang="en" dirty="0"/>
              <a:t>Notifications</a:t>
            </a:r>
            <a:endParaRPr dirty="0"/>
          </a:p>
          <a:p>
            <a:pPr marL="457200" lvl="0" indent="-342900" algn="l" rtl="0">
              <a:spcBef>
                <a:spcPts val="0"/>
              </a:spcBef>
              <a:spcAft>
                <a:spcPts val="0"/>
              </a:spcAft>
              <a:buSzPts val="1800"/>
              <a:buChar char="❖"/>
            </a:pPr>
            <a:r>
              <a:rPr lang="en" dirty="0"/>
              <a:t>Limited data content of User Profile</a:t>
            </a:r>
            <a:endParaRPr dirty="0"/>
          </a:p>
          <a:p>
            <a:pPr marL="457200" lvl="0" indent="-342900" algn="l" rtl="0">
              <a:spcBef>
                <a:spcPts val="0"/>
              </a:spcBef>
              <a:spcAft>
                <a:spcPts val="0"/>
              </a:spcAft>
              <a:buSzPts val="1800"/>
              <a:buChar char="❖"/>
            </a:pPr>
            <a:r>
              <a:rPr lang="en" dirty="0"/>
              <a:t>Update recipe/profile image</a:t>
            </a:r>
            <a:endParaRPr dirty="0"/>
          </a:p>
          <a:p>
            <a:pPr marL="457200" lvl="0" indent="-342900" algn="l" rtl="0">
              <a:spcBef>
                <a:spcPts val="0"/>
              </a:spcBef>
              <a:spcAft>
                <a:spcPts val="0"/>
              </a:spcAft>
              <a:buSzPts val="1800"/>
              <a:buChar char="❖"/>
            </a:pPr>
            <a:r>
              <a:rPr lang="en" dirty="0"/>
              <a:t>See profile of other users/chefs</a:t>
            </a:r>
            <a:endParaRPr dirty="0"/>
          </a:p>
          <a:p>
            <a:pPr marL="457200" lvl="0" indent="-342900" algn="l" rtl="0">
              <a:spcBef>
                <a:spcPts val="0"/>
              </a:spcBef>
              <a:spcAft>
                <a:spcPts val="0"/>
              </a:spcAft>
              <a:buSzPts val="1800"/>
              <a:buChar char="❖"/>
            </a:pPr>
            <a:r>
              <a:rPr lang="en" dirty="0"/>
              <a:t>Comments on recipe</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75260" y="2020350"/>
            <a:ext cx="4459500" cy="110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880" dirty="0" smtClean="0">
                <a:latin typeface="Comic Sans MS"/>
                <a:ea typeface="Comic Sans MS"/>
                <a:cs typeface="Comic Sans MS"/>
                <a:sym typeface="Comic Sans MS"/>
              </a:rPr>
              <a:t>TECHNOLOGIES</a:t>
            </a:r>
            <a:endParaRPr sz="2880" dirty="0">
              <a:latin typeface="Comic Sans MS"/>
              <a:ea typeface="Comic Sans MS"/>
              <a:cs typeface="Comic Sans MS"/>
              <a:sym typeface="Comic Sans MS"/>
            </a:endParaRPr>
          </a:p>
          <a:p>
            <a:pPr marL="0" lvl="0" indent="0" algn="ctr" rtl="0">
              <a:spcBef>
                <a:spcPts val="0"/>
              </a:spcBef>
              <a:spcAft>
                <a:spcPts val="0"/>
              </a:spcAft>
              <a:buSzPts val="990"/>
              <a:buNone/>
            </a:pPr>
            <a:r>
              <a:rPr lang="en" sz="2880" dirty="0">
                <a:latin typeface="Comic Sans MS"/>
                <a:ea typeface="Comic Sans MS"/>
                <a:cs typeface="Comic Sans MS"/>
                <a:sym typeface="Comic Sans MS"/>
              </a:rPr>
              <a:t>USED</a:t>
            </a:r>
            <a:endParaRPr sz="2880" dirty="0">
              <a:latin typeface="Comic Sans MS"/>
              <a:ea typeface="Comic Sans MS"/>
              <a:cs typeface="Comic Sans MS"/>
              <a:sym typeface="Comic Sans MS"/>
            </a:endParaRPr>
          </a:p>
        </p:txBody>
      </p:sp>
      <p:sp>
        <p:nvSpPr>
          <p:cNvPr id="91" name="Google Shape;91;p18"/>
          <p:cNvSpPr txBox="1">
            <a:spLocks noGrp="1"/>
          </p:cNvSpPr>
          <p:nvPr>
            <p:ph type="body" idx="2"/>
          </p:nvPr>
        </p:nvSpPr>
        <p:spPr>
          <a:xfrm>
            <a:off x="4807500" y="724200"/>
            <a:ext cx="3681180" cy="3695100"/>
          </a:xfrm>
          <a:prstGeom prst="rect">
            <a:avLst/>
          </a:prstGeom>
          <a:solidFill>
            <a:schemeClr val="lt1"/>
          </a:solidFill>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Android Studio</a:t>
            </a:r>
            <a:endParaRPr dirty="0"/>
          </a:p>
          <a:p>
            <a:pPr marL="457200" lvl="0" indent="-342900" algn="l" rtl="0">
              <a:spcBef>
                <a:spcPts val="0"/>
              </a:spcBef>
              <a:spcAft>
                <a:spcPts val="0"/>
              </a:spcAft>
              <a:buSzPts val="1800"/>
              <a:buChar char="❖"/>
            </a:pPr>
            <a:r>
              <a:rPr lang="en" dirty="0"/>
              <a:t>Firebase</a:t>
            </a:r>
            <a:endParaRPr dirty="0"/>
          </a:p>
          <a:p>
            <a:pPr marL="457200" lvl="0" indent="-342900" algn="l" rtl="0">
              <a:spcBef>
                <a:spcPts val="0"/>
              </a:spcBef>
              <a:spcAft>
                <a:spcPts val="0"/>
              </a:spcAft>
              <a:buSzPts val="1800"/>
              <a:buChar char="❖"/>
            </a:pPr>
            <a:r>
              <a:rPr lang="en" dirty="0"/>
              <a:t>Adobe XD</a:t>
            </a:r>
            <a:endParaRPr dirty="0"/>
          </a:p>
          <a:p>
            <a:pPr marL="457200" lvl="0" indent="-342900" algn="l" rtl="0">
              <a:spcBef>
                <a:spcPts val="0"/>
              </a:spcBef>
              <a:spcAft>
                <a:spcPts val="0"/>
              </a:spcAft>
              <a:buSzPts val="1800"/>
              <a:buChar char="❖"/>
            </a:pPr>
            <a:r>
              <a:rPr lang="en" dirty="0"/>
              <a:t>Looka (Logo Maker Website)</a:t>
            </a:r>
            <a:endParaRPr dirty="0"/>
          </a:p>
          <a:p>
            <a:pPr marL="457200" lvl="0" indent="-342900" algn="l" rtl="0">
              <a:spcBef>
                <a:spcPts val="0"/>
              </a:spcBef>
              <a:spcAft>
                <a:spcPts val="0"/>
              </a:spcAft>
              <a:buSzPts val="1800"/>
              <a:buChar char="❖"/>
            </a:pPr>
            <a:r>
              <a:rPr lang="en" dirty="0"/>
              <a:t>Lucid Chart</a:t>
            </a:r>
            <a:endParaRPr dirty="0"/>
          </a:p>
          <a:p>
            <a:pPr marL="457200" lvl="0" indent="-342900" algn="l" rtl="0">
              <a:spcBef>
                <a:spcPts val="0"/>
              </a:spcBef>
              <a:spcAft>
                <a:spcPts val="0"/>
              </a:spcAft>
              <a:buSzPts val="1800"/>
              <a:buChar char="❖"/>
            </a:pPr>
            <a:r>
              <a:rPr lang="en" dirty="0"/>
              <a:t>Github</a:t>
            </a:r>
            <a:endParaRPr dirty="0"/>
          </a:p>
          <a:p>
            <a:pPr marL="457200" lvl="0" indent="-342900" algn="l" rtl="0">
              <a:spcBef>
                <a:spcPts val="0"/>
              </a:spcBef>
              <a:spcAft>
                <a:spcPts val="0"/>
              </a:spcAft>
              <a:buSzPts val="1800"/>
              <a:buChar char="❖"/>
            </a:pPr>
            <a:r>
              <a:rPr lang="en" dirty="0"/>
              <a:t>Google Doc</a:t>
            </a:r>
            <a:endParaRPr dirty="0"/>
          </a:p>
          <a:p>
            <a:pPr marL="457200" lvl="0" indent="-342900" algn="l" rtl="0">
              <a:spcBef>
                <a:spcPts val="0"/>
              </a:spcBef>
              <a:spcAft>
                <a:spcPts val="0"/>
              </a:spcAft>
              <a:buSzPts val="1800"/>
              <a:buChar char="❖"/>
            </a:pPr>
            <a:r>
              <a:rPr lang="en" dirty="0"/>
              <a:t>Google Slide</a:t>
            </a:r>
            <a:endParaRPr dirty="0"/>
          </a:p>
          <a:p>
            <a:pPr marL="457200" lvl="0" indent="-342900" algn="l" rtl="0">
              <a:spcBef>
                <a:spcPts val="0"/>
              </a:spcBef>
              <a:spcAft>
                <a:spcPts val="0"/>
              </a:spcAft>
              <a:buSzPts val="1800"/>
              <a:buChar char="❖"/>
            </a:pPr>
            <a:r>
              <a:rPr lang="en" dirty="0"/>
              <a:t>Solid Principles</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80">
                <a:latin typeface="Comic Sans MS"/>
                <a:ea typeface="Comic Sans MS"/>
                <a:cs typeface="Comic Sans MS"/>
                <a:sym typeface="Comic Sans MS"/>
              </a:rPr>
              <a:t>Why we chose particular technologies?</a:t>
            </a:r>
            <a:endParaRPr sz="2880">
              <a:latin typeface="Comic Sans MS"/>
              <a:ea typeface="Comic Sans MS"/>
              <a:cs typeface="Comic Sans MS"/>
              <a:sym typeface="Comic Sans MS"/>
            </a:endParaRPr>
          </a:p>
        </p:txBody>
      </p:sp>
      <p:graphicFrame>
        <p:nvGraphicFramePr>
          <p:cNvPr id="16" name="Diagram 15"/>
          <p:cNvGraphicFramePr/>
          <p:nvPr>
            <p:extLst>
              <p:ext uri="{D42A27DB-BD31-4B8C-83A1-F6EECF244321}">
                <p14:modId xmlns:p14="http://schemas.microsoft.com/office/powerpoint/2010/main" val="161684061"/>
              </p:ext>
            </p:extLst>
          </p:nvPr>
        </p:nvGraphicFramePr>
        <p:xfrm>
          <a:off x="942218" y="1003318"/>
          <a:ext cx="6678100" cy="3819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1251" y="1357665"/>
            <a:ext cx="1009520" cy="1009520"/>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79845" y="1448513"/>
            <a:ext cx="1682998" cy="862536"/>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63482" y="1571900"/>
            <a:ext cx="631658" cy="6156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80">
                <a:latin typeface="Comic Sans MS"/>
                <a:ea typeface="Comic Sans MS"/>
                <a:cs typeface="Comic Sans MS"/>
                <a:sym typeface="Comic Sans MS"/>
              </a:rPr>
              <a:t>Why we chose particular technologies?</a:t>
            </a:r>
            <a:endParaRPr sz="2880">
              <a:latin typeface="Comic Sans MS"/>
              <a:ea typeface="Comic Sans MS"/>
              <a:cs typeface="Comic Sans MS"/>
              <a:sym typeface="Comic Sans MS"/>
            </a:endParaRPr>
          </a:p>
        </p:txBody>
      </p:sp>
      <p:graphicFrame>
        <p:nvGraphicFramePr>
          <p:cNvPr id="7" name="Diagram 6"/>
          <p:cNvGraphicFramePr/>
          <p:nvPr>
            <p:extLst>
              <p:ext uri="{D42A27DB-BD31-4B8C-83A1-F6EECF244321}">
                <p14:modId xmlns:p14="http://schemas.microsoft.com/office/powerpoint/2010/main" val="642740109"/>
              </p:ext>
            </p:extLst>
          </p:nvPr>
        </p:nvGraphicFramePr>
        <p:xfrm>
          <a:off x="-199056" y="1361958"/>
          <a:ext cx="4489116" cy="2920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3327651870"/>
              </p:ext>
            </p:extLst>
          </p:nvPr>
        </p:nvGraphicFramePr>
        <p:xfrm>
          <a:off x="3996377" y="1880914"/>
          <a:ext cx="4489116" cy="18727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042" y="2580237"/>
            <a:ext cx="524178" cy="524178"/>
          </a:xfrm>
          <a:prstGeom prst="rect">
            <a:avLst/>
          </a:prstGeom>
        </p:spPr>
      </p:pic>
      <p:pic>
        <p:nvPicPr>
          <p:cNvPr id="10" name="Picture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1333" y="3577694"/>
            <a:ext cx="529894" cy="478560"/>
          </a:xfrm>
          <a:prstGeom prst="rect">
            <a:avLst/>
          </a:prstGeom>
        </p:spPr>
      </p:pic>
      <p:pic>
        <p:nvPicPr>
          <p:cNvPr id="11" name="Picture 2" descr="Looka - Logo Grid by Kaejon Misuraca on Dribbbl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7951" y="1535979"/>
            <a:ext cx="551550" cy="4136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56921" y="2105662"/>
            <a:ext cx="386144" cy="386144"/>
          </a:xfrm>
          <a:prstGeom prst="rect">
            <a:avLst/>
          </a:prstGeom>
        </p:spPr>
      </p:pic>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42712" y="3141078"/>
            <a:ext cx="396934" cy="396934"/>
          </a:xfrm>
          <a:prstGeom prst="rect">
            <a:avLst/>
          </a:prstGeom>
        </p:spPr>
      </p:pic>
    </p:spTree>
    <p:extLst>
      <p:ext uri="{BB962C8B-B14F-4D97-AF65-F5344CB8AC3E}">
        <p14:creationId xmlns:p14="http://schemas.microsoft.com/office/powerpoint/2010/main" val="1860330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573120" y="4833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80" dirty="0">
                <a:latin typeface="Comic Sans MS"/>
                <a:ea typeface="Comic Sans MS"/>
                <a:cs typeface="Comic Sans MS"/>
                <a:sym typeface="Comic Sans MS"/>
              </a:rPr>
              <a:t>Division of work</a:t>
            </a:r>
            <a:endParaRPr sz="2880" dirty="0">
              <a:latin typeface="Comic Sans MS"/>
              <a:ea typeface="Comic Sans MS"/>
              <a:cs typeface="Comic Sans MS"/>
              <a:sym typeface="Comic Sans MS"/>
            </a:endParaRPr>
          </a:p>
        </p:txBody>
      </p:sp>
      <p:sp>
        <p:nvSpPr>
          <p:cNvPr id="107" name="Google Shape;107;p21"/>
          <p:cNvSpPr txBox="1">
            <a:spLocks noGrp="1"/>
          </p:cNvSpPr>
          <p:nvPr>
            <p:ph type="body" idx="1"/>
          </p:nvPr>
        </p:nvSpPr>
        <p:spPr>
          <a:xfrm>
            <a:off x="573120" y="1390300"/>
            <a:ext cx="7915560" cy="3631280"/>
          </a:xfrm>
          <a:prstGeom prst="rect">
            <a:avLst/>
          </a:prstGeom>
        </p:spPr>
        <p:txBody>
          <a:bodyPr spcFirstLastPara="1" wrap="square" lIns="91425" tIns="91425" rIns="91425" bIns="91425" anchor="t" anchorCtr="0">
            <a:normAutofit/>
          </a:bodyPr>
          <a:lstStyle/>
          <a:p>
            <a:pPr marL="457200" lvl="0" indent="-314642" algn="l" rtl="0">
              <a:lnSpc>
                <a:spcPct val="80000"/>
              </a:lnSpc>
              <a:spcBef>
                <a:spcPts val="0"/>
              </a:spcBef>
              <a:spcAft>
                <a:spcPts val="0"/>
              </a:spcAft>
              <a:buClr>
                <a:srgbClr val="202124"/>
              </a:buClr>
              <a:buSzPts val="1355"/>
              <a:buFont typeface="Arial"/>
              <a:buChar char="●"/>
            </a:pPr>
            <a:r>
              <a:rPr lang="en" sz="1350" b="1" dirty="0">
                <a:solidFill>
                  <a:srgbClr val="202124"/>
                </a:solidFill>
                <a:latin typeface="Arial"/>
                <a:ea typeface="Arial"/>
                <a:cs typeface="Arial"/>
                <a:sym typeface="Arial"/>
              </a:rPr>
              <a:t>Tejas Patel :</a:t>
            </a:r>
            <a:r>
              <a:rPr lang="en" sz="1355" dirty="0">
                <a:solidFill>
                  <a:srgbClr val="202124"/>
                </a:solidFill>
                <a:latin typeface="Arial"/>
                <a:ea typeface="Arial"/>
                <a:cs typeface="Arial"/>
                <a:sym typeface="Arial"/>
              </a:rPr>
              <a:t> Icon/Logo , Manage Recipe Database(CRUD), Introduction, User Stories, User Story Backlogs, Iteration Planning, UML Diagram in documentation </a:t>
            </a: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314642" algn="l" rtl="0">
              <a:lnSpc>
                <a:spcPct val="80000"/>
              </a:lnSpc>
              <a:spcBef>
                <a:spcPts val="0"/>
              </a:spcBef>
              <a:spcAft>
                <a:spcPts val="0"/>
              </a:spcAft>
              <a:buClr>
                <a:srgbClr val="202124"/>
              </a:buClr>
              <a:buSzPts val="1355"/>
              <a:buFont typeface="Arial"/>
              <a:buChar char="●"/>
            </a:pPr>
            <a:r>
              <a:rPr lang="en" sz="1355" b="1" dirty="0">
                <a:solidFill>
                  <a:srgbClr val="202124"/>
                </a:solidFill>
                <a:latin typeface="Arial"/>
                <a:ea typeface="Arial"/>
                <a:cs typeface="Arial"/>
                <a:sym typeface="Arial"/>
              </a:rPr>
              <a:t>Manali Thakkar</a:t>
            </a:r>
            <a:r>
              <a:rPr lang="en" sz="1355" dirty="0">
                <a:solidFill>
                  <a:srgbClr val="202124"/>
                </a:solidFill>
                <a:latin typeface="Arial"/>
                <a:ea typeface="Arial"/>
                <a:cs typeface="Arial"/>
                <a:sym typeface="Arial"/>
              </a:rPr>
              <a:t> </a:t>
            </a:r>
            <a:r>
              <a:rPr lang="en" sz="1355" b="1" dirty="0">
                <a:solidFill>
                  <a:srgbClr val="202124"/>
                </a:solidFill>
                <a:latin typeface="Arial"/>
                <a:ea typeface="Arial"/>
                <a:cs typeface="Arial"/>
                <a:sym typeface="Arial"/>
              </a:rPr>
              <a:t>: </a:t>
            </a:r>
            <a:r>
              <a:rPr lang="en" sz="1355" dirty="0">
                <a:solidFill>
                  <a:srgbClr val="202124"/>
                </a:solidFill>
                <a:latin typeface="Arial"/>
                <a:ea typeface="Arial"/>
                <a:cs typeface="Arial"/>
                <a:sym typeface="Arial"/>
              </a:rPr>
              <a:t>User Authentication, Manage User Database, English to French Conversion, User Stories, UML diagram in documentation </a:t>
            </a: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314642" algn="l" rtl="0">
              <a:lnSpc>
                <a:spcPct val="80000"/>
              </a:lnSpc>
              <a:spcBef>
                <a:spcPts val="0"/>
              </a:spcBef>
              <a:spcAft>
                <a:spcPts val="0"/>
              </a:spcAft>
              <a:buClr>
                <a:srgbClr val="202124"/>
              </a:buClr>
              <a:buSzPts val="1355"/>
              <a:buFont typeface="Arial"/>
              <a:buChar char="●"/>
            </a:pPr>
            <a:r>
              <a:rPr lang="en" sz="1355" b="1" dirty="0">
                <a:solidFill>
                  <a:srgbClr val="202124"/>
                </a:solidFill>
                <a:latin typeface="Arial"/>
                <a:ea typeface="Arial"/>
                <a:cs typeface="Arial"/>
                <a:sym typeface="Arial"/>
              </a:rPr>
              <a:t>Sahil Rana : </a:t>
            </a:r>
            <a:r>
              <a:rPr lang="en" sz="1355" dirty="0">
                <a:solidFill>
                  <a:srgbClr val="202124"/>
                </a:solidFill>
                <a:latin typeface="Arial"/>
                <a:ea typeface="Arial"/>
                <a:cs typeface="Arial"/>
                <a:sym typeface="Arial"/>
              </a:rPr>
              <a:t>Layouts for managing Recipes, Search Recipe Database, Screen flow diagram in documentation</a:t>
            </a: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314642" algn="l" rtl="0">
              <a:lnSpc>
                <a:spcPct val="80000"/>
              </a:lnSpc>
              <a:spcBef>
                <a:spcPts val="0"/>
              </a:spcBef>
              <a:spcAft>
                <a:spcPts val="0"/>
              </a:spcAft>
              <a:buClr>
                <a:srgbClr val="202124"/>
              </a:buClr>
              <a:buSzPts val="1355"/>
              <a:buFont typeface="Arial"/>
              <a:buChar char="●"/>
            </a:pPr>
            <a:r>
              <a:rPr lang="en" sz="1355" b="1" dirty="0">
                <a:solidFill>
                  <a:srgbClr val="202124"/>
                </a:solidFill>
                <a:latin typeface="Arial"/>
                <a:ea typeface="Arial"/>
                <a:cs typeface="Arial"/>
                <a:sym typeface="Arial"/>
              </a:rPr>
              <a:t>HarishBabu Alle :</a:t>
            </a:r>
            <a:r>
              <a:rPr lang="en" sz="1355" dirty="0">
                <a:solidFill>
                  <a:srgbClr val="202124"/>
                </a:solidFill>
                <a:latin typeface="Arial"/>
                <a:ea typeface="Arial"/>
                <a:cs typeface="Arial"/>
                <a:sym typeface="Arial"/>
              </a:rPr>
              <a:t> Splash Screen, Layouts for user authentication, Logic of recipe review, Functional - Non-functional Requirement, UML diagrams, application testing in documentation</a:t>
            </a: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0" algn="l" rtl="0">
              <a:lnSpc>
                <a:spcPct val="80000"/>
              </a:lnSpc>
              <a:spcBef>
                <a:spcPts val="0"/>
              </a:spcBef>
              <a:spcAft>
                <a:spcPts val="0"/>
              </a:spcAft>
              <a:buNone/>
            </a:pPr>
            <a:endParaRPr sz="1355" dirty="0">
              <a:solidFill>
                <a:srgbClr val="202124"/>
              </a:solidFill>
              <a:latin typeface="Arial"/>
              <a:ea typeface="Arial"/>
              <a:cs typeface="Arial"/>
              <a:sym typeface="Arial"/>
            </a:endParaRPr>
          </a:p>
          <a:p>
            <a:pPr marL="457200" lvl="0" indent="-314642" algn="l" rtl="0">
              <a:lnSpc>
                <a:spcPct val="80000"/>
              </a:lnSpc>
              <a:spcBef>
                <a:spcPts val="0"/>
              </a:spcBef>
              <a:spcAft>
                <a:spcPts val="0"/>
              </a:spcAft>
              <a:buClr>
                <a:srgbClr val="202124"/>
              </a:buClr>
              <a:buSzPts val="1355"/>
              <a:buFont typeface="Arial"/>
              <a:buChar char="●"/>
            </a:pPr>
            <a:r>
              <a:rPr lang="en" sz="1355" b="1" dirty="0">
                <a:solidFill>
                  <a:srgbClr val="202124"/>
                </a:solidFill>
                <a:latin typeface="Arial"/>
                <a:ea typeface="Arial"/>
                <a:cs typeface="Arial"/>
                <a:sym typeface="Arial"/>
              </a:rPr>
              <a:t>Sai Kiran Reddy Kalli : </a:t>
            </a:r>
            <a:r>
              <a:rPr lang="en" sz="1355" dirty="0">
                <a:solidFill>
                  <a:srgbClr val="202124"/>
                </a:solidFill>
                <a:latin typeface="Arial"/>
                <a:ea typeface="Arial"/>
                <a:cs typeface="Arial"/>
                <a:sym typeface="Arial"/>
              </a:rPr>
              <a:t>Manage User Database, Attractive Recipe Functionalities, Functional - Non-functional Requirement, UML diagrams, application testing in documentation</a:t>
            </a:r>
            <a:endParaRPr dirty="0">
              <a:solidFill>
                <a:srgbClr val="202124"/>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69</TotalTime>
  <Words>575</Words>
  <Application>Microsoft Office PowerPoint</Application>
  <PresentationFormat>On-screen Show (16:9)</PresentationFormat>
  <Paragraphs>107</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Comic Sans MS</vt:lpstr>
      <vt:lpstr>Arial</vt:lpstr>
      <vt:lpstr>Garamond</vt:lpstr>
      <vt:lpstr>Organic</vt:lpstr>
      <vt:lpstr>CookBook</vt:lpstr>
      <vt:lpstr>Contents</vt:lpstr>
      <vt:lpstr>FEATURES INCLUDED IN OUR APPLICATION</vt:lpstr>
      <vt:lpstr>SELECTION OF FEATURES</vt:lpstr>
      <vt:lpstr>SOME FEATURES WE EXCLUDED</vt:lpstr>
      <vt:lpstr>TECHNOLOGIES USED</vt:lpstr>
      <vt:lpstr>Why we chose particular technologies?</vt:lpstr>
      <vt:lpstr>Why we chose particular technologies?</vt:lpstr>
      <vt:lpstr>Division of work</vt:lpstr>
      <vt:lpstr>COVID 19 AND ITS IMPACT</vt:lpstr>
      <vt:lpstr>DIFFICULTIES THAT WE OVERCOME</vt:lpstr>
      <vt:lpstr>WHAT WENT EASIER</vt:lpstr>
      <vt:lpstr>ARE THERE ANY DECISIONS TO REGRET?</vt:lpstr>
      <vt:lpstr>GITHUB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CookBook</dc:title>
  <cp:lastModifiedBy>Windows User</cp:lastModifiedBy>
  <cp:revision>16</cp:revision>
  <dcterms:modified xsi:type="dcterms:W3CDTF">2021-08-30T04:53:32Z</dcterms:modified>
</cp:coreProperties>
</file>