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33"/>
  </p:notesMasterIdLst>
  <p:sldIdLst>
    <p:sldId id="305" r:id="rId2"/>
    <p:sldId id="345" r:id="rId3"/>
    <p:sldId id="363" r:id="rId4"/>
    <p:sldId id="386" r:id="rId5"/>
    <p:sldId id="352" r:id="rId6"/>
    <p:sldId id="344" r:id="rId7"/>
    <p:sldId id="349" r:id="rId8"/>
    <p:sldId id="384" r:id="rId9"/>
    <p:sldId id="385" r:id="rId10"/>
    <p:sldId id="353" r:id="rId11"/>
    <p:sldId id="375" r:id="rId12"/>
    <p:sldId id="376" r:id="rId13"/>
    <p:sldId id="392" r:id="rId14"/>
    <p:sldId id="391" r:id="rId15"/>
    <p:sldId id="388" r:id="rId16"/>
    <p:sldId id="382" r:id="rId17"/>
    <p:sldId id="377" r:id="rId18"/>
    <p:sldId id="378" r:id="rId19"/>
    <p:sldId id="380" r:id="rId20"/>
    <p:sldId id="381" r:id="rId21"/>
    <p:sldId id="379" r:id="rId22"/>
    <p:sldId id="383" r:id="rId23"/>
    <p:sldId id="342" r:id="rId24"/>
    <p:sldId id="389" r:id="rId25"/>
    <p:sldId id="395" r:id="rId26"/>
    <p:sldId id="396" r:id="rId27"/>
    <p:sldId id="397" r:id="rId28"/>
    <p:sldId id="398" r:id="rId29"/>
    <p:sldId id="393" r:id="rId30"/>
    <p:sldId id="394" r:id="rId31"/>
    <p:sldId id="34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1291" autoAdjust="0"/>
    <p:restoredTop sz="86517" autoAdjust="0"/>
  </p:normalViewPr>
  <p:slideViewPr>
    <p:cSldViewPr>
      <p:cViewPr>
        <p:scale>
          <a:sx n="60" d="100"/>
          <a:sy n="60" d="100"/>
        </p:scale>
        <p:origin x="-1308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E7ED0-123C-4F5C-8D85-46ED5FF7F028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AF168-DEF8-4175-86CF-229D8B1A4A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344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C23F-84BE-4441-BC86-158164ECFD66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3C736-FEE8-432D-B8CB-1DF10690C6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C23F-84BE-4441-BC86-158164ECFD66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C736-FEE8-432D-B8CB-1DF10690C6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C23F-84BE-4441-BC86-158164ECFD66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C736-FEE8-432D-B8CB-1DF10690C6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C23F-84BE-4441-BC86-158164ECFD66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C736-FEE8-432D-B8CB-1DF10690C6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C23F-84BE-4441-BC86-158164ECFD66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C736-FEE8-432D-B8CB-1DF10690C6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C23F-84BE-4441-BC86-158164ECFD66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C736-FEE8-432D-B8CB-1DF10690C6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C23F-84BE-4441-BC86-158164ECFD66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C736-FEE8-432D-B8CB-1DF10690C6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C23F-84BE-4441-BC86-158164ECFD66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C736-FEE8-432D-B8CB-1DF10690C6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C23F-84BE-4441-BC86-158164ECFD66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C736-FEE8-432D-B8CB-1DF10690C6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C23F-84BE-4441-BC86-158164ECFD66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C736-FEE8-432D-B8CB-1DF10690C6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C23F-84BE-4441-BC86-158164ECFD66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C736-FEE8-432D-B8CB-1DF10690C6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46EC23F-84BE-4441-BC86-158164ECFD66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F73C736-FEE8-432D-B8CB-1DF10690C6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0166" y="3643314"/>
            <a:ext cx="6598227" cy="855518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Walchand College Of Engineering, Sangli</a:t>
            </a:r>
            <a:endParaRPr lang="en-I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86116" y="4649940"/>
            <a:ext cx="28041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: 2018-19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Semester III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666" y="5231064"/>
            <a:ext cx="253053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of:</a:t>
            </a: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Mr. S. R.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khedkar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43600" y="5193463"/>
            <a:ext cx="26778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>
              <a:lnSpc>
                <a:spcPct val="150000"/>
              </a:lnSpc>
            </a:pP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Tejas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S.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Patil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(2017MTEEN00029)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304801"/>
            <a:ext cx="3809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Dissertation Phase-II</a:t>
            </a:r>
          </a:p>
          <a:p>
            <a:pPr algn="ctr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14744" y="2285992"/>
            <a:ext cx="1857388" cy="12144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643042" y="4143380"/>
            <a:ext cx="635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Engineering 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0034" y="1214422"/>
            <a:ext cx="84296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“IoT Sensor Based Warehouse Monitoring System and Control Interface Implementation”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82089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57318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Interfacing of sensor with development board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hp\Desktop\purequalitat-master\excel_with_mintemp\IMG_20181110_16353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785927"/>
            <a:ext cx="8001056" cy="47149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9347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Desktop\particle_GU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28736"/>
            <a:ext cx="7929618" cy="5072098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Cloud Computing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hp\Downloads\cmdnodejsblueblin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85926"/>
            <a:ext cx="8001056" cy="471490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Node.js Command prompt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ndroid Activity lifecyc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000108"/>
            <a:ext cx="4000528" cy="5572164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Android Activity life cycle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G:\pendrive data\Cap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57298"/>
            <a:ext cx="7858180" cy="510721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Android IDE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8" y="1571612"/>
            <a:ext cx="3143272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1571612"/>
            <a:ext cx="3214710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GUI in Android Studio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2786058"/>
            <a:ext cx="7786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Results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hp\Desktop\purequalitat-master\max_avg_min_gas_detected_maxtem_display_app\mintemp_putt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14422"/>
            <a:ext cx="8001056" cy="528641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Output on Putty Terminal 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p\Desktop\purequalitat-master\excel_with_mintemp\cloud_dat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100159"/>
            <a:ext cx="8001056" cy="540067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0" y="0"/>
            <a:ext cx="9001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Cloud Console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hp\Desktop\purequalitat-master\excel_with_setpoint\Screenshot_20181110-15232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857364"/>
            <a:ext cx="2928958" cy="464347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Page and </a:t>
            </a:r>
            <a:r>
              <a:rPr lang="en-IN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ThingSpeak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1857364"/>
            <a:ext cx="4500594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2000240"/>
            <a:ext cx="77867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6575" indent="-536575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36575" indent="-536575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of System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of Development Board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Chart</a:t>
            </a:r>
          </a:p>
          <a:p>
            <a:pPr marL="514350" indent="-514350"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to be done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487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hp\Desktop\purequalitat-master\blynk_setting\display_temp_hum_button_lpgg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571612"/>
            <a:ext cx="2571768" cy="4929222"/>
          </a:xfrm>
          <a:prstGeom prst="rect">
            <a:avLst/>
          </a:prstGeom>
          <a:noFill/>
        </p:spPr>
      </p:pic>
      <p:pic>
        <p:nvPicPr>
          <p:cNvPr id="9219" name="Picture 3" descr="C:\Users\hp\Desktop\purequalitat-master\blynk_setting\display_temp_hum_button_displaymax_ms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1571612"/>
            <a:ext cx="2643206" cy="4929222"/>
          </a:xfrm>
          <a:prstGeom prst="rect">
            <a:avLst/>
          </a:prstGeom>
          <a:noFill/>
        </p:spPr>
      </p:pic>
      <p:pic>
        <p:nvPicPr>
          <p:cNvPr id="9220" name="Picture 4" descr="C:\Users\hp\Desktop\purequalitat-master\blynk_setting\display_temp_hum_button_displaymax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29322" y="1571612"/>
            <a:ext cx="2500330" cy="492922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err="1" smtClean="0">
                <a:latin typeface="Times New Roman" pitchFamily="18" charset="0"/>
                <a:cs typeface="Times New Roman" pitchFamily="18" charset="0"/>
              </a:rPr>
              <a:t>Blynk</a:t>
            </a:r>
            <a:r>
              <a:rPr lang="en-IN" sz="5400" dirty="0" smtClean="0">
                <a:latin typeface="Times New Roman" pitchFamily="18" charset="0"/>
                <a:cs typeface="Times New Roman" pitchFamily="18" charset="0"/>
              </a:rPr>
              <a:t> Application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hp\Desktop\purequalitat-master\excel_with_setpoint\excel_setpoin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57298"/>
            <a:ext cx="8001056" cy="507209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Output on Excel Format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14348" y="1285860"/>
          <a:ext cx="7786746" cy="5272547"/>
        </p:xfrm>
        <a:graphic>
          <a:graphicData uri="http://schemas.openxmlformats.org/drawingml/2006/table">
            <a:tbl>
              <a:tblPr/>
              <a:tblGrid>
                <a:gridCol w="2106249"/>
                <a:gridCol w="564398"/>
                <a:gridCol w="520308"/>
                <a:gridCol w="489245"/>
                <a:gridCol w="489245"/>
                <a:gridCol w="489245"/>
                <a:gridCol w="489245"/>
                <a:gridCol w="489245"/>
                <a:gridCol w="500891"/>
                <a:gridCol w="549041"/>
                <a:gridCol w="549817"/>
                <a:gridCol w="549817"/>
              </a:tblGrid>
              <a:tr h="6723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Work </a:t>
                      </a: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Activity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Jul 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18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Aug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18 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Sep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18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Oct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18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Nov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18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Dec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18 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Jan 19 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Feb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19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Mar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19 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Apr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19 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May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19 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9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Topic identification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8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Literature Review 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78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Synopsis preparation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solidFill>
                          <a:srgbClr val="4F81BD"/>
                        </a:solidFill>
                        <a:highlight>
                          <a:srgbClr val="0000FF"/>
                        </a:highligh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solidFill>
                          <a:srgbClr val="4F81BD"/>
                        </a:solidFill>
                        <a:highlight>
                          <a:srgbClr val="0000FF"/>
                        </a:highligh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>
                        <a:solidFill>
                          <a:srgbClr val="4F81BD"/>
                        </a:solidFill>
                        <a:highlight>
                          <a:srgbClr val="0000FF"/>
                        </a:highligh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solidFill>
                          <a:srgbClr val="4F81BD"/>
                        </a:solidFill>
                        <a:highlight>
                          <a:srgbClr val="0000FF"/>
                        </a:highligh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>
                        <a:solidFill>
                          <a:srgbClr val="4F81BD"/>
                        </a:solidFill>
                        <a:highlight>
                          <a:srgbClr val="0000FF"/>
                        </a:highligh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>
                        <a:solidFill>
                          <a:srgbClr val="4F81BD"/>
                        </a:solidFill>
                        <a:highlight>
                          <a:srgbClr val="0000FF"/>
                        </a:highligh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>
                        <a:solidFill>
                          <a:srgbClr val="4F81BD"/>
                        </a:solidFill>
                        <a:highlight>
                          <a:srgbClr val="0000FF"/>
                        </a:highligh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62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Study of</a:t>
                      </a:r>
                      <a:r>
                        <a:rPr lang="en-IN" sz="14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IN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ARM</a:t>
                      </a:r>
                      <a:r>
                        <a:rPr lang="en-IN" sz="14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IN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based processor, Wireless Sensor</a:t>
                      </a:r>
                      <a:r>
                        <a:rPr lang="en-IN" sz="14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IN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and</a:t>
                      </a:r>
                      <a:r>
                        <a:rPr lang="en-IN" sz="14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IN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software requirement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62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Implement</a:t>
                      </a:r>
                      <a:r>
                        <a:rPr lang="en-IN" sz="14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IN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Cloud </a:t>
                      </a: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</a:rPr>
                        <a:t>Computing and Android Application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Implementing</a:t>
                      </a:r>
                      <a:r>
                        <a:rPr lang="en-IN" sz="14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IN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Warehouse </a:t>
                      </a: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</a:rPr>
                        <a:t>System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9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9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9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9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Testing,</a:t>
                      </a:r>
                      <a:r>
                        <a:rPr lang="en-IN" sz="14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IN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Documentation </a:t>
                      </a: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</a:rPr>
                        <a:t>and Report writing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86" marR="586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Activity Chart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57282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Work to be Done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2000240"/>
            <a:ext cx="7858180" cy="4267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PCB Design.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 of components and placement.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Designing wireless sensor for the system.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of cloud computing and Android Application.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of entire system.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239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ALTIUM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2910" y="928670"/>
            <a:ext cx="792961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Need for multi layer PCB Design:</a:t>
            </a:r>
          </a:p>
          <a:p>
            <a:endParaRPr lang="en-US" sz="2400" dirty="0" smtClean="0"/>
          </a:p>
          <a:p>
            <a:r>
              <a:rPr lang="en-US" sz="2400" dirty="0" smtClean="0"/>
              <a:t>Small size.</a:t>
            </a:r>
          </a:p>
          <a:p>
            <a:r>
              <a:rPr lang="en-US" sz="2400" dirty="0" smtClean="0"/>
              <a:t>To increase functionality.</a:t>
            </a:r>
          </a:p>
          <a:p>
            <a:r>
              <a:rPr lang="en-US" sz="2400" dirty="0" smtClean="0"/>
              <a:t>simplified construction and reduced weight.</a:t>
            </a:r>
          </a:p>
          <a:p>
            <a:r>
              <a:rPr lang="en-US" sz="2400" dirty="0" smtClean="0"/>
              <a:t>Higher density of assembly.</a:t>
            </a:r>
          </a:p>
          <a:p>
            <a:r>
              <a:rPr lang="en-US" sz="2400" dirty="0" smtClean="0"/>
              <a:t>useful in high-speed circuit.</a:t>
            </a:r>
          </a:p>
          <a:p>
            <a:endParaRPr lang="en-IN" sz="2400" dirty="0" smtClean="0"/>
          </a:p>
          <a:p>
            <a:r>
              <a:rPr lang="en-US" sz="2400" dirty="0" err="1" smtClean="0"/>
              <a:t>Altium</a:t>
            </a:r>
            <a:r>
              <a:rPr lang="en-US" sz="2400" dirty="0" smtClean="0"/>
              <a:t> Designer</a:t>
            </a:r>
          </a:p>
          <a:p>
            <a:endParaRPr lang="en-US" sz="2400" dirty="0" smtClean="0"/>
          </a:p>
          <a:p>
            <a:r>
              <a:rPr lang="en-US" sz="2400" dirty="0" smtClean="0"/>
              <a:t>Software for PCB design.</a:t>
            </a:r>
          </a:p>
          <a:p>
            <a:r>
              <a:rPr lang="en-US" sz="2400" dirty="0" smtClean="0"/>
              <a:t>Schematic Capture.</a:t>
            </a:r>
          </a:p>
          <a:p>
            <a:r>
              <a:rPr lang="en-US" sz="2400" dirty="0" smtClean="0"/>
              <a:t>PCB Design.</a:t>
            </a:r>
          </a:p>
          <a:p>
            <a:r>
              <a:rPr lang="en-US" sz="2400" dirty="0" smtClean="0"/>
              <a:t>Library and footprint design.</a:t>
            </a:r>
          </a:p>
          <a:p>
            <a:r>
              <a:rPr lang="en-US" sz="2400" dirty="0" smtClean="0"/>
              <a:t>Multi sheet (Hierarchical) design.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Altium</a:t>
            </a:r>
            <a:r>
              <a:rPr lang="en-IN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Design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4034" name="Picture 2" descr="C:\Users\hp\Downloads\Cap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14488"/>
            <a:ext cx="7858180" cy="478155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71472" y="1214422"/>
            <a:ext cx="857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Schematic Capture of Power Supply design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PCB Layout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5058" name="Picture 2" descr="C:\Users\hp\Downloads\com_mount_pc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00174"/>
            <a:ext cx="7858180" cy="49292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PCB Layout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6082" name="Picture 2" descr="C:\Users\hp\Downloads\top_overlay_gerber_dat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71612"/>
            <a:ext cx="8001056" cy="49292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C:\Users\hp\Downloads\top_pad_master_lay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28736"/>
            <a:ext cx="7786742" cy="500066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PCB Layout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142984"/>
            <a:ext cx="7858179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Circuit Diagram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85786" y="1142984"/>
            <a:ext cx="1214446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143768" y="1142984"/>
            <a:ext cx="1143008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4992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571472" y="1000108"/>
            <a:ext cx="8001056" cy="557216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Any production or trading is faced with the need to store their reserves or any useful stuff somewhere. This function is performed by warehouses or storages.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 an increase in the number of warehouses, the need for monitoring  temperature, humidity, gas etc in such factories  has become a thing of great necessity.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Upcoming IoT architectures and wireless sensor networks allow real-time remote monitoring and analysis of a system as well as the possibility to take immediate remedial actions.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415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14422"/>
            <a:ext cx="7929618" cy="5272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Estimated Block Diagram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2045970"/>
            <a:ext cx="5107367" cy="287603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xmlns="" val="10842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981218"/>
            <a:ext cx="7929618" cy="4519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Diagram of overall System 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Block Diagram of </a:t>
            </a:r>
            <a:r>
              <a:rPr lang="en-IN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board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143504" y="2000240"/>
            <a:ext cx="1857388" cy="392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8082" y="2000240"/>
            <a:ext cx="1428760" cy="6429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358082" y="2928934"/>
            <a:ext cx="1428760" cy="5715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358082" y="3571876"/>
            <a:ext cx="1428760" cy="6429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358082" y="4429132"/>
            <a:ext cx="1428760" cy="7143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429256" y="928670"/>
            <a:ext cx="928694" cy="3571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071802" y="2000240"/>
            <a:ext cx="1571636" cy="7143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928926" y="3000372"/>
            <a:ext cx="1714512" cy="10715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286116" y="4357694"/>
            <a:ext cx="1285884" cy="9286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286116" y="5500702"/>
            <a:ext cx="1428760" cy="571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0100" y="2000240"/>
            <a:ext cx="1357322" cy="7143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71472" y="3857628"/>
            <a:ext cx="1928826" cy="7143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71472" y="5357826"/>
            <a:ext cx="2428892" cy="7858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500166" y="6429396"/>
            <a:ext cx="642942" cy="3571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214942" y="2786058"/>
            <a:ext cx="16430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ARM Based     Processor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000364" y="2071678"/>
            <a:ext cx="1714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MAX17043</a:t>
            </a:r>
          </a:p>
          <a:p>
            <a:pPr algn="ctr"/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(FUEL GAUGE)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857488" y="3214686"/>
            <a:ext cx="185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BQ24195</a:t>
            </a:r>
          </a:p>
          <a:p>
            <a:pPr algn="ctr"/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(Power MGMT)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286116" y="4429132"/>
            <a:ext cx="1214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RED STATUS LED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286116" y="5500703"/>
            <a:ext cx="142876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BUFFERS</a:t>
            </a:r>
          </a:p>
          <a:p>
            <a:pPr algn="ctr"/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(1.8&lt; &gt;3.3)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42910" y="5500703"/>
            <a:ext cx="250033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U-BLOX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(CELLULAR MODULE</a:t>
            </a:r>
            <a:r>
              <a:rPr lang="en-IN" dirty="0" smtClean="0"/>
              <a:t>)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71472" y="3929066"/>
            <a:ext cx="1928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TPS62291</a:t>
            </a:r>
          </a:p>
          <a:p>
            <a:pPr algn="ctr"/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(3.3V Regulator)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000100" y="2071678"/>
            <a:ext cx="1285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LiPo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BATTERY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286380" y="928670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USB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429520" y="2071678"/>
            <a:ext cx="1357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RESET BUTTON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358082" y="2928934"/>
            <a:ext cx="1500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MODE</a:t>
            </a:r>
          </a:p>
          <a:p>
            <a:pPr algn="ctr"/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BUTTON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215206" y="3643314"/>
            <a:ext cx="1714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RGB SYSTEM LED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572396" y="4500570"/>
            <a:ext cx="1000132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D7 USER LED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28628" y="2643182"/>
            <a:ext cx="500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Li+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28628" y="3071810"/>
            <a:ext cx="571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VIN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0" y="3857628"/>
            <a:ext cx="785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3V3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8" name="Elbow Connector 147"/>
          <p:cNvCxnSpPr>
            <a:stCxn id="130" idx="3"/>
          </p:cNvCxnSpPr>
          <p:nvPr/>
        </p:nvCxnSpPr>
        <p:spPr>
          <a:xfrm>
            <a:off x="928662" y="2812459"/>
            <a:ext cx="2000264" cy="2593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32" idx="3"/>
          </p:cNvCxnSpPr>
          <p:nvPr/>
        </p:nvCxnSpPr>
        <p:spPr>
          <a:xfrm flipV="1">
            <a:off x="1000100" y="3214687"/>
            <a:ext cx="1928826" cy="26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/>
          <p:nvPr/>
        </p:nvCxnSpPr>
        <p:spPr>
          <a:xfrm rot="10800000" flipV="1">
            <a:off x="2500298" y="3857628"/>
            <a:ext cx="428628" cy="1428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rot="5400000">
            <a:off x="1964513" y="4607727"/>
            <a:ext cx="150019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5400000">
            <a:off x="714348" y="5214950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Isosceles Triangle 170"/>
          <p:cNvSpPr/>
          <p:nvPr/>
        </p:nvSpPr>
        <p:spPr>
          <a:xfrm flipV="1">
            <a:off x="714348" y="4857760"/>
            <a:ext cx="285720" cy="228608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2" name="Isosceles Triangle 171"/>
          <p:cNvSpPr/>
          <p:nvPr/>
        </p:nvSpPr>
        <p:spPr>
          <a:xfrm rot="5400000" flipV="1">
            <a:off x="4572000" y="1428736"/>
            <a:ext cx="285752" cy="285752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 rot="5400000">
            <a:off x="4358480" y="1570818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endCxn id="172" idx="0"/>
          </p:cNvCxnSpPr>
          <p:nvPr/>
        </p:nvCxnSpPr>
        <p:spPr>
          <a:xfrm>
            <a:off x="2500298" y="1571612"/>
            <a:ext cx="207170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172" idx="3"/>
          </p:cNvCxnSpPr>
          <p:nvPr/>
        </p:nvCxnSpPr>
        <p:spPr>
          <a:xfrm>
            <a:off x="4857752" y="1571612"/>
            <a:ext cx="264320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>
            <a:off x="7000892" y="4857760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 rot="5400000">
            <a:off x="1643836" y="628572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flipV="1">
            <a:off x="3000364" y="5786454"/>
            <a:ext cx="274640" cy="95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>
            <a:off x="2714612" y="2357430"/>
            <a:ext cx="357190" cy="66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rot="5400000">
            <a:off x="2357422" y="2714620"/>
            <a:ext cx="71438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endCxn id="110" idx="3"/>
          </p:cNvCxnSpPr>
          <p:nvPr/>
        </p:nvCxnSpPr>
        <p:spPr>
          <a:xfrm rot="10800000">
            <a:off x="2357422" y="2357430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 flipV="1">
            <a:off x="4714876" y="5786454"/>
            <a:ext cx="428628" cy="663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>
            <a:stCxn id="107" idx="2"/>
          </p:cNvCxnSpPr>
          <p:nvPr/>
        </p:nvCxnSpPr>
        <p:spPr>
          <a:xfrm rot="5400000">
            <a:off x="3643306" y="4214818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rot="10800000" flipV="1">
            <a:off x="4643438" y="2428868"/>
            <a:ext cx="142876" cy="66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/>
          <p:nvPr/>
        </p:nvCxnSpPr>
        <p:spPr>
          <a:xfrm>
            <a:off x="4643438" y="3714752"/>
            <a:ext cx="14287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rot="5400000">
            <a:off x="4144166" y="3071016"/>
            <a:ext cx="128588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>
            <a:off x="4786314" y="3214686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7500958" y="1357298"/>
            <a:ext cx="100013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VUSB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2" name="Straight Arrow Connector 261"/>
          <p:cNvCxnSpPr/>
          <p:nvPr/>
        </p:nvCxnSpPr>
        <p:spPr>
          <a:xfrm rot="10800000" flipV="1">
            <a:off x="7000892" y="2357430"/>
            <a:ext cx="35719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 rot="10800000" flipV="1">
            <a:off x="7000892" y="3143248"/>
            <a:ext cx="35719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/>
          <p:nvPr/>
        </p:nvCxnSpPr>
        <p:spPr>
          <a:xfrm>
            <a:off x="7000892" y="3929066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6215074" y="4929198"/>
            <a:ext cx="928694" cy="10772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D0-D7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A0-A7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B0-B7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C0-C7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5072066" y="4572008"/>
            <a:ext cx="857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DAC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WKP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TX/RX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2" name="Straight Connector 271"/>
          <p:cNvCxnSpPr/>
          <p:nvPr/>
        </p:nvCxnSpPr>
        <p:spPr>
          <a:xfrm rot="5400000">
            <a:off x="5429256" y="1428736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125" idx="2"/>
          </p:cNvCxnSpPr>
          <p:nvPr/>
        </p:nvCxnSpPr>
        <p:spPr>
          <a:xfrm rot="5400000">
            <a:off x="5419938" y="1633732"/>
            <a:ext cx="733016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14282" y="4143380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>
            <a:off x="1678761" y="2393149"/>
            <a:ext cx="1643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6672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01156" cy="1000108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714488"/>
            <a:ext cx="7929618" cy="4311022"/>
          </a:xfrm>
        </p:spPr>
        <p:txBody>
          <a:bodyPr>
            <a:normAutofit/>
          </a:bodyPr>
          <a:lstStyle/>
          <a:p>
            <a:pPr marL="457200" lvl="0" indent="-457200" algn="just">
              <a:buFont typeface="Wingdings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Designing a circuit, PCB layout and assembly of development board for the System.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Board verification, processor development and writing device driver for the system.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Study and development of android studio for APK-UI development and APK-cloud interface.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Cloud based data Analytics Algorithm implementation and result monitor mechanism in APK.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Experiment on Test setup for hardware/ software System and validation of result.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647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872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Work Done</a:t>
            </a:r>
            <a:endParaRPr lang="en-I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0034" y="1785926"/>
            <a:ext cx="8286808" cy="36576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of Development board. 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Sensors and Hardware components.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sensor interface with Development board.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of cloud platform and sending data to cloud.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Controlling sensor with Android Application.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data analytics on Excel Sheet and web page.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Designing of  Android Studio Application.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95404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Dht-22 sensor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/>
          </a:p>
        </p:txBody>
      </p:sp>
      <p:pic>
        <p:nvPicPr>
          <p:cNvPr id="8" name="Picture 2" descr="Image result for Dht 2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071546"/>
            <a:ext cx="4125154" cy="2381243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642910" y="3429000"/>
            <a:ext cx="78581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Low cost.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 to 5V power and I/O.</a:t>
            </a:r>
          </a:p>
          <a:p>
            <a:pPr marL="268288" indent="-268288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2.5mA max current use during conversion (while requesting   data).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Good for 0-100% humidity readings with 2-5% accuracy.</a:t>
            </a:r>
          </a:p>
          <a:p>
            <a:pPr marL="268288" indent="-268288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Good for -40 to 125°C temperature readings ±0.5°C   accuracy.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 more than 0.5 Hz sampling rate (once every 2 seconds).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18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MQ2 sensor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1214422"/>
            <a:ext cx="8143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Operating Voltage is +5V.</a:t>
            </a:r>
          </a:p>
          <a:p>
            <a:pPr marL="273050" indent="-27305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be used to Measure or detect LPG, Alcohol, Propane, Hydrogen, CO and even methane.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Analog and Digital Output Voltage: 0V or 5V (TTL Logic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4000504"/>
            <a:ext cx="3786214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91" name="Picture 7" descr="Image result for mq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500438"/>
            <a:ext cx="4071966" cy="30718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785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35236</TotalTime>
  <Words>661</Words>
  <Application>Microsoft Office PowerPoint</Application>
  <PresentationFormat>On-screen Show (4:3)</PresentationFormat>
  <Paragraphs>159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Executive</vt:lpstr>
      <vt:lpstr> </vt:lpstr>
      <vt:lpstr>Contents</vt:lpstr>
      <vt:lpstr>Introduction</vt:lpstr>
      <vt:lpstr>Slide 4</vt:lpstr>
      <vt:lpstr>Slide 5</vt:lpstr>
      <vt:lpstr>                                                                                   Objectives</vt:lpstr>
      <vt:lpstr>Work Done</vt:lpstr>
      <vt:lpstr>Dht-22 sensor </vt:lpstr>
      <vt:lpstr>MQ2 sensor </vt:lpstr>
      <vt:lpstr>Interfacing of sensor with development board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Work to be Done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</dc:title>
  <dc:creator>PRATIK</dc:creator>
  <cp:lastModifiedBy>Hewlett-Packard Company</cp:lastModifiedBy>
  <cp:revision>409</cp:revision>
  <dcterms:created xsi:type="dcterms:W3CDTF">2016-10-09T13:02:32Z</dcterms:created>
  <dcterms:modified xsi:type="dcterms:W3CDTF">2018-12-13T17:49:09Z</dcterms:modified>
</cp:coreProperties>
</file>