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DEE2-1159-0C17-BA51-E9A2E32A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48904-6E8F-377C-3EE1-C5BB896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6108-17C1-FF23-9F32-C37AC478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341B-9D8F-7060-2E0A-881608AD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E5E3-CA6E-CE76-8BCB-46DC407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07F0-74B0-A73D-98A5-34064A2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36FB-D139-065B-44FA-B4308B34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042E-52FE-7C85-9D48-71A6F9DB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A2A1-8884-B2AB-7367-E88F7240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8272-0AF9-C01E-B7E7-6DECF34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EA6B4-C744-EB2C-2BA8-D00F936E6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BFBD4-3D06-B194-3E02-B25AFE3E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31E1-9B37-C564-6322-8535CCC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E0F4-F081-DAEC-DDB8-157D2B72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756F-955F-3F24-8BEA-71BD0B09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A351-1671-FF27-5CB7-880C7024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9593-0FA5-2532-8485-6CD29696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170-D4D1-F064-D697-974A4CFD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B54D-61EC-2DE6-BF3B-2ED5279B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7D13-EA3E-4B0C-6CE2-8D7756AE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2DB6-3F0A-CFEB-5D13-D6B26C0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1D80-CA77-9D54-4CCA-B3621EFD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703D-F612-FC1C-1AF2-F2032236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A73C-A3F1-1398-9D8E-25515C22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63D3-1076-A046-2723-9E36AD5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147F-FB9B-1352-8488-3DC115F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3256-6107-BF01-A7AA-FDF0B78C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DFB75-1A0B-6B88-E58D-D1B13AA1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1301-2F3B-00E1-FCF8-1BE9BBB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C160E-EDF0-CE24-A499-27687A79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476-FD41-1097-299F-4C261F2B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AC51-1A4B-4E29-4CDA-AE246168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A539-DB90-722E-6282-76675C8D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6818-85C2-553C-E844-06F2C578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B04D5-D577-B5D8-31BA-B4AA953AD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5DB08-06F6-46C7-442F-A7B76BAD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38A0B-034E-7B24-8EEF-DC01218E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86136-E5C4-21AC-B288-4EBA4C9A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3A600-7B00-BBCD-8B3C-21506447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14C2-7BBC-1B52-B623-DE09B617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F7A00-8A07-B1CD-3FEF-A45AF909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E20BA-EE21-5C11-93FC-548BE5E2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73E8-E8B1-851D-7737-C604132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50380-C1C5-2431-2754-04D94629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DA20-979A-2940-2130-18123D6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85917-012E-F17F-19C2-EBE20E4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C2AA-A973-A4C0-D390-57047D07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C205-54F5-31D0-4D24-AA52757C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3C02-2E33-C9AA-6E85-369419FF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EF57-90B4-C20A-1EF2-C3ED13F2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1087-3B45-6D55-0E84-FDC4CB06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2B34F-AC12-AA71-D28E-B1861AC2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9A21-F695-2AC3-BCD5-197CF70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81D88-F054-2DCA-08CA-DA2FDDD42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4356-478A-854E-0635-CB9B2C269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2DA68-C470-F917-1F25-BA4BA024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361A-D79A-445E-FE75-E20E415B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7D822-B9B1-7673-5CBC-62561A47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3A9DD-CE98-520C-B053-F9170F07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F60BF-7AB8-A979-5321-464AB082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3618-BC14-833A-31D3-426F140F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2CDF7-9BCC-4E1B-9747-901947C2384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07CA-5207-505A-0684-C862BD44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B8F0-DCFA-5949-AE60-33ABF9A9C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D5FC6-2A04-4EEA-BAAF-94DF91F3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E267E-0A42-BC09-4596-6C90192AF9C4}"/>
              </a:ext>
            </a:extLst>
          </p:cNvPr>
          <p:cNvSpPr/>
          <p:nvPr/>
        </p:nvSpPr>
        <p:spPr>
          <a:xfrm>
            <a:off x="0" y="0"/>
            <a:ext cx="12192000" cy="9930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2B75E73-EDED-086A-4D00-AFC3B00D95A3}"/>
              </a:ext>
            </a:extLst>
          </p:cNvPr>
          <p:cNvSpPr/>
          <p:nvPr/>
        </p:nvSpPr>
        <p:spPr>
          <a:xfrm rot="10800000">
            <a:off x="3264041" y="-14650"/>
            <a:ext cx="7308980" cy="993058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82FBA-00F1-CBCB-9D36-6A259A97D68F}"/>
              </a:ext>
            </a:extLst>
          </p:cNvPr>
          <p:cNvSpPr txBox="1"/>
          <p:nvPr/>
        </p:nvSpPr>
        <p:spPr>
          <a:xfrm>
            <a:off x="5302368" y="498535"/>
            <a:ext cx="35309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Property Management Dashboard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4E2F1E-D85E-9D0C-5027-95BFF233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45063" cy="983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18FFF0-CEFC-508B-C918-7EB872EC1C31}"/>
              </a:ext>
            </a:extLst>
          </p:cNvPr>
          <p:cNvSpPr txBox="1"/>
          <p:nvPr/>
        </p:nvSpPr>
        <p:spPr>
          <a:xfrm>
            <a:off x="5736718" y="127197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Real Estate Management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6EDBD-9F80-D4B6-8EF2-213A6E4F1A5B}"/>
              </a:ext>
            </a:extLst>
          </p:cNvPr>
          <p:cNvSpPr/>
          <p:nvPr/>
        </p:nvSpPr>
        <p:spPr>
          <a:xfrm>
            <a:off x="34663" y="1056366"/>
            <a:ext cx="1005634" cy="1315615"/>
          </a:xfrm>
          <a:prstGeom prst="roundRect">
            <a:avLst/>
          </a:prstGeom>
          <a:solidFill>
            <a:srgbClr val="D2C4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B800ED-1801-02F1-782E-3EFFACD0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" y="1101010"/>
            <a:ext cx="928489" cy="92848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98160F-7936-3323-B49F-F3264E30057F}"/>
              </a:ext>
            </a:extLst>
          </p:cNvPr>
          <p:cNvSpPr/>
          <p:nvPr/>
        </p:nvSpPr>
        <p:spPr>
          <a:xfrm>
            <a:off x="34663" y="2480772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496F07-9AE9-2DFC-A869-4B31B6C342D5}"/>
              </a:ext>
            </a:extLst>
          </p:cNvPr>
          <p:cNvSpPr/>
          <p:nvPr/>
        </p:nvSpPr>
        <p:spPr>
          <a:xfrm>
            <a:off x="34663" y="3905178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1383FA-0219-32A0-C750-B782AA0BF29F}"/>
              </a:ext>
            </a:extLst>
          </p:cNvPr>
          <p:cNvSpPr/>
          <p:nvPr/>
        </p:nvSpPr>
        <p:spPr>
          <a:xfrm>
            <a:off x="34663" y="5329585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C5DE8-F006-0475-EFEF-8C0880A0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2" y="2994529"/>
            <a:ext cx="623978" cy="623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62B4-C42B-EF87-C957-B534C957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89" y="4412249"/>
            <a:ext cx="626378" cy="6263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B8DC52-CE2B-666D-065A-4163CA2ED4C2}"/>
              </a:ext>
            </a:extLst>
          </p:cNvPr>
          <p:cNvSpPr txBox="1"/>
          <p:nvPr/>
        </p:nvSpPr>
        <p:spPr>
          <a:xfrm>
            <a:off x="0" y="2611450"/>
            <a:ext cx="10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Overview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60184-2999-233C-B3DF-A07539A90E21}"/>
              </a:ext>
            </a:extLst>
          </p:cNvPr>
          <p:cNvSpPr txBox="1"/>
          <p:nvPr/>
        </p:nvSpPr>
        <p:spPr>
          <a:xfrm>
            <a:off x="58469" y="4074116"/>
            <a:ext cx="958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F49A6C-578D-6FAB-1E7B-51DEEE210CAA}"/>
              </a:ext>
            </a:extLst>
          </p:cNvPr>
          <p:cNvSpPr txBox="1"/>
          <p:nvPr/>
        </p:nvSpPr>
        <p:spPr>
          <a:xfrm>
            <a:off x="179848" y="538931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E3DF64-A90B-6624-92B5-203D2B628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07" y="5717401"/>
            <a:ext cx="708738" cy="789992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A9ECAE-037F-BF5E-E077-D1F049DC3BC4}"/>
              </a:ext>
            </a:extLst>
          </p:cNvPr>
          <p:cNvSpPr/>
          <p:nvPr/>
        </p:nvSpPr>
        <p:spPr>
          <a:xfrm>
            <a:off x="1358549" y="1101010"/>
            <a:ext cx="1595535" cy="12709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FF90459-25BE-9B34-03EE-26CEC342999C}"/>
              </a:ext>
            </a:extLst>
          </p:cNvPr>
          <p:cNvSpPr/>
          <p:nvPr/>
        </p:nvSpPr>
        <p:spPr>
          <a:xfrm>
            <a:off x="1358549" y="2500603"/>
            <a:ext cx="1595535" cy="12709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E5A2D2-C236-B5AF-5067-FDC758322AAF}"/>
              </a:ext>
            </a:extLst>
          </p:cNvPr>
          <p:cNvSpPr/>
          <p:nvPr/>
        </p:nvSpPr>
        <p:spPr>
          <a:xfrm>
            <a:off x="1358549" y="3900196"/>
            <a:ext cx="1595535" cy="12709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2C9392-D3CB-DDB5-4CB9-CF6D2D201359}"/>
              </a:ext>
            </a:extLst>
          </p:cNvPr>
          <p:cNvSpPr/>
          <p:nvPr/>
        </p:nvSpPr>
        <p:spPr>
          <a:xfrm>
            <a:off x="1358549" y="5299790"/>
            <a:ext cx="1595535" cy="12709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C1A130-6199-A2BA-31BA-A4B4AEBB19DF}"/>
              </a:ext>
            </a:extLst>
          </p:cNvPr>
          <p:cNvSpPr/>
          <p:nvPr/>
        </p:nvSpPr>
        <p:spPr>
          <a:xfrm>
            <a:off x="3067566" y="3900196"/>
            <a:ext cx="4314998" cy="26705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992A92-A1CE-0DB4-395F-994F9130A6A1}"/>
              </a:ext>
            </a:extLst>
          </p:cNvPr>
          <p:cNvSpPr/>
          <p:nvPr/>
        </p:nvSpPr>
        <p:spPr>
          <a:xfrm>
            <a:off x="3067566" y="1113509"/>
            <a:ext cx="4314998" cy="26541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F8CE5B8-2B41-8B01-2612-7B55744391B4}"/>
              </a:ext>
            </a:extLst>
          </p:cNvPr>
          <p:cNvSpPr/>
          <p:nvPr/>
        </p:nvSpPr>
        <p:spPr>
          <a:xfrm>
            <a:off x="7496046" y="1734152"/>
            <a:ext cx="1482052" cy="20335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4B31585-4564-ED66-4775-D76FA68B3036}"/>
              </a:ext>
            </a:extLst>
          </p:cNvPr>
          <p:cNvSpPr/>
          <p:nvPr/>
        </p:nvSpPr>
        <p:spPr>
          <a:xfrm>
            <a:off x="7496045" y="1113509"/>
            <a:ext cx="4565325" cy="51852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6808BFB-3FCC-9F9A-82F7-30B130DE4339}"/>
              </a:ext>
            </a:extLst>
          </p:cNvPr>
          <p:cNvSpPr/>
          <p:nvPr/>
        </p:nvSpPr>
        <p:spPr>
          <a:xfrm>
            <a:off x="10650542" y="1734152"/>
            <a:ext cx="1482052" cy="20335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83B6AC8-B2F3-1F10-140B-E1BCA44E9A5F}"/>
              </a:ext>
            </a:extLst>
          </p:cNvPr>
          <p:cNvSpPr/>
          <p:nvPr/>
        </p:nvSpPr>
        <p:spPr>
          <a:xfrm>
            <a:off x="9073294" y="1734152"/>
            <a:ext cx="1482052" cy="20335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BBED28-ABAB-6057-20B1-A9041D30EA92}"/>
              </a:ext>
            </a:extLst>
          </p:cNvPr>
          <p:cNvSpPr/>
          <p:nvPr/>
        </p:nvSpPr>
        <p:spPr>
          <a:xfrm>
            <a:off x="7496045" y="3869802"/>
            <a:ext cx="4636548" cy="4798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E6C079-1355-B7F7-E016-C0BF35A81315}"/>
              </a:ext>
            </a:extLst>
          </p:cNvPr>
          <p:cNvSpPr/>
          <p:nvPr/>
        </p:nvSpPr>
        <p:spPr>
          <a:xfrm>
            <a:off x="7496044" y="4451794"/>
            <a:ext cx="4636549" cy="21189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0165EB4-4E54-6968-E3EC-640604F3E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111" y="1780780"/>
            <a:ext cx="965442" cy="96544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6F84B3F-470B-9843-D342-D2800D119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6118" y="1775084"/>
            <a:ext cx="947342" cy="9473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0FB1426-F9B3-C8B5-F858-DFA98D527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0752" y="1783464"/>
            <a:ext cx="872639" cy="87263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4CA7FAD-B1EE-00EC-834D-A88E5ED9612E}"/>
              </a:ext>
            </a:extLst>
          </p:cNvPr>
          <p:cNvSpPr txBox="1"/>
          <p:nvPr/>
        </p:nvSpPr>
        <p:spPr>
          <a:xfrm>
            <a:off x="7745001" y="2638593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Very Good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1363D7-DE2E-75F8-834A-0C95A63640B6}"/>
              </a:ext>
            </a:extLst>
          </p:cNvPr>
          <p:cNvSpPr txBox="1"/>
          <p:nvPr/>
        </p:nvSpPr>
        <p:spPr>
          <a:xfrm>
            <a:off x="9429814" y="2649286"/>
            <a:ext cx="811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Good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DF3945-A935-D149-C3C9-D2A32AD39E3A}"/>
              </a:ext>
            </a:extLst>
          </p:cNvPr>
          <p:cNvSpPr txBox="1"/>
          <p:nvPr/>
        </p:nvSpPr>
        <p:spPr>
          <a:xfrm>
            <a:off x="11115814" y="2617656"/>
            <a:ext cx="730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Bad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CE868A6-FFBD-0867-E4DB-1CE2BBB46F77}"/>
              </a:ext>
            </a:extLst>
          </p:cNvPr>
          <p:cNvSpPr/>
          <p:nvPr/>
        </p:nvSpPr>
        <p:spPr>
          <a:xfrm rot="5400000">
            <a:off x="743083" y="3043202"/>
            <a:ext cx="867225" cy="320415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7B0487-A3FC-09E0-5ED2-1415801327CB}"/>
              </a:ext>
            </a:extLst>
          </p:cNvPr>
          <p:cNvSpPr txBox="1"/>
          <p:nvPr/>
        </p:nvSpPr>
        <p:spPr>
          <a:xfrm>
            <a:off x="1387677" y="1164514"/>
            <a:ext cx="154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Waterfront Status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10779E-C90C-9124-DC39-1B8F7E985208}"/>
              </a:ext>
            </a:extLst>
          </p:cNvPr>
          <p:cNvSpPr txBox="1"/>
          <p:nvPr/>
        </p:nvSpPr>
        <p:spPr>
          <a:xfrm>
            <a:off x="1488100" y="1758984"/>
            <a:ext cx="154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Has Waterfront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84F869-C08D-17E7-B41B-5A3F1016754B}"/>
              </a:ext>
            </a:extLst>
          </p:cNvPr>
          <p:cNvSpPr txBox="1"/>
          <p:nvPr/>
        </p:nvSpPr>
        <p:spPr>
          <a:xfrm>
            <a:off x="1420106" y="2542688"/>
            <a:ext cx="154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Waterfront Status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30C2E8-4011-A3A8-850E-A03145B7D73A}"/>
              </a:ext>
            </a:extLst>
          </p:cNvPr>
          <p:cNvSpPr txBox="1"/>
          <p:nvPr/>
        </p:nvSpPr>
        <p:spPr>
          <a:xfrm>
            <a:off x="1358549" y="3144681"/>
            <a:ext cx="1619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Has No Waterfront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FEB6BA-CCDE-C266-BA3E-42F1E34DA26C}"/>
              </a:ext>
            </a:extLst>
          </p:cNvPr>
          <p:cNvSpPr txBox="1"/>
          <p:nvPr/>
        </p:nvSpPr>
        <p:spPr>
          <a:xfrm>
            <a:off x="3203192" y="1214435"/>
            <a:ext cx="3106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Bedrooms contained in the properties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B39E2E-10FD-DA71-0824-E7E7FB212493}"/>
              </a:ext>
            </a:extLst>
          </p:cNvPr>
          <p:cNvSpPr txBox="1"/>
          <p:nvPr/>
        </p:nvSpPr>
        <p:spPr>
          <a:xfrm>
            <a:off x="3203192" y="4020647"/>
            <a:ext cx="2735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Floor Contained in the properties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0C60D6-FF60-5051-5FE8-FFC5E20FF3A3}"/>
              </a:ext>
            </a:extLst>
          </p:cNvPr>
          <p:cNvSpPr txBox="1"/>
          <p:nvPr/>
        </p:nvSpPr>
        <p:spPr>
          <a:xfrm>
            <a:off x="7544417" y="3943987"/>
            <a:ext cx="1963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 By Year built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FEEC7D-9373-BA1D-7E7D-AB2AC8752F8A}"/>
              </a:ext>
            </a:extLst>
          </p:cNvPr>
          <p:cNvSpPr txBox="1"/>
          <p:nvPr/>
        </p:nvSpPr>
        <p:spPr>
          <a:xfrm>
            <a:off x="5508994" y="282511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Total Properties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6826B9-5F90-6C2F-6F62-6C8474077635}"/>
              </a:ext>
            </a:extLst>
          </p:cNvPr>
          <p:cNvSpPr txBox="1"/>
          <p:nvPr/>
        </p:nvSpPr>
        <p:spPr>
          <a:xfrm>
            <a:off x="7454363" y="1173263"/>
            <a:ext cx="2509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Status of properties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0E6DB-D512-57D8-3D13-A8EDC195D119}"/>
              </a:ext>
            </a:extLst>
          </p:cNvPr>
          <p:cNvSpPr txBox="1"/>
          <p:nvPr/>
        </p:nvSpPr>
        <p:spPr>
          <a:xfrm>
            <a:off x="1374325" y="5329585"/>
            <a:ext cx="1548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Renovated Status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D7206B-A821-69FE-1EBD-DFF791704659}"/>
              </a:ext>
            </a:extLst>
          </p:cNvPr>
          <p:cNvSpPr txBox="1"/>
          <p:nvPr/>
        </p:nvSpPr>
        <p:spPr>
          <a:xfrm>
            <a:off x="1384799" y="3920227"/>
            <a:ext cx="1548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Renovated Status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0F52DD-FABD-CB0D-75B6-98116BB204C8}"/>
              </a:ext>
            </a:extLst>
          </p:cNvPr>
          <p:cNvSpPr txBox="1"/>
          <p:nvPr/>
        </p:nvSpPr>
        <p:spPr>
          <a:xfrm>
            <a:off x="1464959" y="4541717"/>
            <a:ext cx="135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Has Renovated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AE0315-5C4E-5CC5-92F4-574505BE3C35}"/>
              </a:ext>
            </a:extLst>
          </p:cNvPr>
          <p:cNvSpPr txBox="1"/>
          <p:nvPr/>
        </p:nvSpPr>
        <p:spPr>
          <a:xfrm>
            <a:off x="1501568" y="5950173"/>
            <a:ext cx="133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Not Renovated</a:t>
            </a:r>
          </a:p>
        </p:txBody>
      </p:sp>
    </p:spTree>
    <p:extLst>
      <p:ext uri="{BB962C8B-B14F-4D97-AF65-F5344CB8AC3E}">
        <p14:creationId xmlns:p14="http://schemas.microsoft.com/office/powerpoint/2010/main" val="279399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E267E-0A42-BC09-4596-6C90192AF9C4}"/>
              </a:ext>
            </a:extLst>
          </p:cNvPr>
          <p:cNvSpPr/>
          <p:nvPr/>
        </p:nvSpPr>
        <p:spPr>
          <a:xfrm>
            <a:off x="0" y="0"/>
            <a:ext cx="12192000" cy="9930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2B75E73-EDED-086A-4D00-AFC3B00D95A3}"/>
              </a:ext>
            </a:extLst>
          </p:cNvPr>
          <p:cNvSpPr/>
          <p:nvPr/>
        </p:nvSpPr>
        <p:spPr>
          <a:xfrm rot="10800000">
            <a:off x="3264041" y="-14650"/>
            <a:ext cx="7308980" cy="993058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82FBA-00F1-CBCB-9D36-6A259A97D68F}"/>
              </a:ext>
            </a:extLst>
          </p:cNvPr>
          <p:cNvSpPr txBox="1"/>
          <p:nvPr/>
        </p:nvSpPr>
        <p:spPr>
          <a:xfrm>
            <a:off x="5302368" y="498535"/>
            <a:ext cx="35309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Property Management Dashboard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4E2F1E-D85E-9D0C-5027-95BFF233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45063" cy="983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18FFF0-CEFC-508B-C918-7EB872EC1C31}"/>
              </a:ext>
            </a:extLst>
          </p:cNvPr>
          <p:cNvSpPr txBox="1"/>
          <p:nvPr/>
        </p:nvSpPr>
        <p:spPr>
          <a:xfrm>
            <a:off x="5736718" y="127197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Real Estate Management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6EDBD-9F80-D4B6-8EF2-213A6E4F1A5B}"/>
              </a:ext>
            </a:extLst>
          </p:cNvPr>
          <p:cNvSpPr/>
          <p:nvPr/>
        </p:nvSpPr>
        <p:spPr>
          <a:xfrm>
            <a:off x="34663" y="1056366"/>
            <a:ext cx="1005634" cy="1315615"/>
          </a:xfrm>
          <a:prstGeom prst="roundRect">
            <a:avLst/>
          </a:prstGeom>
          <a:solidFill>
            <a:srgbClr val="D2C4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B800ED-1801-02F1-782E-3EFFACD0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" y="1101010"/>
            <a:ext cx="928489" cy="92848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98160F-7936-3323-B49F-F3264E30057F}"/>
              </a:ext>
            </a:extLst>
          </p:cNvPr>
          <p:cNvSpPr/>
          <p:nvPr/>
        </p:nvSpPr>
        <p:spPr>
          <a:xfrm>
            <a:off x="34663" y="2480772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496F07-9AE9-2DFC-A869-4B31B6C342D5}"/>
              </a:ext>
            </a:extLst>
          </p:cNvPr>
          <p:cNvSpPr/>
          <p:nvPr/>
        </p:nvSpPr>
        <p:spPr>
          <a:xfrm>
            <a:off x="34663" y="3905178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1383FA-0219-32A0-C750-B782AA0BF29F}"/>
              </a:ext>
            </a:extLst>
          </p:cNvPr>
          <p:cNvSpPr/>
          <p:nvPr/>
        </p:nvSpPr>
        <p:spPr>
          <a:xfrm>
            <a:off x="34663" y="5329585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C5DE8-F006-0475-EFEF-8C0880A0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2" y="2994529"/>
            <a:ext cx="623978" cy="623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62B4-C42B-EF87-C957-B534C957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89" y="4412249"/>
            <a:ext cx="626378" cy="6263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B8DC52-CE2B-666D-065A-4163CA2ED4C2}"/>
              </a:ext>
            </a:extLst>
          </p:cNvPr>
          <p:cNvSpPr txBox="1"/>
          <p:nvPr/>
        </p:nvSpPr>
        <p:spPr>
          <a:xfrm>
            <a:off x="0" y="2611450"/>
            <a:ext cx="10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Overview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60184-2999-233C-B3DF-A07539A90E21}"/>
              </a:ext>
            </a:extLst>
          </p:cNvPr>
          <p:cNvSpPr txBox="1"/>
          <p:nvPr/>
        </p:nvSpPr>
        <p:spPr>
          <a:xfrm>
            <a:off x="58469" y="4074116"/>
            <a:ext cx="958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F49A6C-578D-6FAB-1E7B-51DEEE210CAA}"/>
              </a:ext>
            </a:extLst>
          </p:cNvPr>
          <p:cNvSpPr txBox="1"/>
          <p:nvPr/>
        </p:nvSpPr>
        <p:spPr>
          <a:xfrm>
            <a:off x="179848" y="538931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About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E3DF64-A90B-6624-92B5-203D2B628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07" y="5717401"/>
            <a:ext cx="708738" cy="789992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BBED28-ABAB-6057-20B1-A9041D30EA92}"/>
              </a:ext>
            </a:extLst>
          </p:cNvPr>
          <p:cNvSpPr/>
          <p:nvPr/>
        </p:nvSpPr>
        <p:spPr>
          <a:xfrm>
            <a:off x="1571105" y="1082450"/>
            <a:ext cx="5380213" cy="4798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 by Location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CE868A6-FFBD-0867-E4DB-1CE2BBB46F77}"/>
              </a:ext>
            </a:extLst>
          </p:cNvPr>
          <p:cNvSpPr/>
          <p:nvPr/>
        </p:nvSpPr>
        <p:spPr>
          <a:xfrm rot="5400000">
            <a:off x="748695" y="4444807"/>
            <a:ext cx="867225" cy="320415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CEC85-7BC0-E42F-A33E-037361E86C4F}"/>
              </a:ext>
            </a:extLst>
          </p:cNvPr>
          <p:cNvSpPr/>
          <p:nvPr/>
        </p:nvSpPr>
        <p:spPr>
          <a:xfrm>
            <a:off x="1589888" y="1772816"/>
            <a:ext cx="5361431" cy="50851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3E7-A996-261D-D466-A47EE487570C}"/>
              </a:ext>
            </a:extLst>
          </p:cNvPr>
          <p:cNvSpPr/>
          <p:nvPr/>
        </p:nvSpPr>
        <p:spPr>
          <a:xfrm>
            <a:off x="7313795" y="1120256"/>
            <a:ext cx="4633883" cy="26026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06AE1-8523-3889-3955-66D5881F62C8}"/>
              </a:ext>
            </a:extLst>
          </p:cNvPr>
          <p:cNvSpPr/>
          <p:nvPr/>
        </p:nvSpPr>
        <p:spPr>
          <a:xfrm>
            <a:off x="7313795" y="4092180"/>
            <a:ext cx="4633883" cy="2457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E267E-0A42-BC09-4596-6C90192AF9C4}"/>
              </a:ext>
            </a:extLst>
          </p:cNvPr>
          <p:cNvSpPr/>
          <p:nvPr/>
        </p:nvSpPr>
        <p:spPr>
          <a:xfrm>
            <a:off x="0" y="0"/>
            <a:ext cx="12192000" cy="9930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2B75E73-EDED-086A-4D00-AFC3B00D95A3}"/>
              </a:ext>
            </a:extLst>
          </p:cNvPr>
          <p:cNvSpPr/>
          <p:nvPr/>
        </p:nvSpPr>
        <p:spPr>
          <a:xfrm rot="10800000">
            <a:off x="3264041" y="-14650"/>
            <a:ext cx="7308980" cy="993058"/>
          </a:xfrm>
          <a:prstGeom prst="flowChartManualOperati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82FBA-00F1-CBCB-9D36-6A259A97D68F}"/>
              </a:ext>
            </a:extLst>
          </p:cNvPr>
          <p:cNvSpPr txBox="1"/>
          <p:nvPr/>
        </p:nvSpPr>
        <p:spPr>
          <a:xfrm>
            <a:off x="5302368" y="498535"/>
            <a:ext cx="35309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Property Management Dashboard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4E2F1E-D85E-9D0C-5027-95BFF233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45063" cy="983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18FFF0-CEFC-508B-C918-7EB872EC1C31}"/>
              </a:ext>
            </a:extLst>
          </p:cNvPr>
          <p:cNvSpPr txBox="1"/>
          <p:nvPr/>
        </p:nvSpPr>
        <p:spPr>
          <a:xfrm>
            <a:off x="5736718" y="127197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Real Estate Management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6EDBD-9F80-D4B6-8EF2-213A6E4F1A5B}"/>
              </a:ext>
            </a:extLst>
          </p:cNvPr>
          <p:cNvSpPr/>
          <p:nvPr/>
        </p:nvSpPr>
        <p:spPr>
          <a:xfrm>
            <a:off x="34663" y="1056366"/>
            <a:ext cx="1005634" cy="1315615"/>
          </a:xfrm>
          <a:prstGeom prst="roundRect">
            <a:avLst/>
          </a:prstGeom>
          <a:solidFill>
            <a:srgbClr val="D2C4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B800ED-1801-02F1-782E-3EFFACD0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" y="1101010"/>
            <a:ext cx="928489" cy="92848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98160F-7936-3323-B49F-F3264E30057F}"/>
              </a:ext>
            </a:extLst>
          </p:cNvPr>
          <p:cNvSpPr/>
          <p:nvPr/>
        </p:nvSpPr>
        <p:spPr>
          <a:xfrm>
            <a:off x="34663" y="2480772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496F07-9AE9-2DFC-A869-4B31B6C342D5}"/>
              </a:ext>
            </a:extLst>
          </p:cNvPr>
          <p:cNvSpPr/>
          <p:nvPr/>
        </p:nvSpPr>
        <p:spPr>
          <a:xfrm>
            <a:off x="34663" y="3905178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1383FA-0219-32A0-C750-B782AA0BF29F}"/>
              </a:ext>
            </a:extLst>
          </p:cNvPr>
          <p:cNvSpPr/>
          <p:nvPr/>
        </p:nvSpPr>
        <p:spPr>
          <a:xfrm>
            <a:off x="34663" y="5329585"/>
            <a:ext cx="1005634" cy="1315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8C5DE8-F006-0475-EFEF-8C0880A0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2" y="2994529"/>
            <a:ext cx="623978" cy="623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62B4-C42B-EF87-C957-B534C9573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89" y="4412249"/>
            <a:ext cx="626378" cy="6263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B8DC52-CE2B-666D-065A-4163CA2ED4C2}"/>
              </a:ext>
            </a:extLst>
          </p:cNvPr>
          <p:cNvSpPr txBox="1"/>
          <p:nvPr/>
        </p:nvSpPr>
        <p:spPr>
          <a:xfrm>
            <a:off x="0" y="2611450"/>
            <a:ext cx="1041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Overview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60184-2999-233C-B3DF-A07539A90E21}"/>
              </a:ext>
            </a:extLst>
          </p:cNvPr>
          <p:cNvSpPr txBox="1"/>
          <p:nvPr/>
        </p:nvSpPr>
        <p:spPr>
          <a:xfrm>
            <a:off x="58469" y="4074116"/>
            <a:ext cx="958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F49A6C-578D-6FAB-1E7B-51DEEE210CAA}"/>
              </a:ext>
            </a:extLst>
          </p:cNvPr>
          <p:cNvSpPr txBox="1"/>
          <p:nvPr/>
        </p:nvSpPr>
        <p:spPr>
          <a:xfrm>
            <a:off x="254897" y="5389649"/>
            <a:ext cx="525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Info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E3DF64-A90B-6624-92B5-203D2B628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07" y="5717401"/>
            <a:ext cx="708738" cy="7899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CEC85-7BC0-E42F-A33E-037361E86C4F}"/>
              </a:ext>
            </a:extLst>
          </p:cNvPr>
          <p:cNvSpPr/>
          <p:nvPr/>
        </p:nvSpPr>
        <p:spPr>
          <a:xfrm>
            <a:off x="1588490" y="1268964"/>
            <a:ext cx="10422264" cy="5267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E422E5D-1FFF-6D26-C111-7A3297CF24FA}"/>
              </a:ext>
            </a:extLst>
          </p:cNvPr>
          <p:cNvSpPr/>
          <p:nvPr/>
        </p:nvSpPr>
        <p:spPr>
          <a:xfrm rot="5400000">
            <a:off x="751320" y="5836913"/>
            <a:ext cx="867225" cy="320415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99ACE-D7C4-7013-AB9E-15DC5249A5E2}"/>
              </a:ext>
            </a:extLst>
          </p:cNvPr>
          <p:cNvSpPr txBox="1"/>
          <p:nvPr/>
        </p:nvSpPr>
        <p:spPr>
          <a:xfrm>
            <a:off x="1588490" y="1772816"/>
            <a:ext cx="1042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2440-8CED-6AB0-437B-0D402DE2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2BFF8-FF19-AA09-74B7-9706A7C86EF5}"/>
              </a:ext>
            </a:extLst>
          </p:cNvPr>
          <p:cNvSpPr txBox="1"/>
          <p:nvPr/>
        </p:nvSpPr>
        <p:spPr>
          <a:xfrm>
            <a:off x="4534678" y="165151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Good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5B41A-4086-9278-5AD2-94BCC5F343FB}"/>
              </a:ext>
            </a:extLst>
          </p:cNvPr>
          <p:cNvSpPr txBox="1"/>
          <p:nvPr/>
        </p:nvSpPr>
        <p:spPr>
          <a:xfrm>
            <a:off x="4892351" y="247572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674B-6CB2-5B4C-337F-B9F5ADC87BD7}"/>
              </a:ext>
            </a:extLst>
          </p:cNvPr>
          <p:cNvSpPr txBox="1"/>
          <p:nvPr/>
        </p:nvSpPr>
        <p:spPr>
          <a:xfrm>
            <a:off x="5091404" y="3505199"/>
            <a:ext cx="73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63F91-150A-4F4E-0FFA-11A2B10028F2}"/>
              </a:ext>
            </a:extLst>
          </p:cNvPr>
          <p:cNvSpPr txBox="1"/>
          <p:nvPr/>
        </p:nvSpPr>
        <p:spPr>
          <a:xfrm>
            <a:off x="8238931" y="2276669"/>
            <a:ext cx="173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Waterfront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DAF00-C5F8-BC4A-1E35-9DA64B36E26F}"/>
              </a:ext>
            </a:extLst>
          </p:cNvPr>
          <p:cNvSpPr txBox="1"/>
          <p:nvPr/>
        </p:nvSpPr>
        <p:spPr>
          <a:xfrm>
            <a:off x="8328764" y="3867148"/>
            <a:ext cx="1824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 No Waterfront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EFA6B-77A0-B127-27ED-3E9331847748}"/>
              </a:ext>
            </a:extLst>
          </p:cNvPr>
          <p:cNvSpPr txBox="1"/>
          <p:nvPr/>
        </p:nvSpPr>
        <p:spPr>
          <a:xfrm>
            <a:off x="8328764" y="3514530"/>
            <a:ext cx="173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Waterfront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91F0D-DF3C-EB17-E5D9-3B37ECD269A2}"/>
              </a:ext>
            </a:extLst>
          </p:cNvPr>
          <p:cNvSpPr txBox="1"/>
          <p:nvPr/>
        </p:nvSpPr>
        <p:spPr>
          <a:xfrm>
            <a:off x="7931020" y="4599991"/>
            <a:ext cx="173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Renovated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B4FF4-4E37-34E1-08E9-C906DA3EA2B8}"/>
              </a:ext>
            </a:extLst>
          </p:cNvPr>
          <p:cNvSpPr txBox="1"/>
          <p:nvPr/>
        </p:nvSpPr>
        <p:spPr>
          <a:xfrm>
            <a:off x="8603150" y="2792580"/>
            <a:ext cx="1869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 Yes Waterfront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E2BC5-E0CB-C885-0773-2A7D6FC3F345}"/>
              </a:ext>
            </a:extLst>
          </p:cNvPr>
          <p:cNvSpPr txBox="1"/>
          <p:nvPr/>
        </p:nvSpPr>
        <p:spPr>
          <a:xfrm>
            <a:off x="8083420" y="4752391"/>
            <a:ext cx="173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Renovated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FD9ED-25C5-28DE-847F-F1C512FED1F9}"/>
              </a:ext>
            </a:extLst>
          </p:cNvPr>
          <p:cNvSpPr txBox="1"/>
          <p:nvPr/>
        </p:nvSpPr>
        <p:spPr>
          <a:xfrm>
            <a:off x="8375219" y="5821138"/>
            <a:ext cx="1870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 Renovated 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DD463-CDB9-6B1F-3C79-7D8B7981EF0D}"/>
              </a:ext>
            </a:extLst>
          </p:cNvPr>
          <p:cNvSpPr txBox="1"/>
          <p:nvPr/>
        </p:nvSpPr>
        <p:spPr>
          <a:xfrm>
            <a:off x="5456853" y="5241857"/>
            <a:ext cx="182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 Renovated 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3745C-33A2-7B50-362B-414419A6D4A1}"/>
              </a:ext>
            </a:extLst>
          </p:cNvPr>
          <p:cNvSpPr txBox="1"/>
          <p:nvPr/>
        </p:nvSpPr>
        <p:spPr>
          <a:xfrm>
            <a:off x="500743" y="3699196"/>
            <a:ext cx="352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Bedrooms contained in the properties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83D2D-9335-E623-D00B-0DB8ED8E58A6}"/>
              </a:ext>
            </a:extLst>
          </p:cNvPr>
          <p:cNvSpPr txBox="1"/>
          <p:nvPr/>
        </p:nvSpPr>
        <p:spPr>
          <a:xfrm>
            <a:off x="602961" y="4652485"/>
            <a:ext cx="309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Floor Contained in the properties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26A54-7B78-8EA2-391E-1626A92D360E}"/>
              </a:ext>
            </a:extLst>
          </p:cNvPr>
          <p:cNvSpPr txBox="1"/>
          <p:nvPr/>
        </p:nvSpPr>
        <p:spPr>
          <a:xfrm>
            <a:off x="786882" y="5418366"/>
            <a:ext cx="221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Properties By Year built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F92C7-1409-FBF2-0405-E2550E77A765}"/>
              </a:ext>
            </a:extLst>
          </p:cNvPr>
          <p:cNvSpPr txBox="1"/>
          <p:nvPr/>
        </p:nvSpPr>
        <p:spPr>
          <a:xfrm>
            <a:off x="3254545" y="6303990"/>
            <a:ext cx="2841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Condition Status of properties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A21D6-6779-6C1A-0282-313716270564}"/>
              </a:ext>
            </a:extLst>
          </p:cNvPr>
          <p:cNvSpPr txBox="1"/>
          <p:nvPr/>
        </p:nvSpPr>
        <p:spPr>
          <a:xfrm>
            <a:off x="3126974" y="5714618"/>
            <a:ext cx="155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 Properties</a:t>
            </a:r>
          </a:p>
        </p:txBody>
      </p:sp>
    </p:spTree>
    <p:extLst>
      <p:ext uri="{BB962C8B-B14F-4D97-AF65-F5344CB8AC3E}">
        <p14:creationId xmlns:p14="http://schemas.microsoft.com/office/powerpoint/2010/main" val="151988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159720-7E1B-8288-D40F-A6EFAEC63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115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Phirke</dc:creator>
  <cp:lastModifiedBy>Tejas Phirke</cp:lastModifiedBy>
  <cp:revision>5</cp:revision>
  <dcterms:created xsi:type="dcterms:W3CDTF">2024-06-23T04:16:48Z</dcterms:created>
  <dcterms:modified xsi:type="dcterms:W3CDTF">2024-06-23T23:31:11Z</dcterms:modified>
</cp:coreProperties>
</file>