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AC1D-265E-9B14-F07D-76B8EB6DD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0F5B9-5A92-C4CC-B6D3-8F369393B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B823-5C8D-2612-63E2-7BFC5622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330B-56E2-2A56-9EB0-6C44BC0D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A7D8-F1D3-0821-538A-8D0D24E0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7544-5280-2D2C-E526-38FC8667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15A9E-3BD3-2F67-3D31-F0D378C3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B08C7-0708-3B7C-FDAB-9D357103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214C-8C89-53FE-33F7-A77BEC8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FDA4-7992-BF48-A5E1-D6AA3DD1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5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EA617-56B1-FC8E-272C-3BAB78ED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52E9F-2BC5-5E38-9A26-8F841677C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8528-C54E-5FA9-9479-6E5AD575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D29D-3002-C8A9-CFD1-456DE4CC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2A0D-77CB-B5C8-4E91-69E3F465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F83B-4D49-0D77-2364-3B14EFDD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F503B-3527-CF9A-27FF-BD7D38B2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334D-EEB4-80CE-3C32-8718B1DD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85F30-5159-621F-1245-F90194F1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0C0D-E7AC-8F0B-3B29-BF487615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2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0EF4-4F5F-6BF4-63D5-A95E82C5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7ECB8-4ABC-0031-D614-92FCF65B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8740C-E054-0F95-4FDD-03FDEAF3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4FBF-6A2B-E201-17D8-6505A18EE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BA28-A917-405B-F157-8CD8ABCE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2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B688-5EC7-59B4-ACA3-24B6522C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0742-B0DF-D4EB-8A06-C0E6D4F4D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241E-8082-ED35-52EC-3AD04E34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1CC7B-ACA8-C5E2-A9CD-325407D8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F904-107D-1B39-41F5-F5FE639B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F48EC-6213-03C9-EDB9-061CAC58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16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9017-54DA-69EC-F2CA-498FA701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E1BA5-A8B9-0CCC-A0DF-6DE9AC60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38BBD-F250-1573-D8A6-DBC2D3958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4B3E7-976C-5F0C-83AD-8A01CD623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4DD5F-8203-0EF7-E326-B8300833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19B62-D405-457E-5CB9-CED3F23D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F1E26E-9FFF-2FB8-05AB-81B32497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B39CE-5D96-161A-6438-701E3720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1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6DFD-14BC-87ED-C262-92EBFF68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FC3AB-8C5D-69FE-6CB7-5B2AF6FC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CDCF2-681A-2772-450A-7102E9A2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79AE6-2F93-690B-E843-17317D5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3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CBEE7-8A40-651D-0E11-6D33F407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45F6-63DE-52B0-948A-ACB6B8EC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123F-7CB8-B66E-8391-FA3175CE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43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9A7-25F0-BF4F-EA83-50628314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0206-6702-E25A-3191-5F2853C2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74D30-C17A-08EB-D9DF-154800616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6C47-3195-EC06-97E6-0467D389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A864C-5173-7A4D-D6AF-6D2798A0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5A37-D249-0651-9FF5-1DF16D89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4DC4-ADB2-81D9-476B-17916337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CD202-1746-0E64-4E04-FDAEC3395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81D5A-181B-BF93-3D5B-27864ADF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58679-FBC6-45C0-2EBA-F32E3061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7FF1-66C1-3E7A-2CE7-649A69E1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A554C-F2B2-EA1C-25E8-B41813C2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21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A5BB1F-5614-8C74-D9E6-47888E5B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EACC6-B75C-7017-A844-30072D274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8ACD9-4CD4-3CE9-E489-B6C9A30BA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EEB50-4883-4E36-A03E-7E8884393F9A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6EE2-42F7-5455-C586-B7AEC6321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1959-ADFF-9A67-4E6E-5085E8A2E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2384-2FA9-43CC-9119-0D172500C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4E396C-0099-9DE7-ED71-57197D716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382" y="240174"/>
            <a:ext cx="11505235" cy="6377652"/>
          </a:xfrm>
        </p:spPr>
        <p:txBody>
          <a:bodyPr>
            <a:normAutofit/>
          </a:bodyPr>
          <a:lstStyle/>
          <a:p>
            <a:pPr algn="l"/>
            <a:r>
              <a:rPr lang="en-US" sz="2200" b="1" dirty="0"/>
              <a:t>TITLE:</a:t>
            </a:r>
            <a:r>
              <a:rPr lang="en-US" sz="2200" dirty="0"/>
              <a:t>REAL TIME TRANSLATOR USING MACHINE LEARNING</a:t>
            </a:r>
          </a:p>
          <a:p>
            <a:pPr algn="l"/>
            <a:r>
              <a:rPr lang="en-US" sz="1800" b="1" dirty="0"/>
              <a:t>PROBLEM STATEMENT:</a:t>
            </a:r>
          </a:p>
          <a:p>
            <a:pPr algn="l"/>
            <a:r>
              <a:rPr lang="en-US" sz="1800" dirty="0"/>
              <a:t>Develop an interface where we can have a smooth translation experience.</a:t>
            </a:r>
          </a:p>
          <a:p>
            <a:pPr algn="l"/>
            <a:r>
              <a:rPr lang="en-US" sz="1800" b="1" dirty="0"/>
              <a:t>ALGORITHM:</a:t>
            </a:r>
          </a:p>
          <a:p>
            <a:pPr algn="l"/>
            <a:r>
              <a:rPr lang="en-US" sz="1800" b="1" dirty="0"/>
              <a:t>We are using an algorithm called  seq2seq, this algorithm coverts one sequence to another sequence, it uses natural language processing to learn about the </a:t>
            </a:r>
            <a:r>
              <a:rPr lang="en-US" sz="1800" b="1"/>
              <a:t>given data.</a:t>
            </a:r>
            <a:endParaRPr lang="en-US" sz="1800" b="1" dirty="0"/>
          </a:p>
          <a:p>
            <a:pPr marL="342900" indent="-342900" algn="l">
              <a:buAutoNum type="arabicPeriod"/>
            </a:pPr>
            <a:r>
              <a:rPr lang="en-US" sz="1800" dirty="0"/>
              <a:t>Data Preparation: Collect words of different languages and their English meanings. </a:t>
            </a:r>
          </a:p>
          <a:p>
            <a:pPr marL="342900" indent="-342900" algn="l">
              <a:buAutoNum type="arabicPeriod"/>
            </a:pPr>
            <a:r>
              <a:rPr lang="en-US" sz="1800" dirty="0"/>
              <a:t>Answering: Match and suggest the exact translation of the given word</a:t>
            </a:r>
          </a:p>
          <a:p>
            <a:pPr algn="l"/>
            <a:r>
              <a:rPr lang="en-US" sz="1800" b="1" dirty="0"/>
              <a:t>DATASET:</a:t>
            </a:r>
          </a:p>
          <a:p>
            <a:pPr algn="l"/>
            <a:r>
              <a:rPr lang="en-US" sz="1800" b="1" dirty="0"/>
              <a:t> </a:t>
            </a:r>
            <a:r>
              <a:rPr lang="en-US" sz="1800" dirty="0" err="1"/>
              <a:t>Googletrans</a:t>
            </a:r>
            <a:endParaRPr lang="en-US" sz="1800" dirty="0"/>
          </a:p>
          <a:p>
            <a:pPr algn="l"/>
            <a:r>
              <a:rPr lang="en-US" sz="1800" b="1" dirty="0"/>
              <a:t>SAMPLE OUTPUT:</a:t>
            </a:r>
          </a:p>
          <a:p>
            <a:pPr algn="l"/>
            <a:r>
              <a:rPr lang="en-US" sz="1800" dirty="0"/>
              <a:t>User input: hello how are you</a:t>
            </a:r>
          </a:p>
          <a:p>
            <a:pPr algn="l"/>
            <a:r>
              <a:rPr lang="en-US" sz="1800" dirty="0"/>
              <a:t>Output: </a:t>
            </a:r>
            <a:r>
              <a:rPr lang="hi-IN" sz="1800" dirty="0"/>
              <a:t>हैलो, क्या हाल हैं</a:t>
            </a:r>
            <a:endParaRPr lang="en-US" sz="1800" dirty="0"/>
          </a:p>
          <a:p>
            <a:pPr algn="l"/>
            <a:endParaRPr lang="en-US" sz="1800" dirty="0"/>
          </a:p>
          <a:p>
            <a:pPr algn="r"/>
            <a:r>
              <a:rPr lang="en-US" sz="2000" dirty="0"/>
              <a:t>2320040002-Sujan</a:t>
            </a:r>
          </a:p>
          <a:p>
            <a:pPr algn="r"/>
            <a:r>
              <a:rPr lang="en-US" sz="2000" dirty="0"/>
              <a:t>2320040005-Tejasri</a:t>
            </a:r>
          </a:p>
          <a:p>
            <a:pPr algn="r"/>
            <a:r>
              <a:rPr lang="en-US" sz="2000" dirty="0"/>
              <a:t>2320040051-Srija</a:t>
            </a:r>
          </a:p>
        </p:txBody>
      </p:sp>
    </p:spTree>
    <p:extLst>
      <p:ext uri="{BB962C8B-B14F-4D97-AF65-F5344CB8AC3E}">
        <p14:creationId xmlns:p14="http://schemas.microsoft.com/office/powerpoint/2010/main" val="279313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velivala keerthi</dc:creator>
  <cp:lastModifiedBy>Ravi Sujan Chowdary</cp:lastModifiedBy>
  <cp:revision>3</cp:revision>
  <dcterms:created xsi:type="dcterms:W3CDTF">2024-08-25T18:49:56Z</dcterms:created>
  <dcterms:modified xsi:type="dcterms:W3CDTF">2024-08-26T07:43:20Z</dcterms:modified>
</cp:coreProperties>
</file>