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9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4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2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63AD-6CAD-4110-B121-CCD338FE58D0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3675-4786-4B7D-8B31-11AB28C59E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83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F64C-5229-406C-838F-B1F4301D4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7200" dirty="0"/>
              <a:t>Resume Classification</a:t>
            </a:r>
            <a:br>
              <a:rPr lang="en-US" sz="7200" dirty="0"/>
            </a:br>
            <a:r>
              <a:rPr lang="en-US" sz="7200" dirty="0"/>
              <a:t> </a:t>
            </a:r>
            <a:r>
              <a:rPr lang="en-US" sz="4400" dirty="0">
                <a:solidFill>
                  <a:schemeClr val="bg1"/>
                </a:solidFill>
              </a:rPr>
              <a:t>Group-6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595A-4D83-49A4-BC96-91691EF94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z="3200" dirty="0"/>
              <a:t>Mentors: Karthik and </a:t>
            </a:r>
            <a:r>
              <a:rPr lang="en-US" sz="3200" dirty="0" err="1"/>
              <a:t>Dhanya</a:t>
            </a:r>
            <a:endParaRPr lang="en-US" sz="3200" dirty="0"/>
          </a:p>
          <a:p>
            <a:pPr algn="r"/>
            <a:endParaRPr lang="en-US" sz="3200" dirty="0"/>
          </a:p>
          <a:p>
            <a:pPr algn="r"/>
            <a:r>
              <a:rPr lang="en-US" dirty="0"/>
              <a:t>4/3/2023</a:t>
            </a:r>
          </a:p>
        </p:txBody>
      </p:sp>
    </p:spTree>
    <p:extLst>
      <p:ext uri="{BB962C8B-B14F-4D97-AF65-F5344CB8AC3E}">
        <p14:creationId xmlns:p14="http://schemas.microsoft.com/office/powerpoint/2010/main" val="135159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7054"/>
            <a:ext cx="9905998" cy="712177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 FREQUENCY</a:t>
            </a:r>
          </a:p>
        </p:txBody>
      </p:sp>
      <p:pic>
        <p:nvPicPr>
          <p:cNvPr id="6" name="Content Placeholder 5" descr="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554" y="928502"/>
            <a:ext cx="8854593" cy="530524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0678"/>
            <a:ext cx="9905998" cy="74734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 FREQUENCY</a:t>
            </a:r>
            <a:endParaRPr lang="en-US" dirty="0"/>
          </a:p>
        </p:txBody>
      </p:sp>
      <p:pic>
        <p:nvPicPr>
          <p:cNvPr id="4" name="Content Placeholder 3" descr="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346" y="790843"/>
            <a:ext cx="6690946" cy="590010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3092"/>
            <a:ext cx="9905998" cy="65942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WORDCLOUD</a:t>
            </a:r>
          </a:p>
        </p:txBody>
      </p:sp>
      <p:pic>
        <p:nvPicPr>
          <p:cNvPr id="5" name="Content Placeholder 4" descr="Screenshot 2023-04-10 1323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369" y="904898"/>
            <a:ext cx="6576645" cy="560203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0678"/>
            <a:ext cx="9905998" cy="67700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WORDCLOUD</a:t>
            </a:r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815" y="958361"/>
            <a:ext cx="9085623" cy="3015761"/>
          </a:xfr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17" y="4326107"/>
            <a:ext cx="7807888" cy="22065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8262"/>
            <a:ext cx="9905998" cy="59787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LABEL ENCODING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75946"/>
            <a:ext cx="10016026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0 - PeopleSoft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1 - React JS Developer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2 - SQL Developer Lightning Insight Resume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3 - Workday Resume </a:t>
            </a:r>
          </a:p>
          <a:p>
            <a:pPr>
              <a:buNone/>
            </a:pPr>
            <a:r>
              <a:rPr lang="en-US" sz="4400" dirty="0">
                <a:solidFill>
                  <a:schemeClr val="bg1"/>
                </a:solidFill>
              </a:rPr>
              <a:t>4 - internship Resume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4638"/>
            <a:ext cx="9905998" cy="562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PIE CHART </a:t>
            </a:r>
          </a:p>
        </p:txBody>
      </p:sp>
      <p:pic>
        <p:nvPicPr>
          <p:cNvPr id="4" name="Content Placeholder 3" descr="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292" y="935955"/>
            <a:ext cx="6066692" cy="592204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08BA-0AAB-780A-E9FA-546B7C8A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2060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7FBA-9E57-998F-786B-862783E7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19" y="1478570"/>
            <a:ext cx="9905999" cy="354171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Random Forest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SVM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Multinomial Naïve Bayes.</a:t>
            </a:r>
          </a:p>
          <a:p>
            <a:r>
              <a:rPr lang="en-IN" sz="2800" dirty="0" err="1">
                <a:solidFill>
                  <a:schemeClr val="bg1"/>
                </a:solidFill>
              </a:rPr>
              <a:t>Adaboost</a:t>
            </a:r>
            <a:r>
              <a:rPr lang="en-IN" sz="2800" dirty="0">
                <a:solidFill>
                  <a:schemeClr val="bg1"/>
                </a:solidFill>
              </a:rPr>
              <a:t>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Gradient Boost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XGBM and LGBM.</a:t>
            </a:r>
          </a:p>
          <a:p>
            <a:r>
              <a:rPr lang="en-IN" sz="2800" dirty="0">
                <a:solidFill>
                  <a:schemeClr val="bg1"/>
                </a:solidFill>
              </a:rPr>
              <a:t>Decision Tree Classifier.</a:t>
            </a:r>
          </a:p>
          <a:p>
            <a:r>
              <a:rPr lang="en-IN" sz="2800" dirty="0">
                <a:solidFill>
                  <a:schemeClr val="bg1"/>
                </a:solidFill>
              </a:rPr>
              <a:t>KNN Classifier.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6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0EC-5AE9-50A6-EEA8-A28E45AE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711" y="283611"/>
            <a:ext cx="9905998" cy="147857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2060"/>
                </a:solidFill>
              </a:rPr>
              <a:t>       Model evaluation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77504-584A-D6DD-BB4B-AC238D3C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8" y="2026415"/>
            <a:ext cx="10960004" cy="4314989"/>
          </a:xfrm>
        </p:spPr>
      </p:pic>
    </p:spTree>
    <p:extLst>
      <p:ext uri="{BB962C8B-B14F-4D97-AF65-F5344CB8AC3E}">
        <p14:creationId xmlns:p14="http://schemas.microsoft.com/office/powerpoint/2010/main" val="165231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814B54-4190-EC37-59DF-F97AE21C1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2214947"/>
            <a:ext cx="7847956" cy="369675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53488ED-2765-1058-593F-274BC4F4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44038" cy="1478570"/>
          </a:xfrm>
        </p:spPr>
        <p:txBody>
          <a:bodyPr>
            <a:no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solidFill>
                  <a:schemeClr val="bg1"/>
                </a:solidFill>
              </a:rPr>
              <a:t>We have chose SVM(SVC) as our final model as it has the optimum TEST &amp; TRAIN Accuracy (94/90) compared to other models which are over fitting and have less accuracy. </a:t>
            </a:r>
            <a:br>
              <a:rPr lang="en-IN" sz="2800" dirty="0">
                <a:solidFill>
                  <a:schemeClr val="bg1"/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809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56" y="1939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chemeClr val="accent5">
                    <a:lumMod val="50000"/>
                  </a:schemeClr>
                </a:solidFill>
              </a:rPr>
              <a:t>dEPLoyMENT</a:t>
            </a:r>
            <a:endParaRPr lang="en-IN" sz="5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669" y="1650771"/>
            <a:ext cx="3985759" cy="4064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used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for deployment of our model.</a:t>
            </a:r>
          </a:p>
          <a:p>
            <a:r>
              <a:rPr lang="en-US" dirty="0">
                <a:solidFill>
                  <a:schemeClr val="bg1"/>
                </a:solidFill>
              </a:rPr>
              <a:t>We used </a:t>
            </a:r>
            <a:r>
              <a:rPr lang="en-US" dirty="0" err="1">
                <a:solidFill>
                  <a:schemeClr val="bg1"/>
                </a:solidFill>
              </a:rPr>
              <a:t>aspose</a:t>
            </a:r>
            <a:r>
              <a:rPr lang="en-US" dirty="0">
                <a:solidFill>
                  <a:schemeClr val="bg1"/>
                </a:solidFill>
              </a:rPr>
              <a:t>-words library for extraction of words from the resumes.</a:t>
            </a:r>
          </a:p>
          <a:p>
            <a:r>
              <a:rPr lang="en-US" dirty="0">
                <a:solidFill>
                  <a:schemeClr val="bg1"/>
                </a:solidFill>
              </a:rPr>
              <a:t>We created </a:t>
            </a:r>
            <a:r>
              <a:rPr lang="en-US" dirty="0" err="1">
                <a:solidFill>
                  <a:schemeClr val="bg1"/>
                </a:solidFill>
              </a:rPr>
              <a:t>word_vectorizer</a:t>
            </a:r>
            <a:r>
              <a:rPr lang="en-US" dirty="0">
                <a:solidFill>
                  <a:schemeClr val="bg1"/>
                </a:solidFill>
              </a:rPr>
              <a:t> and SVM model pickle file for the deployment.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22" y="1313769"/>
            <a:ext cx="6117092" cy="53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10E7-1116-43D9-94C5-731E2752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7177-5CA8-4569-B30E-19B78904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Rohith S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Akshay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N R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Tejas R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S.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Dharshan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Kumaar</a:t>
            </a:r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Mr. Mohammed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Saquib</a:t>
            </a:r>
            <a:r>
              <a:rPr lang="en-I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Ayubi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1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" y="1436913"/>
            <a:ext cx="8164285" cy="5095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8429" y="9797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30829" y="11321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32114" y="674915"/>
            <a:ext cx="9339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also used word frequency graph and word cloud for better understanding of the resume.</a:t>
            </a:r>
          </a:p>
        </p:txBody>
      </p:sp>
    </p:spTree>
    <p:extLst>
      <p:ext uri="{BB962C8B-B14F-4D97-AF65-F5344CB8AC3E}">
        <p14:creationId xmlns:p14="http://schemas.microsoft.com/office/powerpoint/2010/main" val="123465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946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Challenges</a:t>
            </a:r>
            <a:endParaRPr lang="en-IN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3229"/>
            <a:ext cx="9905999" cy="47026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had the problem with the types of resume files format for data extraction,</a:t>
            </a:r>
            <a:r>
              <a:rPr lang="en-IN" dirty="0">
                <a:solidFill>
                  <a:schemeClr val="bg1"/>
                </a:solidFill>
              </a:rPr>
              <a:t> then we used pdf2docx library to overcome this challenge.</a:t>
            </a:r>
          </a:p>
          <a:p>
            <a:r>
              <a:rPr lang="en-US" dirty="0">
                <a:solidFill>
                  <a:schemeClr val="bg1"/>
                </a:solidFill>
              </a:rPr>
              <a:t>We used a lot of libraries to extract texts in the deployment but was not working properly, then we found out about </a:t>
            </a:r>
            <a:r>
              <a:rPr lang="en-US" dirty="0" err="1">
                <a:solidFill>
                  <a:schemeClr val="bg1"/>
                </a:solidFill>
              </a:rPr>
              <a:t>aspose</a:t>
            </a:r>
            <a:r>
              <a:rPr lang="en-US" dirty="0">
                <a:solidFill>
                  <a:schemeClr val="bg1"/>
                </a:solidFill>
              </a:rPr>
              <a:t>-words library to overcome the challenge.</a:t>
            </a:r>
          </a:p>
          <a:p>
            <a:r>
              <a:rPr lang="en-US" dirty="0">
                <a:solidFill>
                  <a:schemeClr val="bg1"/>
                </a:solidFill>
              </a:rPr>
              <a:t>As the deployment took a lot of time to load the results. We used pickle files to overcome this issue.</a:t>
            </a:r>
          </a:p>
          <a:p>
            <a:r>
              <a:rPr lang="en-US" dirty="0">
                <a:solidFill>
                  <a:schemeClr val="bg1"/>
                </a:solidFill>
              </a:rPr>
              <a:t>We had error in the deployment with features, So we created a pickle file for </a:t>
            </a:r>
            <a:r>
              <a:rPr lang="en-US" dirty="0" err="1">
                <a:solidFill>
                  <a:schemeClr val="bg1"/>
                </a:solidFill>
              </a:rPr>
              <a:t>Tfidf_vectorizer</a:t>
            </a:r>
            <a:r>
              <a:rPr lang="en-US" dirty="0">
                <a:solidFill>
                  <a:schemeClr val="bg1"/>
                </a:solidFill>
              </a:rPr>
              <a:t> to overcome this challenge.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5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2371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THANK YOU</a:t>
            </a:r>
            <a:endParaRPr lang="en-IN" sz="9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8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B1C8-C58C-4679-AA94-1C0FE324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8207"/>
            <a:ext cx="8791575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Business Objective: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39B9A-88EC-4A92-809F-7323DA967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business objective  of Resume Classification is to help the organization to save time and resources in sorting resumes by job role , by our model it will save much of time per day for The Human Resources Department.</a:t>
            </a:r>
          </a:p>
        </p:txBody>
      </p:sp>
    </p:spTree>
    <p:extLst>
      <p:ext uri="{BB962C8B-B14F-4D97-AF65-F5344CB8AC3E}">
        <p14:creationId xmlns:p14="http://schemas.microsoft.com/office/powerpoint/2010/main" val="17500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D7D1-13F3-441A-B1CC-4ECD881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0952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Extraction 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E685-70FD-4B8B-978F-68F8B64A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24" y="1419568"/>
            <a:ext cx="9905999" cy="1965889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First we converted resumes from pdf format to docx format.</a:t>
            </a:r>
          </a:p>
          <a:p>
            <a:r>
              <a:rPr lang="en-US" sz="3400" dirty="0">
                <a:solidFill>
                  <a:schemeClr val="bg1"/>
                </a:solidFill>
              </a:rPr>
              <a:t>We used python library to extract text data from the converted resumes.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B8458-5222-FAEE-6107-5E2D53F7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3" y="2900317"/>
            <a:ext cx="11132607" cy="282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EC2F-4D88-5E4C-DE1A-0D40F84E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82515"/>
            <a:ext cx="9905999" cy="500868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Then we converted the each category to a data frame and concatenated to a single data frame.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EBFF8-A2B0-E4CE-AE56-0AA49F7E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77" y="2810962"/>
            <a:ext cx="9398977" cy="3825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D66DE-763E-C2D5-A97A-11C7EB48F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7" y="2111749"/>
            <a:ext cx="939897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6" y="879231"/>
            <a:ext cx="10552356" cy="4571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                       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870" y="1239714"/>
            <a:ext cx="10594730" cy="54424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1.Transforming all the texts into lower case 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2.Removing the </a:t>
            </a:r>
            <a:r>
              <a:rPr lang="en-US" sz="4000" dirty="0" err="1">
                <a:solidFill>
                  <a:schemeClr val="bg1"/>
                </a:solidFill>
              </a:rPr>
              <a:t>numericals,url’s,special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characters,mentions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3.Tokenization,lemmatization.</a:t>
            </a:r>
          </a:p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4.Checking the word frequency and removing the stop words.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73723" y="175843"/>
            <a:ext cx="10119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</a:t>
            </a:r>
            <a:r>
              <a:rPr lang="en-US" sz="4400" dirty="0">
                <a:solidFill>
                  <a:schemeClr val="bg2"/>
                </a:solidFill>
              </a:rPr>
              <a:t>EDA AND VISUALIZATIONS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175847"/>
            <a:ext cx="10203349" cy="63304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CATEGORYWISE COUNT PLOT</a:t>
            </a:r>
          </a:p>
        </p:txBody>
      </p:sp>
      <p:pic>
        <p:nvPicPr>
          <p:cNvPr id="4" name="Content Placeholder 3" descr="Screenshot 2023-04-10 13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22" y="1732084"/>
            <a:ext cx="10240005" cy="373547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600"/>
            <a:ext cx="9905998" cy="5099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BIGRAM WORD FREQUENCY </a:t>
            </a:r>
          </a:p>
        </p:txBody>
      </p:sp>
      <p:pic>
        <p:nvPicPr>
          <p:cNvPr id="4" name="Content Placeholder 3" descr="Screenshot 2023-04-10 13223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51" y="896815"/>
            <a:ext cx="9785387" cy="527538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49470"/>
            <a:ext cx="9905998" cy="6858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TRIGRAM WORD FREQUENCY</a:t>
            </a:r>
          </a:p>
        </p:txBody>
      </p:sp>
      <p:pic>
        <p:nvPicPr>
          <p:cNvPr id="4" name="Content Placeholder 3" descr="Screenshot 2023-04-10 13225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62" y="816847"/>
            <a:ext cx="9566030" cy="556220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408</TotalTime>
  <Words>449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Tw Cen MT</vt:lpstr>
      <vt:lpstr>Circuit</vt:lpstr>
      <vt:lpstr>Resume Classification  Group-6</vt:lpstr>
      <vt:lpstr>Team Members:</vt:lpstr>
      <vt:lpstr>Business Objective: </vt:lpstr>
      <vt:lpstr>Extraction process:</vt:lpstr>
      <vt:lpstr>PowerPoint Presentation</vt:lpstr>
      <vt:lpstr>                        DATA PREPROCESSING</vt:lpstr>
      <vt:lpstr>CATEGORYWISE COUNT PLOT</vt:lpstr>
      <vt:lpstr>BIGRAM WORD FREQUENCY </vt:lpstr>
      <vt:lpstr>TRIGRAM WORD FREQUENCY</vt:lpstr>
      <vt:lpstr>CATEGORYWISE WORD FREQUENCY</vt:lpstr>
      <vt:lpstr>CATEGORYWISE WORD FREQUENCY</vt:lpstr>
      <vt:lpstr>WORDCLOUD</vt:lpstr>
      <vt:lpstr>CATEGORYWISE WORDCLOUD</vt:lpstr>
      <vt:lpstr>LABEL ENCODING </vt:lpstr>
      <vt:lpstr>PIE CHART </vt:lpstr>
      <vt:lpstr>Models</vt:lpstr>
      <vt:lpstr>       Model evaluation Metrics</vt:lpstr>
      <vt:lpstr>We have chose SVM(SVC) as our final model as it has the optimum TEST &amp; TRAIN Accuracy (94/90) compared to other models which are over fitting and have less accuracy.  </vt:lpstr>
      <vt:lpstr>dEPLoyMENT</vt:lpstr>
      <vt:lpstr>PowerPoint Presentation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  Group-7</dc:title>
  <dc:creator>Hi</dc:creator>
  <cp:lastModifiedBy>Tejas R</cp:lastModifiedBy>
  <cp:revision>29</cp:revision>
  <dcterms:created xsi:type="dcterms:W3CDTF">2023-04-03T09:27:57Z</dcterms:created>
  <dcterms:modified xsi:type="dcterms:W3CDTF">2023-06-28T13:48:22Z</dcterms:modified>
</cp:coreProperties>
</file>