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85323"/>
          </a:xfrm>
        </p:spPr>
        <p:txBody>
          <a:bodyPr/>
          <a:lstStyle/>
          <a:p>
            <a:pPr algn="l"/>
            <a:r>
              <a:rPr lang="en-US" sz="2400" dirty="0"/>
              <a:t>Name : TEJASRAM B</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au813821243057</a:t>
            </a:r>
            <a:br>
              <a:rPr lang="en-US" sz="2400" dirty="0"/>
            </a:br>
            <a:r>
              <a:rPr lang="en-US" sz="2400" dirty="0"/>
              <a:t>REG NO : 813821243057</a:t>
            </a:r>
            <a:br>
              <a:rPr lang="en-US" sz="2400" dirty="0"/>
            </a:br>
            <a:r>
              <a:rPr lang="en-US" sz="2400" dirty="0"/>
              <a:t>EMAIL ID </a:t>
            </a:r>
            <a:r>
              <a:rPr lang="en-US" sz="2400"/>
              <a:t>: tejasram03@</a:t>
            </a:r>
            <a:r>
              <a:rPr lang="en-US" sz="2400" dirty="0"/>
              <a:t>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8" y="6111875"/>
            <a:ext cx="7774941"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https://github.com/tejasram2003/TNSDC_NAAN_MUDHALVAN_BRAIN_TUMOUR_DETECTION</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493</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TEJASRAM B COLLEGE : SARANATHAN COLLEGE OF ENGINEERING BRANCH : ARTIFICIAL INTELLIGENCE AND DATA SCIENCE YEAR : THIRD YEAR NM ID : au813821243057 REG NO : 813821243057 EMAIL ID : tejasram03@gmail.com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Roshan Kumar B</cp:lastModifiedBy>
  <cp:revision>10</cp:revision>
  <dcterms:created xsi:type="dcterms:W3CDTF">2024-04-04T05:03:58Z</dcterms:created>
  <dcterms:modified xsi:type="dcterms:W3CDTF">2024-04-05T07:16:15Z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