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379080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8229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152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632882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957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3438854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353950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27091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377481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8D01F-0F66-4C34-AF69-2A093F7055A1}"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191473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08D01F-0F66-4C34-AF69-2A093F7055A1}"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415832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08D01F-0F66-4C34-AF69-2A093F7055A1}"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329974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08D01F-0F66-4C34-AF69-2A093F7055A1}"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137347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8D01F-0F66-4C34-AF69-2A093F7055A1}"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352107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08D01F-0F66-4C34-AF69-2A093F7055A1}"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427720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8D01F-0F66-4C34-AF69-2A093F7055A1}"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26DD60-C602-4E21-8E51-68CF9F2859E0}" type="slidenum">
              <a:rPr lang="en-IN" smtClean="0"/>
              <a:t>‹#›</a:t>
            </a:fld>
            <a:endParaRPr lang="en-IN"/>
          </a:p>
        </p:txBody>
      </p:sp>
    </p:spTree>
    <p:extLst>
      <p:ext uri="{BB962C8B-B14F-4D97-AF65-F5344CB8AC3E}">
        <p14:creationId xmlns:p14="http://schemas.microsoft.com/office/powerpoint/2010/main" val="165394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08D01F-0F66-4C34-AF69-2A093F7055A1}" type="datetimeFigureOut">
              <a:rPr lang="en-IN" smtClean="0"/>
              <a:t>01-04-2024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726DD60-C602-4E21-8E51-68CF9F2859E0}" type="slidenum">
              <a:rPr lang="en-IN" smtClean="0"/>
              <a:t>‹#›</a:t>
            </a:fld>
            <a:endParaRPr lang="en-IN"/>
          </a:p>
        </p:txBody>
      </p:sp>
    </p:spTree>
    <p:extLst>
      <p:ext uri="{BB962C8B-B14F-4D97-AF65-F5344CB8AC3E}">
        <p14:creationId xmlns:p14="http://schemas.microsoft.com/office/powerpoint/2010/main" val="117716995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9219-5694-33EE-0F5E-9719749B7D61}"/>
              </a:ext>
            </a:extLst>
          </p:cNvPr>
          <p:cNvSpPr>
            <a:spLocks noGrp="1"/>
          </p:cNvSpPr>
          <p:nvPr>
            <p:ph type="ctrTitle"/>
          </p:nvPr>
        </p:nvSpPr>
        <p:spPr/>
        <p:txBody>
          <a:bodyPr/>
          <a:lstStyle/>
          <a:p>
            <a:r>
              <a:rPr lang="en-US" dirty="0"/>
              <a:t>TEJASREE P</a:t>
            </a:r>
            <a:endParaRPr lang="en-IN" dirty="0"/>
          </a:p>
        </p:txBody>
      </p:sp>
      <p:sp>
        <p:nvSpPr>
          <p:cNvPr id="3" name="Subtitle 2">
            <a:extLst>
              <a:ext uri="{FF2B5EF4-FFF2-40B4-BE49-F238E27FC236}">
                <a16:creationId xmlns:a16="http://schemas.microsoft.com/office/drawing/2014/main" id="{07C28A91-EEAF-7D8C-1456-707BB8A1BC0D}"/>
              </a:ext>
            </a:extLst>
          </p:cNvPr>
          <p:cNvSpPr>
            <a:spLocks noGrp="1"/>
          </p:cNvSpPr>
          <p:nvPr>
            <p:ph type="subTitle" idx="1"/>
          </p:nvPr>
        </p:nvSpPr>
        <p:spPr/>
        <p:txBody>
          <a:bodyPr>
            <a:normAutofit/>
          </a:bodyPr>
          <a:lstStyle/>
          <a:p>
            <a:r>
              <a:rPr lang="en-US" sz="4000" dirty="0">
                <a:solidFill>
                  <a:schemeClr val="tx1"/>
                </a:solidFill>
              </a:rPr>
              <a:t>FINAL PROJECT </a:t>
            </a:r>
            <a:endParaRPr lang="en-IN" sz="4400" dirty="0">
              <a:solidFill>
                <a:schemeClr val="tx1"/>
              </a:solidFill>
            </a:endParaRPr>
          </a:p>
        </p:txBody>
      </p:sp>
    </p:spTree>
    <p:extLst>
      <p:ext uri="{BB962C8B-B14F-4D97-AF65-F5344CB8AC3E}">
        <p14:creationId xmlns:p14="http://schemas.microsoft.com/office/powerpoint/2010/main" val="2840406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FF11-026D-4D3A-5605-8EA95C031D92}"/>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4F159BE6-6ECC-9565-534C-0DF2ABD6EEC6}"/>
              </a:ext>
            </a:extLst>
          </p:cNvPr>
          <p:cNvSpPr>
            <a:spLocks noGrp="1"/>
          </p:cNvSpPr>
          <p:nvPr>
            <p:ph idx="1"/>
          </p:nvPr>
        </p:nvSpPr>
        <p:spPr/>
        <p:txBody>
          <a:bodyPr/>
          <a:lstStyle/>
          <a:p>
            <a:r>
              <a:rPr lang="en-US" dirty="0"/>
              <a:t>The expected result of our project is a trained deep learning model capable of effectively enhancing image resolution. We will evaluate the performance of our model using quantitative metrics such as Peak Signal-to-Noise Ratio (PSNR), Structural Similarity Index (SSIM), and qualitative assessment through visual inspection. The ultimate goal is to demonstrate the effectiveness and applicability of our solution in various real-world scenarios, providing high-quality, detailed images for different end users.</a:t>
            </a:r>
            <a:endParaRPr lang="en-IN" dirty="0"/>
          </a:p>
        </p:txBody>
      </p:sp>
    </p:spTree>
    <p:extLst>
      <p:ext uri="{BB962C8B-B14F-4D97-AF65-F5344CB8AC3E}">
        <p14:creationId xmlns:p14="http://schemas.microsoft.com/office/powerpoint/2010/main" val="249465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30E9-FF94-0319-2E96-C45EFEA8EF67}"/>
              </a:ext>
            </a:extLst>
          </p:cNvPr>
          <p:cNvSpPr>
            <a:spLocks noGrp="1"/>
          </p:cNvSpPr>
          <p:nvPr>
            <p:ph type="title"/>
          </p:nvPr>
        </p:nvSpPr>
        <p:spPr/>
        <p:txBody>
          <a:bodyPr/>
          <a:lstStyle/>
          <a:p>
            <a:r>
              <a:rPr lang="en-US" dirty="0"/>
              <a:t>DEEP LEARNING FOR IMAGE SUPER </a:t>
            </a:r>
            <a:br>
              <a:rPr lang="en-US" dirty="0"/>
            </a:br>
            <a:r>
              <a:rPr lang="en-US" dirty="0"/>
              <a:t>RESOLUTIONS USING CNNS</a:t>
            </a:r>
            <a:endParaRPr lang="en-IN" dirty="0"/>
          </a:p>
        </p:txBody>
      </p:sp>
      <p:sp>
        <p:nvSpPr>
          <p:cNvPr id="3" name="Content Placeholder 2">
            <a:extLst>
              <a:ext uri="{FF2B5EF4-FFF2-40B4-BE49-F238E27FC236}">
                <a16:creationId xmlns:a16="http://schemas.microsoft.com/office/drawing/2014/main" id="{83C604E2-15C4-995B-53D0-D7406E1E64F8}"/>
              </a:ext>
            </a:extLst>
          </p:cNvPr>
          <p:cNvSpPr>
            <a:spLocks noGrp="1"/>
          </p:cNvSpPr>
          <p:nvPr>
            <p:ph idx="1"/>
          </p:nvPr>
        </p:nvSpPr>
        <p:spPr/>
        <p:txBody>
          <a:bodyPr/>
          <a:lstStyle/>
          <a:p>
            <a:r>
              <a:rPr lang="en-US" dirty="0"/>
              <a:t>The project aims to implement and evaluate deep learning techniques for enhancing the resolution of digital images using Convolutional Neural Networks (CNNs). Image super-resolution is a critical task in various domains such as medical imaging, satellite imaging, surveillance, and digital photography. Traditional interpolation methods often fail to preserve crucial details and produce satisfactory results. Deep learning approaches, particularly CNNs, have shown promising results in enhancing image resolution by learning complex mappings from low-resolution to high-resolution images.</a:t>
            </a:r>
          </a:p>
          <a:p>
            <a:r>
              <a:rPr lang="en-US" dirty="0"/>
              <a:t>By completing this project, you will gain valuable experience in deep learning for image processing, particularly in the domain of image super-resolution using CNNs. The project outcomes can contribute to advancements in various fields requiring high-quality image enhancement techniques.</a:t>
            </a:r>
            <a:endParaRPr lang="en-IN" dirty="0"/>
          </a:p>
        </p:txBody>
      </p:sp>
    </p:spTree>
    <p:extLst>
      <p:ext uri="{BB962C8B-B14F-4D97-AF65-F5344CB8AC3E}">
        <p14:creationId xmlns:p14="http://schemas.microsoft.com/office/powerpoint/2010/main" val="30944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765E-95AE-1A3A-04C9-7CFED78B7A3C}"/>
              </a:ext>
            </a:extLst>
          </p:cNvPr>
          <p:cNvSpPr>
            <a:spLocks noGrp="1"/>
          </p:cNvSpPr>
          <p:nvPr>
            <p:ph type="title"/>
          </p:nvPr>
        </p:nvSpPr>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CFACEB07-F2D8-F52F-1F4D-090F467E7064}"/>
              </a:ext>
            </a:extLst>
          </p:cNvPr>
          <p:cNvSpPr>
            <a:spLocks noGrp="1"/>
          </p:cNvSpPr>
          <p:nvPr>
            <p:ph idx="1"/>
          </p:nvPr>
        </p:nvSpPr>
        <p:spPr/>
        <p:txBody>
          <a:bodyPr/>
          <a:lstStyle/>
          <a:p>
            <a:r>
              <a:rPr lang="en-US" dirty="0"/>
              <a:t>It leverage the power of deep learning, specifically Convolutional Neural Networks (CNNs), to address the challenge of image super-resolution. By training CNNs on pairs of low-resolution and high-resolution images, we seek to develop models capable of learning complex mappings to enhance image resolution while preserving important visual features.</a:t>
            </a:r>
            <a:endParaRPr lang="en-IN" dirty="0"/>
          </a:p>
        </p:txBody>
      </p:sp>
    </p:spTree>
    <p:extLst>
      <p:ext uri="{BB962C8B-B14F-4D97-AF65-F5344CB8AC3E}">
        <p14:creationId xmlns:p14="http://schemas.microsoft.com/office/powerpoint/2010/main" val="328759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325D-41C6-3EF3-3538-F5893D17022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7F9E4E1-5E02-C319-A85C-B91BBCCF3FCE}"/>
              </a:ext>
            </a:extLst>
          </p:cNvPr>
          <p:cNvSpPr>
            <a:spLocks noGrp="1"/>
          </p:cNvSpPr>
          <p:nvPr>
            <p:ph idx="1"/>
          </p:nvPr>
        </p:nvSpPr>
        <p:spPr/>
        <p:txBody>
          <a:bodyPr/>
          <a:lstStyle/>
          <a:p>
            <a:r>
              <a:rPr lang="en-US" dirty="0"/>
              <a:t>In various domains such as medical imaging, satellite imagery, and digital photography, low-resolution images often lack crucial details necessary for accurate analysis and interpretation. Traditional interpolation techniques fail to effectively enhance image clarity while maintaining important features. Thus, there is a need for advanced methods capable of enhancing image resolution without compromising quality.</a:t>
            </a:r>
            <a:endParaRPr lang="en-IN" dirty="0"/>
          </a:p>
        </p:txBody>
      </p:sp>
    </p:spTree>
    <p:extLst>
      <p:ext uri="{BB962C8B-B14F-4D97-AF65-F5344CB8AC3E}">
        <p14:creationId xmlns:p14="http://schemas.microsoft.com/office/powerpoint/2010/main" val="36464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43FD-CDDE-3A41-1911-9C56832FEFF6}"/>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CDE9B268-9452-DAC8-C785-4F86CA2477E5}"/>
              </a:ext>
            </a:extLst>
          </p:cNvPr>
          <p:cNvSpPr>
            <a:spLocks noGrp="1"/>
          </p:cNvSpPr>
          <p:nvPr>
            <p:ph idx="1"/>
          </p:nvPr>
        </p:nvSpPr>
        <p:spPr/>
        <p:txBody>
          <a:bodyPr/>
          <a:lstStyle/>
          <a:p>
            <a:r>
              <a:rPr lang="en-US" dirty="0"/>
              <a:t>This project aims to leverage the power of deep learning, specifically Convolutional Neural Networks (CNNs), to address the challenge of image super-resolution. By training CNNs on pairs of low-resolution and high-resolution images, we seek to develop models capable of learning complex mappings to enhance image resolution while preserving important visual features.</a:t>
            </a:r>
            <a:endParaRPr lang="en-IN" dirty="0"/>
          </a:p>
        </p:txBody>
      </p:sp>
    </p:spTree>
    <p:extLst>
      <p:ext uri="{BB962C8B-B14F-4D97-AF65-F5344CB8AC3E}">
        <p14:creationId xmlns:p14="http://schemas.microsoft.com/office/powerpoint/2010/main" val="59547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8050-56C4-7EBA-BB14-5D24B966777E}"/>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55985DC2-6B56-37DD-7D3B-62F74458190B}"/>
              </a:ext>
            </a:extLst>
          </p:cNvPr>
          <p:cNvSpPr>
            <a:spLocks noGrp="1"/>
          </p:cNvSpPr>
          <p:nvPr>
            <p:ph idx="1"/>
          </p:nvPr>
        </p:nvSpPr>
        <p:spPr/>
        <p:txBody>
          <a:bodyPr/>
          <a:lstStyle/>
          <a:p>
            <a:r>
              <a:rPr lang="en-US" dirty="0"/>
              <a:t>The end users of our solution include:</a:t>
            </a:r>
          </a:p>
          <a:p>
            <a:endParaRPr lang="en-US" dirty="0"/>
          </a:p>
          <a:p>
            <a:r>
              <a:rPr lang="en-US" dirty="0"/>
              <a:t>Medical professionals requiring high-resolution medical images for accurate diagnosis.</a:t>
            </a:r>
          </a:p>
          <a:p>
            <a:r>
              <a:rPr lang="en-US" dirty="0"/>
              <a:t>Satellite imaging analysts needing clear and detailed satellite images for various applications such as urban planning and environmental monitoring.</a:t>
            </a:r>
          </a:p>
          <a:p>
            <a:r>
              <a:rPr lang="en-US" dirty="0"/>
              <a:t>Photographers and graphic designers seeking to enhance the quality of low-resolution images for professional use.</a:t>
            </a:r>
            <a:endParaRPr lang="en-IN" dirty="0"/>
          </a:p>
        </p:txBody>
      </p:sp>
    </p:spTree>
    <p:extLst>
      <p:ext uri="{BB962C8B-B14F-4D97-AF65-F5344CB8AC3E}">
        <p14:creationId xmlns:p14="http://schemas.microsoft.com/office/powerpoint/2010/main" val="128163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5DE8-B46C-F8A2-2D42-FEB4FCB07D5B}"/>
              </a:ext>
            </a:extLst>
          </p:cNvPr>
          <p:cNvSpPr>
            <a:spLocks noGrp="1"/>
          </p:cNvSpPr>
          <p:nvPr>
            <p:ph type="title"/>
          </p:nvPr>
        </p:nvSpPr>
        <p:spPr/>
        <p:txBody>
          <a:bodyPr/>
          <a:lstStyle/>
          <a:p>
            <a:r>
              <a:rPr lang="en-US" dirty="0"/>
              <a:t>SOLUTION AND ITS VALUE PROPOSITION</a:t>
            </a:r>
            <a:endParaRPr lang="en-IN" dirty="0"/>
          </a:p>
        </p:txBody>
      </p:sp>
      <p:sp>
        <p:nvSpPr>
          <p:cNvPr id="3" name="Content Placeholder 2">
            <a:extLst>
              <a:ext uri="{FF2B5EF4-FFF2-40B4-BE49-F238E27FC236}">
                <a16:creationId xmlns:a16="http://schemas.microsoft.com/office/drawing/2014/main" id="{691A1AF3-03F9-75D5-6607-5E163259BF0C}"/>
              </a:ext>
            </a:extLst>
          </p:cNvPr>
          <p:cNvSpPr>
            <a:spLocks noGrp="1"/>
          </p:cNvSpPr>
          <p:nvPr>
            <p:ph idx="1"/>
          </p:nvPr>
        </p:nvSpPr>
        <p:spPr/>
        <p:txBody>
          <a:bodyPr/>
          <a:lstStyle/>
          <a:p>
            <a:r>
              <a:rPr lang="en-US" dirty="0"/>
              <a:t>Our solution involves developing and implementing deep learning models based on CNNs to perform image super-resolution. By training these models on large datasets of low-resolution and high-resolution image pairs, we aim to create robust algorithms capable of enhancing image clarity and detail. The value proposition of our solution lies in its ability to:</a:t>
            </a:r>
          </a:p>
          <a:p>
            <a:endParaRPr lang="en-US" dirty="0"/>
          </a:p>
          <a:p>
            <a:r>
              <a:rPr lang="en-US" dirty="0"/>
              <a:t>Enhance image resolution while preserving important visual features.</a:t>
            </a:r>
          </a:p>
          <a:p>
            <a:r>
              <a:rPr lang="en-US" dirty="0"/>
              <a:t>Provide high-quality images for various applications, leading to improved accuracy and decision-making.</a:t>
            </a:r>
          </a:p>
          <a:p>
            <a:r>
              <a:rPr lang="en-US" dirty="0"/>
              <a:t>Offer a scalable and efficient solution for image enhancement tasks across different domains.</a:t>
            </a:r>
            <a:endParaRPr lang="en-IN" dirty="0"/>
          </a:p>
        </p:txBody>
      </p:sp>
    </p:spTree>
    <p:extLst>
      <p:ext uri="{BB962C8B-B14F-4D97-AF65-F5344CB8AC3E}">
        <p14:creationId xmlns:p14="http://schemas.microsoft.com/office/powerpoint/2010/main" val="45267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B6C0-3698-29BF-6E67-821C9BAFA811}"/>
              </a:ext>
            </a:extLst>
          </p:cNvPr>
          <p:cNvSpPr>
            <a:spLocks noGrp="1"/>
          </p:cNvSpPr>
          <p:nvPr>
            <p:ph type="title"/>
          </p:nvPr>
        </p:nvSpPr>
        <p:spPr/>
        <p:txBody>
          <a:bodyPr/>
          <a:lstStyle/>
          <a:p>
            <a:r>
              <a:rPr lang="en-US" dirty="0"/>
              <a:t>THE WOW IN MY SOLUTION</a:t>
            </a:r>
            <a:endParaRPr lang="en-IN" dirty="0"/>
          </a:p>
        </p:txBody>
      </p:sp>
      <p:sp>
        <p:nvSpPr>
          <p:cNvPr id="3" name="Content Placeholder 2">
            <a:extLst>
              <a:ext uri="{FF2B5EF4-FFF2-40B4-BE49-F238E27FC236}">
                <a16:creationId xmlns:a16="http://schemas.microsoft.com/office/drawing/2014/main" id="{0DC68435-0702-FB64-02C6-BC49911B4980}"/>
              </a:ext>
            </a:extLst>
          </p:cNvPr>
          <p:cNvSpPr>
            <a:spLocks noGrp="1"/>
          </p:cNvSpPr>
          <p:nvPr>
            <p:ph idx="1"/>
          </p:nvPr>
        </p:nvSpPr>
        <p:spPr/>
        <p:txBody>
          <a:bodyPr/>
          <a:lstStyle/>
          <a:p>
            <a:r>
              <a:rPr lang="en-US" dirty="0"/>
              <a:t>Our solution stands out due to its utilization of cutting-edge deep learning techniques, particularly CNNs, which have demonstrated remarkable performance in various image processing tasks. By harnessing the power of deep learning, we aim to achieve superior results in image super-resolution compared to traditional methods. The "wow" factor lies in our ability to transform low-resolution images into high-quality, detailed representations, exceeding expectations and meeting the demands of diverse end users.</a:t>
            </a:r>
            <a:endParaRPr lang="en-IN" dirty="0"/>
          </a:p>
        </p:txBody>
      </p:sp>
    </p:spTree>
    <p:extLst>
      <p:ext uri="{BB962C8B-B14F-4D97-AF65-F5344CB8AC3E}">
        <p14:creationId xmlns:p14="http://schemas.microsoft.com/office/powerpoint/2010/main" val="388571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0A4B-078E-D401-6499-E19200694F8F}"/>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2E4657C2-4041-5EBE-63D2-D926038566AE}"/>
              </a:ext>
            </a:extLst>
          </p:cNvPr>
          <p:cNvSpPr>
            <a:spLocks noGrp="1"/>
          </p:cNvSpPr>
          <p:nvPr>
            <p:ph idx="1"/>
          </p:nvPr>
        </p:nvSpPr>
        <p:spPr/>
        <p:txBody>
          <a:bodyPr/>
          <a:lstStyle/>
          <a:p>
            <a:r>
              <a:rPr lang="en-US" dirty="0"/>
              <a:t>We will design and implement a deep learning architecture based on CNNs for image super-resolution. The model will consist of convolutional layers to extract hierarchical features from the input images, followed by </a:t>
            </a:r>
            <a:r>
              <a:rPr lang="en-US" dirty="0" err="1"/>
              <a:t>upsampling</a:t>
            </a:r>
            <a:r>
              <a:rPr lang="en-US" dirty="0"/>
              <a:t> layers to increase the resolution. We will experiment with different architectures and hyperparameters to optimize model performance.</a:t>
            </a:r>
            <a:endParaRPr lang="en-IN" dirty="0"/>
          </a:p>
        </p:txBody>
      </p:sp>
    </p:spTree>
    <p:extLst>
      <p:ext uri="{BB962C8B-B14F-4D97-AF65-F5344CB8AC3E}">
        <p14:creationId xmlns:p14="http://schemas.microsoft.com/office/powerpoint/2010/main" val="22914391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32</TotalTime>
  <Words>697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TEJASREE P</vt:lpstr>
      <vt:lpstr>DEEP LEARNING FOR IMAGE SUPER  RESOLUTIONS USING CNNS</vt:lpstr>
      <vt:lpstr>AGENDA </vt:lpstr>
      <vt:lpstr>PROBLEM STATEMENT</vt:lpstr>
      <vt:lpstr>PROJECT OVERVIEW</vt:lpstr>
      <vt:lpstr>WHO ARE THE END USERS?</vt:lpstr>
      <vt:lpstr>SOLUTION AND ITS VALUE PROPOSITION</vt:lpstr>
      <vt:lpstr>THE WOW IN MY SOLUTION</vt:lpstr>
      <vt:lpstr>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TEJASREE P</dc:title>
  <dc:creator>tejasree2003@outlook.com</dc:creator>
  <cp:lastModifiedBy>tejasree2003@outlook.com</cp:lastModifiedBy>
  <cp:revision>1</cp:revision>
  <dcterms:created xsi:type="dcterms:W3CDTF">2024-04-01T13:59:50Z</dcterms:created>
  <dcterms:modified xsi:type="dcterms:W3CDTF">2024-04-01T15:43:41Z</dcterms:modified>
</cp:coreProperties>
</file>