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4CE35B-5E87-44F3-860A-0966D8E3AE76}" v="54" dt="2024-11-20T16:37:25.3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hi thulabandhi" userId="4a7712885eccb6db" providerId="LiveId" clId="{404CE35B-5E87-44F3-860A-0966D8E3AE76}"/>
    <pc:docChg chg="undo custSel addSld modSld">
      <pc:chgData name="jyothi thulabandhi" userId="4a7712885eccb6db" providerId="LiveId" clId="{404CE35B-5E87-44F3-860A-0966D8E3AE76}" dt="2024-11-20T16:39:03.271" v="947" actId="1076"/>
      <pc:docMkLst>
        <pc:docMk/>
      </pc:docMkLst>
      <pc:sldChg chg="delSp modSp mod">
        <pc:chgData name="jyothi thulabandhi" userId="4a7712885eccb6db" providerId="LiveId" clId="{404CE35B-5E87-44F3-860A-0966D8E3AE76}" dt="2024-11-20T15:41:15.021" v="103" actId="1076"/>
        <pc:sldMkLst>
          <pc:docMk/>
          <pc:sldMk cId="3598403093" sldId="256"/>
        </pc:sldMkLst>
        <pc:spChg chg="mod">
          <ac:chgData name="jyothi thulabandhi" userId="4a7712885eccb6db" providerId="LiveId" clId="{404CE35B-5E87-44F3-860A-0966D8E3AE76}" dt="2024-11-20T15:41:15.021" v="103" actId="1076"/>
          <ac:spMkLst>
            <pc:docMk/>
            <pc:sldMk cId="3598403093" sldId="256"/>
            <ac:spMk id="2" creationId="{96A29B60-7136-74A0-8C38-10605E755BB7}"/>
          </ac:spMkLst>
        </pc:spChg>
        <pc:spChg chg="del">
          <ac:chgData name="jyothi thulabandhi" userId="4a7712885eccb6db" providerId="LiveId" clId="{404CE35B-5E87-44F3-860A-0966D8E3AE76}" dt="2024-11-20T15:33:59.148" v="45" actId="21"/>
          <ac:spMkLst>
            <pc:docMk/>
            <pc:sldMk cId="3598403093" sldId="256"/>
            <ac:spMk id="3" creationId="{7C7FA87B-07A7-9FDC-9D10-5303497B2172}"/>
          </ac:spMkLst>
        </pc:spChg>
      </pc:sldChg>
      <pc:sldChg chg="addSp modSp new mod">
        <pc:chgData name="jyothi thulabandhi" userId="4a7712885eccb6db" providerId="LiveId" clId="{404CE35B-5E87-44F3-860A-0966D8E3AE76}" dt="2024-11-20T16:19:03.551" v="455" actId="1076"/>
        <pc:sldMkLst>
          <pc:docMk/>
          <pc:sldMk cId="2774018978" sldId="257"/>
        </pc:sldMkLst>
        <pc:spChg chg="add mod">
          <ac:chgData name="jyothi thulabandhi" userId="4a7712885eccb6db" providerId="LiveId" clId="{404CE35B-5E87-44F3-860A-0966D8E3AE76}" dt="2024-11-20T16:19:03.551" v="455" actId="1076"/>
          <ac:spMkLst>
            <pc:docMk/>
            <pc:sldMk cId="2774018978" sldId="257"/>
            <ac:spMk id="2" creationId="{1D717A7D-2AD7-FEEF-9A1A-62A69F46865D}"/>
          </ac:spMkLst>
        </pc:spChg>
        <pc:spChg chg="add mod">
          <ac:chgData name="jyothi thulabandhi" userId="4a7712885eccb6db" providerId="LiveId" clId="{404CE35B-5E87-44F3-860A-0966D8E3AE76}" dt="2024-11-20T15:37:31.951" v="74" actId="20577"/>
          <ac:spMkLst>
            <pc:docMk/>
            <pc:sldMk cId="2774018978" sldId="257"/>
            <ac:spMk id="3" creationId="{62B39EF1-2B3C-BECA-4A46-672032E9ADD5}"/>
          </ac:spMkLst>
        </pc:spChg>
      </pc:sldChg>
      <pc:sldChg chg="addSp modSp new mod">
        <pc:chgData name="jyothi thulabandhi" userId="4a7712885eccb6db" providerId="LiveId" clId="{404CE35B-5E87-44F3-860A-0966D8E3AE76}" dt="2024-11-20T16:19:13.442" v="456" actId="1076"/>
        <pc:sldMkLst>
          <pc:docMk/>
          <pc:sldMk cId="851300810" sldId="258"/>
        </pc:sldMkLst>
        <pc:spChg chg="add mod">
          <ac:chgData name="jyothi thulabandhi" userId="4a7712885eccb6db" providerId="LiveId" clId="{404CE35B-5E87-44F3-860A-0966D8E3AE76}" dt="2024-11-20T16:19:13.442" v="456" actId="1076"/>
          <ac:spMkLst>
            <pc:docMk/>
            <pc:sldMk cId="851300810" sldId="258"/>
            <ac:spMk id="2" creationId="{D6F215E8-C337-8E85-D19F-F9208E16549D}"/>
          </ac:spMkLst>
        </pc:spChg>
        <pc:spChg chg="add mod">
          <ac:chgData name="jyothi thulabandhi" userId="4a7712885eccb6db" providerId="LiveId" clId="{404CE35B-5E87-44F3-860A-0966D8E3AE76}" dt="2024-11-20T15:40:59.736" v="101" actId="1076"/>
          <ac:spMkLst>
            <pc:docMk/>
            <pc:sldMk cId="851300810" sldId="258"/>
            <ac:spMk id="3" creationId="{DC382BD3-4312-99E9-BB62-600ADF7C19DC}"/>
          </ac:spMkLst>
        </pc:spChg>
      </pc:sldChg>
      <pc:sldChg chg="addSp modSp new mod">
        <pc:chgData name="jyothi thulabandhi" userId="4a7712885eccb6db" providerId="LiveId" clId="{404CE35B-5E87-44F3-860A-0966D8E3AE76}" dt="2024-11-20T16:19:23.938" v="457" actId="1076"/>
        <pc:sldMkLst>
          <pc:docMk/>
          <pc:sldMk cId="340096003" sldId="259"/>
        </pc:sldMkLst>
        <pc:spChg chg="add mod">
          <ac:chgData name="jyothi thulabandhi" userId="4a7712885eccb6db" providerId="LiveId" clId="{404CE35B-5E87-44F3-860A-0966D8E3AE76}" dt="2024-11-20T16:19:23.938" v="457" actId="1076"/>
          <ac:spMkLst>
            <pc:docMk/>
            <pc:sldMk cId="340096003" sldId="259"/>
            <ac:spMk id="2" creationId="{F45E1E3C-52E1-1055-0C86-8B574A824F82}"/>
          </ac:spMkLst>
        </pc:spChg>
      </pc:sldChg>
      <pc:sldChg chg="addSp modSp new mod">
        <pc:chgData name="jyothi thulabandhi" userId="4a7712885eccb6db" providerId="LiveId" clId="{404CE35B-5E87-44F3-860A-0966D8E3AE76}" dt="2024-11-20T16:20:16.719" v="460" actId="1076"/>
        <pc:sldMkLst>
          <pc:docMk/>
          <pc:sldMk cId="1535434518" sldId="260"/>
        </pc:sldMkLst>
        <pc:spChg chg="add mod">
          <ac:chgData name="jyothi thulabandhi" userId="4a7712885eccb6db" providerId="LiveId" clId="{404CE35B-5E87-44F3-860A-0966D8E3AE76}" dt="2024-11-20T16:20:16.719" v="460" actId="1076"/>
          <ac:spMkLst>
            <pc:docMk/>
            <pc:sldMk cId="1535434518" sldId="260"/>
            <ac:spMk id="2" creationId="{F35232E5-FE90-A050-3CCB-344B9CCBC529}"/>
          </ac:spMkLst>
        </pc:spChg>
      </pc:sldChg>
      <pc:sldChg chg="addSp delSp modSp new mod">
        <pc:chgData name="jyothi thulabandhi" userId="4a7712885eccb6db" providerId="LiveId" clId="{404CE35B-5E87-44F3-860A-0966D8E3AE76}" dt="2024-11-20T16:22:30.957" v="645" actId="5793"/>
        <pc:sldMkLst>
          <pc:docMk/>
          <pc:sldMk cId="656527797" sldId="261"/>
        </pc:sldMkLst>
        <pc:spChg chg="add del mod">
          <ac:chgData name="jyothi thulabandhi" userId="4a7712885eccb6db" providerId="LiveId" clId="{404CE35B-5E87-44F3-860A-0966D8E3AE76}" dt="2024-11-20T15:50:27.590" v="148"/>
          <ac:spMkLst>
            <pc:docMk/>
            <pc:sldMk cId="656527797" sldId="261"/>
            <ac:spMk id="5" creationId="{640E9A3D-F2D2-765B-6C90-FAEAF41D2E72}"/>
          </ac:spMkLst>
        </pc:spChg>
        <pc:spChg chg="add mod">
          <ac:chgData name="jyothi thulabandhi" userId="4a7712885eccb6db" providerId="LiveId" clId="{404CE35B-5E87-44F3-860A-0966D8E3AE76}" dt="2024-11-20T16:22:30.957" v="645" actId="5793"/>
          <ac:spMkLst>
            <pc:docMk/>
            <pc:sldMk cId="656527797" sldId="261"/>
            <ac:spMk id="7" creationId="{DA1D76D0-FFA6-67E2-E241-4BCF463A4F18}"/>
          </ac:spMkLst>
        </pc:spChg>
        <pc:graphicFrameChg chg="add del mod">
          <ac:chgData name="jyothi thulabandhi" userId="4a7712885eccb6db" providerId="LiveId" clId="{404CE35B-5E87-44F3-860A-0966D8E3AE76}" dt="2024-11-20T15:49:50.809" v="142" actId="21"/>
          <ac:graphicFrameMkLst>
            <pc:docMk/>
            <pc:sldMk cId="656527797" sldId="261"/>
            <ac:graphicFrameMk id="4" creationId="{0ADE190F-EE40-2D2D-525C-65C0716B624C}"/>
          </ac:graphicFrameMkLst>
        </pc:graphicFrameChg>
        <pc:graphicFrameChg chg="add del mod">
          <ac:chgData name="jyothi thulabandhi" userId="4a7712885eccb6db" providerId="LiveId" clId="{404CE35B-5E87-44F3-860A-0966D8E3AE76}" dt="2024-11-20T15:50:27.588" v="146" actId="21"/>
          <ac:graphicFrameMkLst>
            <pc:docMk/>
            <pc:sldMk cId="656527797" sldId="261"/>
            <ac:graphicFrameMk id="6" creationId="{0ADE190F-EE40-2D2D-525C-65C0716B624C}"/>
          </ac:graphicFrameMkLst>
        </pc:graphicFrameChg>
      </pc:sldChg>
      <pc:sldChg chg="addSp delSp modSp new mod">
        <pc:chgData name="jyothi thulabandhi" userId="4a7712885eccb6db" providerId="LiveId" clId="{404CE35B-5E87-44F3-860A-0966D8E3AE76}" dt="2024-11-20T16:24:00.730" v="716" actId="14100"/>
        <pc:sldMkLst>
          <pc:docMk/>
          <pc:sldMk cId="2527685313" sldId="262"/>
        </pc:sldMkLst>
        <pc:spChg chg="add del mod">
          <ac:chgData name="jyothi thulabandhi" userId="4a7712885eccb6db" providerId="LiveId" clId="{404CE35B-5E87-44F3-860A-0966D8E3AE76}" dt="2024-11-20T15:55:03.950" v="181" actId="478"/>
          <ac:spMkLst>
            <pc:docMk/>
            <pc:sldMk cId="2527685313" sldId="262"/>
            <ac:spMk id="2" creationId="{1EEA325C-BA95-9D42-E15E-04F3C5099018}"/>
          </ac:spMkLst>
        </pc:spChg>
        <pc:spChg chg="add del mod">
          <ac:chgData name="jyothi thulabandhi" userId="4a7712885eccb6db" providerId="LiveId" clId="{404CE35B-5E87-44F3-860A-0966D8E3AE76}" dt="2024-11-20T15:55:45.788" v="189"/>
          <ac:spMkLst>
            <pc:docMk/>
            <pc:sldMk cId="2527685313" sldId="262"/>
            <ac:spMk id="3" creationId="{717826B9-FA17-8C76-FD7D-421C2CDA6125}"/>
          </ac:spMkLst>
        </pc:spChg>
        <pc:spChg chg="add del mod">
          <ac:chgData name="jyothi thulabandhi" userId="4a7712885eccb6db" providerId="LiveId" clId="{404CE35B-5E87-44F3-860A-0966D8E3AE76}" dt="2024-11-20T15:56:05.358" v="194"/>
          <ac:spMkLst>
            <pc:docMk/>
            <pc:sldMk cId="2527685313" sldId="262"/>
            <ac:spMk id="4" creationId="{BADDF47E-AE98-B982-0BE4-6DB97CCBAA8C}"/>
          </ac:spMkLst>
        </pc:spChg>
        <pc:spChg chg="add del mod">
          <ac:chgData name="jyothi thulabandhi" userId="4a7712885eccb6db" providerId="LiveId" clId="{404CE35B-5E87-44F3-860A-0966D8E3AE76}" dt="2024-11-20T15:58:53.130" v="231"/>
          <ac:spMkLst>
            <pc:docMk/>
            <pc:sldMk cId="2527685313" sldId="262"/>
            <ac:spMk id="5" creationId="{3CC77CB4-30D7-F75B-5B4D-CF230EFC0A70}"/>
          </ac:spMkLst>
        </pc:spChg>
        <pc:spChg chg="add mod">
          <ac:chgData name="jyothi thulabandhi" userId="4a7712885eccb6db" providerId="LiveId" clId="{404CE35B-5E87-44F3-860A-0966D8E3AE76}" dt="2024-11-20T16:24:00.730" v="716" actId="14100"/>
          <ac:spMkLst>
            <pc:docMk/>
            <pc:sldMk cId="2527685313" sldId="262"/>
            <ac:spMk id="6" creationId="{765CD6EA-EEE0-CA74-B81C-E534854DB437}"/>
          </ac:spMkLst>
        </pc:spChg>
        <pc:spChg chg="add del mod">
          <ac:chgData name="jyothi thulabandhi" userId="4a7712885eccb6db" providerId="LiveId" clId="{404CE35B-5E87-44F3-860A-0966D8E3AE76}" dt="2024-11-20T16:00:42.941" v="265" actId="21"/>
          <ac:spMkLst>
            <pc:docMk/>
            <pc:sldMk cId="2527685313" sldId="262"/>
            <ac:spMk id="7" creationId="{D2B359D7-1472-1CAE-B5C6-A325610EA6B4}"/>
          </ac:spMkLst>
        </pc:spChg>
        <pc:spChg chg="add del mod">
          <ac:chgData name="jyothi thulabandhi" userId="4a7712885eccb6db" providerId="LiveId" clId="{404CE35B-5E87-44F3-860A-0966D8E3AE76}" dt="2024-11-20T16:00:38.119" v="264" actId="21"/>
          <ac:spMkLst>
            <pc:docMk/>
            <pc:sldMk cId="2527685313" sldId="262"/>
            <ac:spMk id="8" creationId="{0BBAA793-2E94-062E-AE80-43A793F56517}"/>
          </ac:spMkLst>
        </pc:spChg>
      </pc:sldChg>
      <pc:sldChg chg="addSp delSp modSp new mod">
        <pc:chgData name="jyothi thulabandhi" userId="4a7712885eccb6db" providerId="LiveId" clId="{404CE35B-5E87-44F3-860A-0966D8E3AE76}" dt="2024-11-20T16:25:09.091" v="723" actId="20577"/>
        <pc:sldMkLst>
          <pc:docMk/>
          <pc:sldMk cId="1322182270" sldId="263"/>
        </pc:sldMkLst>
        <pc:spChg chg="add del mod">
          <ac:chgData name="jyothi thulabandhi" userId="4a7712885eccb6db" providerId="LiveId" clId="{404CE35B-5E87-44F3-860A-0966D8E3AE76}" dt="2024-11-20T16:02:38.663" v="285"/>
          <ac:spMkLst>
            <pc:docMk/>
            <pc:sldMk cId="1322182270" sldId="263"/>
            <ac:spMk id="2" creationId="{36242CE3-6687-5947-21FB-E8061B84EE47}"/>
          </ac:spMkLst>
        </pc:spChg>
        <pc:spChg chg="add del mod">
          <ac:chgData name="jyothi thulabandhi" userId="4a7712885eccb6db" providerId="LiveId" clId="{404CE35B-5E87-44F3-860A-0966D8E3AE76}" dt="2024-11-20T16:04:09.179" v="297" actId="478"/>
          <ac:spMkLst>
            <pc:docMk/>
            <pc:sldMk cId="1322182270" sldId="263"/>
            <ac:spMk id="3" creationId="{73A0C186-2FB7-CA25-14DF-9683FCCC43E6}"/>
          </ac:spMkLst>
        </pc:spChg>
        <pc:spChg chg="add mod">
          <ac:chgData name="jyothi thulabandhi" userId="4a7712885eccb6db" providerId="LiveId" clId="{404CE35B-5E87-44F3-860A-0966D8E3AE76}" dt="2024-11-20T16:25:09.091" v="723" actId="20577"/>
          <ac:spMkLst>
            <pc:docMk/>
            <pc:sldMk cId="1322182270" sldId="263"/>
            <ac:spMk id="4" creationId="{181E788B-6252-E5B1-8768-E5A0A4F2EE43}"/>
          </ac:spMkLst>
        </pc:spChg>
      </pc:sldChg>
      <pc:sldChg chg="addSp modSp new mod">
        <pc:chgData name="jyothi thulabandhi" userId="4a7712885eccb6db" providerId="LiveId" clId="{404CE35B-5E87-44F3-860A-0966D8E3AE76}" dt="2024-11-20T16:39:03.271" v="947" actId="1076"/>
        <pc:sldMkLst>
          <pc:docMk/>
          <pc:sldMk cId="3926459434" sldId="264"/>
        </pc:sldMkLst>
        <pc:spChg chg="add mod">
          <ac:chgData name="jyothi thulabandhi" userId="4a7712885eccb6db" providerId="LiveId" clId="{404CE35B-5E87-44F3-860A-0966D8E3AE76}" dt="2024-11-20T16:39:03.271" v="947" actId="1076"/>
          <ac:spMkLst>
            <pc:docMk/>
            <pc:sldMk cId="3926459434" sldId="264"/>
            <ac:spMk id="2" creationId="{A61FFA0B-C7EB-EF10-6311-9131C1AE4A32}"/>
          </ac:spMkLst>
        </pc:spChg>
      </pc:sldChg>
      <pc:sldChg chg="addSp delSp modSp new mod">
        <pc:chgData name="jyothi thulabandhi" userId="4a7712885eccb6db" providerId="LiveId" clId="{404CE35B-5E87-44F3-860A-0966D8E3AE76}" dt="2024-11-20T16:26:43.694" v="735" actId="1076"/>
        <pc:sldMkLst>
          <pc:docMk/>
          <pc:sldMk cId="2961009308" sldId="265"/>
        </pc:sldMkLst>
        <pc:spChg chg="add del mod">
          <ac:chgData name="jyothi thulabandhi" userId="4a7712885eccb6db" providerId="LiveId" clId="{404CE35B-5E87-44F3-860A-0966D8E3AE76}" dt="2024-11-20T16:13:56.408" v="405"/>
          <ac:spMkLst>
            <pc:docMk/>
            <pc:sldMk cId="2961009308" sldId="265"/>
            <ac:spMk id="2" creationId="{DD808EA8-92E5-9091-0770-14E0A13B923A}"/>
          </ac:spMkLst>
        </pc:spChg>
        <pc:spChg chg="add del mod">
          <ac:chgData name="jyothi thulabandhi" userId="4a7712885eccb6db" providerId="LiveId" clId="{404CE35B-5E87-44F3-860A-0966D8E3AE76}" dt="2024-11-20T16:14:28.143" v="412"/>
          <ac:spMkLst>
            <pc:docMk/>
            <pc:sldMk cId="2961009308" sldId="265"/>
            <ac:spMk id="3" creationId="{D1CB8ED4-A54E-4FE6-31CD-9D408B2BD72F}"/>
          </ac:spMkLst>
        </pc:spChg>
        <pc:spChg chg="add mod">
          <ac:chgData name="jyothi thulabandhi" userId="4a7712885eccb6db" providerId="LiveId" clId="{404CE35B-5E87-44F3-860A-0966D8E3AE76}" dt="2024-11-20T16:26:43.694" v="735" actId="1076"/>
          <ac:spMkLst>
            <pc:docMk/>
            <pc:sldMk cId="2961009308" sldId="265"/>
            <ac:spMk id="4" creationId="{CA2D667E-C887-192F-78D8-29A9BF929A7E}"/>
          </ac:spMkLst>
        </pc:spChg>
      </pc:sldChg>
      <pc:sldChg chg="addSp delSp modSp new mod">
        <pc:chgData name="jyothi thulabandhi" userId="4a7712885eccb6db" providerId="LiveId" clId="{404CE35B-5E87-44F3-860A-0966D8E3AE76}" dt="2024-11-20T16:38:51.154" v="946" actId="1076"/>
        <pc:sldMkLst>
          <pc:docMk/>
          <pc:sldMk cId="3134746098" sldId="266"/>
        </pc:sldMkLst>
        <pc:spChg chg="add del mod">
          <ac:chgData name="jyothi thulabandhi" userId="4a7712885eccb6db" providerId="LiveId" clId="{404CE35B-5E87-44F3-860A-0966D8E3AE76}" dt="2024-11-20T16:28:53.798" v="742" actId="478"/>
          <ac:spMkLst>
            <pc:docMk/>
            <pc:sldMk cId="3134746098" sldId="266"/>
            <ac:spMk id="2" creationId="{29C4D8A9-83B5-6657-1040-729CADE42489}"/>
          </ac:spMkLst>
        </pc:spChg>
        <pc:spChg chg="add mod">
          <ac:chgData name="jyothi thulabandhi" userId="4a7712885eccb6db" providerId="LiveId" clId="{404CE35B-5E87-44F3-860A-0966D8E3AE76}" dt="2024-11-20T16:38:51.154" v="946" actId="1076"/>
          <ac:spMkLst>
            <pc:docMk/>
            <pc:sldMk cId="3134746098" sldId="266"/>
            <ac:spMk id="3" creationId="{0EEF8ED1-E0A1-6681-E1E0-5B2CB3E2379C}"/>
          </ac:spMkLst>
        </pc:spChg>
      </pc:sldChg>
      <pc:sldChg chg="addSp delSp modSp new mod">
        <pc:chgData name="jyothi thulabandhi" userId="4a7712885eccb6db" providerId="LiveId" clId="{404CE35B-5E87-44F3-860A-0966D8E3AE76}" dt="2024-11-20T16:38:17.060" v="945" actId="1076"/>
        <pc:sldMkLst>
          <pc:docMk/>
          <pc:sldMk cId="763548167" sldId="267"/>
        </pc:sldMkLst>
        <pc:spChg chg="add del mod">
          <ac:chgData name="jyothi thulabandhi" userId="4a7712885eccb6db" providerId="LiveId" clId="{404CE35B-5E87-44F3-860A-0966D8E3AE76}" dt="2024-11-20T16:30:47.362" v="766"/>
          <ac:spMkLst>
            <pc:docMk/>
            <pc:sldMk cId="763548167" sldId="267"/>
            <ac:spMk id="2" creationId="{4E2DFE41-9508-DBD4-23C2-7E55229F4586}"/>
          </ac:spMkLst>
        </pc:spChg>
        <pc:spChg chg="add del mod">
          <ac:chgData name="jyothi thulabandhi" userId="4a7712885eccb6db" providerId="LiveId" clId="{404CE35B-5E87-44F3-860A-0966D8E3AE76}" dt="2024-11-20T16:31:19.134" v="773" actId="478"/>
          <ac:spMkLst>
            <pc:docMk/>
            <pc:sldMk cId="763548167" sldId="267"/>
            <ac:spMk id="3" creationId="{35CCDCA3-65E8-DBB2-ED41-D5871AF5290B}"/>
          </ac:spMkLst>
        </pc:spChg>
        <pc:spChg chg="add del mod">
          <ac:chgData name="jyothi thulabandhi" userId="4a7712885eccb6db" providerId="LiveId" clId="{404CE35B-5E87-44F3-860A-0966D8E3AE76}" dt="2024-11-20T16:33:43.672" v="815"/>
          <ac:spMkLst>
            <pc:docMk/>
            <pc:sldMk cId="763548167" sldId="267"/>
            <ac:spMk id="4" creationId="{0660E330-C1CB-66F9-C78D-F2B25F977A16}"/>
          </ac:spMkLst>
        </pc:spChg>
        <pc:spChg chg="add del mod">
          <ac:chgData name="jyothi thulabandhi" userId="4a7712885eccb6db" providerId="LiveId" clId="{404CE35B-5E87-44F3-860A-0966D8E3AE76}" dt="2024-11-20T16:38:17.060" v="945" actId="1076"/>
          <ac:spMkLst>
            <pc:docMk/>
            <pc:sldMk cId="763548167" sldId="267"/>
            <ac:spMk id="6" creationId="{5B876348-0238-614A-A3C5-2FE7486E7E46}"/>
          </ac:spMkLst>
        </pc:spChg>
        <pc:graphicFrameChg chg="add mod modGraphic">
          <ac:chgData name="jyothi thulabandhi" userId="4a7712885eccb6db" providerId="LiveId" clId="{404CE35B-5E87-44F3-860A-0966D8E3AE76}" dt="2024-11-20T16:37:16.949" v="922" actId="1076"/>
          <ac:graphicFrameMkLst>
            <pc:docMk/>
            <pc:sldMk cId="763548167" sldId="267"/>
            <ac:graphicFrameMk id="5" creationId="{389425C0-4F96-095D-4E28-5DB6AAFF6C27}"/>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11/20/2024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29B60-7136-74A0-8C38-10605E755BB7}"/>
              </a:ext>
            </a:extLst>
          </p:cNvPr>
          <p:cNvSpPr>
            <a:spLocks noGrp="1"/>
          </p:cNvSpPr>
          <p:nvPr>
            <p:ph type="ctrTitle"/>
          </p:nvPr>
        </p:nvSpPr>
        <p:spPr>
          <a:xfrm>
            <a:off x="2343405" y="1924665"/>
            <a:ext cx="8915399" cy="2262781"/>
          </a:xfrm>
        </p:spPr>
        <p:txBody>
          <a:bodyPr/>
          <a:lstStyle/>
          <a:p>
            <a:r>
              <a:rPr lang="en-IN" dirty="0"/>
              <a:t>HOSPITAL MANAGEMENT</a:t>
            </a:r>
            <a:br>
              <a:rPr lang="en-IN" dirty="0"/>
            </a:br>
            <a:r>
              <a:rPr lang="en-IN" dirty="0"/>
              <a:t>                SYSTEM</a:t>
            </a:r>
          </a:p>
        </p:txBody>
      </p:sp>
    </p:spTree>
    <p:extLst>
      <p:ext uri="{BB962C8B-B14F-4D97-AF65-F5344CB8AC3E}">
        <p14:creationId xmlns:p14="http://schemas.microsoft.com/office/powerpoint/2010/main" val="3598403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A2D667E-C887-192F-78D8-29A9BF929A7E}"/>
              </a:ext>
            </a:extLst>
          </p:cNvPr>
          <p:cNvSpPr>
            <a:spLocks noChangeArrowheads="1"/>
          </p:cNvSpPr>
          <p:nvPr/>
        </p:nvSpPr>
        <p:spPr bwMode="auto">
          <a:xfrm>
            <a:off x="1582993" y="-867192"/>
            <a:ext cx="10255046" cy="7725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sz="2000" b="1" dirty="0"/>
          </a:p>
          <a:p>
            <a:pPr marL="0" marR="0" lvl="0" indent="0" algn="l" defTabSz="914400" rtl="0" eaLnBrk="0" fontAlgn="base" latinLnBrk="0" hangingPunct="0">
              <a:lnSpc>
                <a:spcPct val="100000"/>
              </a:lnSpc>
              <a:spcBef>
                <a:spcPct val="0"/>
              </a:spcBef>
              <a:spcAft>
                <a:spcPct val="0"/>
              </a:spcAft>
              <a:buClrTx/>
              <a:buSzTx/>
              <a:tabLst/>
            </a:pPr>
            <a:endParaRPr lang="en-US" altLang="en-US" sz="2000" b="1" dirty="0"/>
          </a:p>
          <a:p>
            <a:pPr marL="0" marR="0" lvl="0" indent="0" algn="l" defTabSz="914400" rtl="0" eaLnBrk="0" fontAlgn="base" latinLnBrk="0" hangingPunct="0">
              <a:lnSpc>
                <a:spcPct val="100000"/>
              </a:lnSpc>
              <a:spcBef>
                <a:spcPct val="0"/>
              </a:spcBef>
              <a:spcAft>
                <a:spcPct val="0"/>
              </a:spcAft>
              <a:buClrTx/>
              <a:buSzTx/>
              <a:tabLst/>
            </a:pPr>
            <a:endParaRPr lang="en-US" altLang="en-US" sz="2000" b="1" dirty="0"/>
          </a:p>
          <a:p>
            <a:pPr marL="0" marR="0" lvl="0" indent="0" algn="l" defTabSz="914400" rtl="0" eaLnBrk="0" fontAlgn="base" latinLnBrk="0" hangingPunct="0">
              <a:lnSpc>
                <a:spcPct val="100000"/>
              </a:lnSpc>
              <a:spcBef>
                <a:spcPct val="0"/>
              </a:spcBef>
              <a:spcAft>
                <a:spcPct val="0"/>
              </a:spcAft>
              <a:buClrTx/>
              <a:buSzTx/>
              <a:tabLst/>
            </a:pPr>
            <a:endParaRPr lang="en-US" altLang="en-US" sz="2000" b="1" dirty="0"/>
          </a:p>
          <a:p>
            <a:pPr marL="0" marR="0" lvl="0" indent="0" algn="l" defTabSz="914400" rtl="0" eaLnBrk="0" fontAlgn="base" latinLnBrk="0" hangingPunct="0">
              <a:lnSpc>
                <a:spcPct val="100000"/>
              </a:lnSpc>
              <a:spcBef>
                <a:spcPct val="0"/>
              </a:spcBef>
              <a:spcAft>
                <a:spcPct val="0"/>
              </a:spcAft>
              <a:buClrTx/>
              <a:buSzTx/>
              <a:tabLst/>
            </a:pPr>
            <a:r>
              <a:rPr lang="en-US" altLang="en-US" sz="2000" b="1" dirty="0"/>
              <a:t>Discussion:</a:t>
            </a: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Importance of Modular Design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modular design approach allowed us to break down the complex system into smaller, manageable modules, such as doctors, patients, appointments, and billing. This design makes the system scalable and easier to maintain or upgrade in the future.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Handling Data Without STL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One of the key challenges faced during development was managing large datasets without using the Standard Template Library (STL) and dynamic containers like vectors. As a result, we had to rely on fixed-size arrays and manual memory management, which limited flexibility but ensured efficiency in a constrained environment.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Impact of Technology in Healthcare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implementation of an automated hospital management system demonstrates the potential of technology in improving healthcare operations. By reducing manual errors, streamlining data management, and enabling accurate billing, the system can significantly enhance hospital efficiency and patient satisfaction. The project showcases the role of software in transforming healthcare services and offers a foundation for future innovations in the field.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1009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EF8ED1-E0A1-6681-E1E0-5B2CB3E2379C}"/>
              </a:ext>
            </a:extLst>
          </p:cNvPr>
          <p:cNvSpPr txBox="1"/>
          <p:nvPr/>
        </p:nvSpPr>
        <p:spPr>
          <a:xfrm rot="10800000" flipH="1" flipV="1">
            <a:off x="1750142" y="-444129"/>
            <a:ext cx="10176387" cy="7149729"/>
          </a:xfrm>
          <a:prstGeom prst="rect">
            <a:avLst/>
          </a:prstGeom>
          <a:noFill/>
        </p:spPr>
        <p:txBody>
          <a:bodyPr wrap="square" rtlCol="0">
            <a:spAutoFit/>
          </a:bodyPr>
          <a:lstStyle/>
          <a:p>
            <a:endParaRPr lang="en-US" sz="2000" b="1" dirty="0"/>
          </a:p>
          <a:p>
            <a:endParaRPr lang="en-US" sz="2000" b="1" dirty="0"/>
          </a:p>
          <a:p>
            <a:endParaRPr lang="en-US" sz="2000" b="1" dirty="0"/>
          </a:p>
          <a:p>
            <a:endParaRPr lang="en-US" sz="2000" b="1" dirty="0"/>
          </a:p>
          <a:p>
            <a:r>
              <a:rPr lang="en-US" sz="2000" b="1" dirty="0"/>
              <a:t>Conclusion</a:t>
            </a:r>
            <a:r>
              <a:rPr lang="en-US" b="1" dirty="0"/>
              <a:t>:</a:t>
            </a:r>
          </a:p>
          <a:p>
            <a:endParaRPr lang="en-US" dirty="0"/>
          </a:p>
          <a:p>
            <a:pPr>
              <a:buFont typeface="+mj-lt"/>
              <a:buAutoNum type="arabicPeriod"/>
            </a:pPr>
            <a:r>
              <a:rPr lang="en-US" b="1" dirty="0"/>
              <a:t>Successful Automation of Hospital Operations</a:t>
            </a:r>
            <a:endParaRPr lang="en-US" dirty="0"/>
          </a:p>
          <a:p>
            <a:pPr lvl="1"/>
            <a:r>
              <a:rPr lang="en-US" dirty="0"/>
              <a:t>The Hospital Management System (HMS) effectively automates key hospital operations, including patient registration, doctor management, appointment scheduling, and billing. This reduces manual errors, increases efficiency, and ensures smooth coordination across departments.</a:t>
            </a:r>
          </a:p>
          <a:p>
            <a:pPr>
              <a:buFont typeface="+mj-lt"/>
              <a:buAutoNum type="arabicPeriod"/>
            </a:pPr>
            <a:r>
              <a:rPr lang="en-US" b="1" dirty="0"/>
              <a:t>Foundation for Future Development</a:t>
            </a:r>
            <a:endParaRPr lang="en-US" dirty="0"/>
          </a:p>
          <a:p>
            <a:pPr lvl="1"/>
            <a:r>
              <a:rPr lang="en-US" dirty="0"/>
              <a:t>The system, while functional, serves as a foundational prototype. Future improvements such as persistent storage, graphical interfaces, and real-time features will enhance its usability and scalability, making it suitable for larger hospitals and healthcare systems.</a:t>
            </a:r>
          </a:p>
          <a:p>
            <a:pPr>
              <a:buFont typeface="+mj-lt"/>
              <a:buAutoNum type="arabicPeriod"/>
            </a:pPr>
            <a:r>
              <a:rPr lang="en-US" b="1" dirty="0"/>
              <a:t>Impact on Healthcare Management</a:t>
            </a:r>
            <a:endParaRPr lang="en-US" dirty="0"/>
          </a:p>
          <a:p>
            <a:pPr lvl="1"/>
            <a:r>
              <a:rPr lang="en-US" dirty="0"/>
              <a:t>By streamlining essential hospital functions, the HMS contributes to better resource management, improved patient satisfaction, and more accurate billing, thus significantly enhancing the overall hospital administration experience.</a:t>
            </a:r>
          </a:p>
          <a:p>
            <a:pPr>
              <a:buFont typeface="+mj-lt"/>
              <a:buAutoNum type="arabicPeriod"/>
            </a:pPr>
            <a:r>
              <a:rPr lang="en-US" b="1" dirty="0"/>
              <a:t>Looking Ahead</a:t>
            </a:r>
            <a:endParaRPr lang="en-US" dirty="0"/>
          </a:p>
          <a:p>
            <a:pPr lvl="1"/>
            <a:r>
              <a:rPr lang="en-US" dirty="0"/>
              <a:t>With the planned enhancements, the HMS can evolve into a comprehensive solution for healthcare institutions, enabling better management of large datasets, real-time patient tracking, and multi-user functionalities, thereby improving healthcare delivery and operational management</a:t>
            </a:r>
          </a:p>
        </p:txBody>
      </p:sp>
    </p:spTree>
    <p:extLst>
      <p:ext uri="{BB962C8B-B14F-4D97-AF65-F5344CB8AC3E}">
        <p14:creationId xmlns:p14="http://schemas.microsoft.com/office/powerpoint/2010/main" val="3134746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89425C0-4F96-095D-4E28-5DB6AAFF6C27}"/>
              </a:ext>
            </a:extLst>
          </p:cNvPr>
          <p:cNvGraphicFramePr>
            <a:graphicFrameLocks noGrp="1"/>
          </p:cNvGraphicFramePr>
          <p:nvPr>
            <p:extLst>
              <p:ext uri="{D42A27DB-BD31-4B8C-83A1-F6EECF244321}">
                <p14:modId xmlns:p14="http://schemas.microsoft.com/office/powerpoint/2010/main" val="386334988"/>
              </p:ext>
            </p:extLst>
          </p:nvPr>
        </p:nvGraphicFramePr>
        <p:xfrm>
          <a:off x="2641600" y="1803892"/>
          <a:ext cx="8173882" cy="3250216"/>
        </p:xfrm>
        <a:graphic>
          <a:graphicData uri="http://schemas.openxmlformats.org/drawingml/2006/table">
            <a:tbl>
              <a:tblPr firstRow="1" bandRow="1">
                <a:tableStyleId>{5FD0F851-EC5A-4D38-B0AD-8093EC10F338}</a:tableStyleId>
              </a:tblPr>
              <a:tblGrid>
                <a:gridCol w="4086941">
                  <a:extLst>
                    <a:ext uri="{9D8B030D-6E8A-4147-A177-3AD203B41FA5}">
                      <a16:colId xmlns:a16="http://schemas.microsoft.com/office/drawing/2014/main" val="675879976"/>
                    </a:ext>
                  </a:extLst>
                </a:gridCol>
                <a:gridCol w="4086941">
                  <a:extLst>
                    <a:ext uri="{9D8B030D-6E8A-4147-A177-3AD203B41FA5}">
                      <a16:colId xmlns:a16="http://schemas.microsoft.com/office/drawing/2014/main" val="3255177681"/>
                    </a:ext>
                  </a:extLst>
                </a:gridCol>
              </a:tblGrid>
              <a:tr h="652534">
                <a:tc>
                  <a:txBody>
                    <a:bodyPr/>
                    <a:lstStyle/>
                    <a:p>
                      <a:r>
                        <a:rPr lang="en-IN" dirty="0"/>
                        <a:t>NAMES</a:t>
                      </a:r>
                    </a:p>
                  </a:txBody>
                  <a:tcPr/>
                </a:tc>
                <a:tc>
                  <a:txBody>
                    <a:bodyPr/>
                    <a:lstStyle/>
                    <a:p>
                      <a:r>
                        <a:rPr lang="en-IN" dirty="0"/>
                        <a:t>REGISTRATION</a:t>
                      </a:r>
                    </a:p>
                  </a:txBody>
                  <a:tcPr/>
                </a:tc>
                <a:extLst>
                  <a:ext uri="{0D108BD9-81ED-4DB2-BD59-A6C34878D82A}">
                    <a16:rowId xmlns:a16="http://schemas.microsoft.com/office/drawing/2014/main" val="1786778612"/>
                  </a:ext>
                </a:extLst>
              </a:tr>
              <a:tr h="652534">
                <a:tc>
                  <a:txBody>
                    <a:bodyPr/>
                    <a:lstStyle/>
                    <a:p>
                      <a:r>
                        <a:rPr lang="en-IN" dirty="0"/>
                        <a:t>T.JYOTHI</a:t>
                      </a:r>
                    </a:p>
                  </a:txBody>
                  <a:tcPr/>
                </a:tc>
                <a:tc>
                  <a:txBody>
                    <a:bodyPr/>
                    <a:lstStyle/>
                    <a:p>
                      <a:r>
                        <a:rPr lang="en-IN" dirty="0"/>
                        <a:t>AP23110011426</a:t>
                      </a:r>
                    </a:p>
                  </a:txBody>
                  <a:tcPr/>
                </a:tc>
                <a:extLst>
                  <a:ext uri="{0D108BD9-81ED-4DB2-BD59-A6C34878D82A}">
                    <a16:rowId xmlns:a16="http://schemas.microsoft.com/office/drawing/2014/main" val="510399226"/>
                  </a:ext>
                </a:extLst>
              </a:tr>
              <a:tr h="652534">
                <a:tc>
                  <a:txBody>
                    <a:bodyPr/>
                    <a:lstStyle/>
                    <a:p>
                      <a:r>
                        <a:rPr lang="en-IN" dirty="0"/>
                        <a:t>K.TEJASREE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AP23110011434</a:t>
                      </a:r>
                    </a:p>
                    <a:p>
                      <a:endParaRPr lang="en-IN" dirty="0"/>
                    </a:p>
                  </a:txBody>
                  <a:tcPr/>
                </a:tc>
                <a:extLst>
                  <a:ext uri="{0D108BD9-81ED-4DB2-BD59-A6C34878D82A}">
                    <a16:rowId xmlns:a16="http://schemas.microsoft.com/office/drawing/2014/main" val="3388872814"/>
                  </a:ext>
                </a:extLst>
              </a:tr>
              <a:tr h="652534">
                <a:tc>
                  <a:txBody>
                    <a:bodyPr/>
                    <a:lstStyle/>
                    <a:p>
                      <a:r>
                        <a:rPr lang="en-IN" dirty="0"/>
                        <a:t>G.MOHANA KRISHNA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AP23110011462</a:t>
                      </a:r>
                    </a:p>
                    <a:p>
                      <a:endParaRPr lang="en-IN" dirty="0"/>
                    </a:p>
                  </a:txBody>
                  <a:tcPr/>
                </a:tc>
                <a:extLst>
                  <a:ext uri="{0D108BD9-81ED-4DB2-BD59-A6C34878D82A}">
                    <a16:rowId xmlns:a16="http://schemas.microsoft.com/office/drawing/2014/main" val="3423729981"/>
                  </a:ext>
                </a:extLst>
              </a:tr>
              <a:tr h="406729">
                <a:tc>
                  <a:txBody>
                    <a:bodyPr/>
                    <a:lstStyle/>
                    <a:p>
                      <a:r>
                        <a:rPr lang="en-IN" dirty="0"/>
                        <a:t>R.LOHITHA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AP23110011469</a:t>
                      </a:r>
                    </a:p>
                    <a:p>
                      <a:endParaRPr lang="en-IN" dirty="0"/>
                    </a:p>
                  </a:txBody>
                  <a:tcPr/>
                </a:tc>
                <a:extLst>
                  <a:ext uri="{0D108BD9-81ED-4DB2-BD59-A6C34878D82A}">
                    <a16:rowId xmlns:a16="http://schemas.microsoft.com/office/drawing/2014/main" val="1917354128"/>
                  </a:ext>
                </a:extLst>
              </a:tr>
            </a:tbl>
          </a:graphicData>
        </a:graphic>
      </p:graphicFrame>
      <p:sp>
        <p:nvSpPr>
          <p:cNvPr id="6" name="TextBox 5">
            <a:extLst>
              <a:ext uri="{FF2B5EF4-FFF2-40B4-BE49-F238E27FC236}">
                <a16:creationId xmlns:a16="http://schemas.microsoft.com/office/drawing/2014/main" id="{5B876348-0238-614A-A3C5-2FE7486E7E46}"/>
              </a:ext>
            </a:extLst>
          </p:cNvPr>
          <p:cNvSpPr txBox="1"/>
          <p:nvPr/>
        </p:nvSpPr>
        <p:spPr>
          <a:xfrm>
            <a:off x="1632155" y="781992"/>
            <a:ext cx="4640826" cy="400110"/>
          </a:xfrm>
          <a:prstGeom prst="rect">
            <a:avLst/>
          </a:prstGeom>
          <a:noFill/>
        </p:spPr>
        <p:txBody>
          <a:bodyPr wrap="square" rtlCol="0">
            <a:spAutoFit/>
          </a:bodyPr>
          <a:lstStyle/>
          <a:p>
            <a:r>
              <a:rPr lang="en-IN" sz="2000" b="1" dirty="0"/>
              <a:t>TEAM MEMBERS:</a:t>
            </a:r>
            <a:endParaRPr lang="en-IN" b="1" dirty="0"/>
          </a:p>
        </p:txBody>
      </p:sp>
    </p:spTree>
    <p:extLst>
      <p:ext uri="{BB962C8B-B14F-4D97-AF65-F5344CB8AC3E}">
        <p14:creationId xmlns:p14="http://schemas.microsoft.com/office/powerpoint/2010/main" val="76354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717A7D-2AD7-FEEF-9A1A-62A69F46865D}"/>
              </a:ext>
            </a:extLst>
          </p:cNvPr>
          <p:cNvSpPr txBox="1"/>
          <p:nvPr/>
        </p:nvSpPr>
        <p:spPr>
          <a:xfrm>
            <a:off x="1622322" y="747250"/>
            <a:ext cx="5968181" cy="461665"/>
          </a:xfrm>
          <a:prstGeom prst="rect">
            <a:avLst/>
          </a:prstGeom>
          <a:noFill/>
        </p:spPr>
        <p:txBody>
          <a:bodyPr wrap="square" rtlCol="0">
            <a:spAutoFit/>
          </a:bodyPr>
          <a:lstStyle/>
          <a:p>
            <a:r>
              <a:rPr lang="en-IN" sz="2400" b="1" dirty="0"/>
              <a:t>INTRODUCTION:</a:t>
            </a:r>
          </a:p>
        </p:txBody>
      </p:sp>
      <p:sp>
        <p:nvSpPr>
          <p:cNvPr id="3" name="TextBox 2">
            <a:extLst>
              <a:ext uri="{FF2B5EF4-FFF2-40B4-BE49-F238E27FC236}">
                <a16:creationId xmlns:a16="http://schemas.microsoft.com/office/drawing/2014/main" id="{62B39EF1-2B3C-BECA-4A46-672032E9ADD5}"/>
              </a:ext>
            </a:extLst>
          </p:cNvPr>
          <p:cNvSpPr txBox="1"/>
          <p:nvPr/>
        </p:nvSpPr>
        <p:spPr>
          <a:xfrm>
            <a:off x="2654710" y="1445342"/>
            <a:ext cx="8445910" cy="3970318"/>
          </a:xfrm>
          <a:prstGeom prst="rect">
            <a:avLst/>
          </a:prstGeom>
          <a:noFill/>
        </p:spPr>
        <p:txBody>
          <a:bodyPr wrap="square" rtlCol="0">
            <a:spAutoFit/>
          </a:bodyPr>
          <a:lstStyle/>
          <a:p>
            <a:r>
              <a:rPr lang="en-US" dirty="0"/>
              <a:t>The Hospital Management System is a software solution designed to automate and streamline key hospital operations, enhancing efficiency and accuracy in healthcare management.</a:t>
            </a:r>
          </a:p>
          <a:p>
            <a:endParaRPr lang="en-US" b="1" dirty="0"/>
          </a:p>
          <a:p>
            <a:r>
              <a:rPr lang="en-US" b="1" dirty="0"/>
              <a:t>Purpose and Importance:</a:t>
            </a:r>
            <a:endParaRPr lang="en-US" dirty="0"/>
          </a:p>
          <a:p>
            <a:pPr>
              <a:buFont typeface="Arial" panose="020B0604020202020204" pitchFamily="34" charset="0"/>
              <a:buChar char="•"/>
            </a:pPr>
            <a:r>
              <a:rPr lang="en-US" dirty="0"/>
              <a:t>Automates manual processes like record-keeping, appointment scheduling, and billing.</a:t>
            </a:r>
          </a:p>
          <a:p>
            <a:pPr>
              <a:buFont typeface="Arial" panose="020B0604020202020204" pitchFamily="34" charset="0"/>
              <a:buChar char="•"/>
            </a:pPr>
            <a:r>
              <a:rPr lang="en-US" dirty="0"/>
              <a:t>Reduces errors and improves data accessibility for better decision-making.</a:t>
            </a:r>
          </a:p>
          <a:p>
            <a:pPr>
              <a:buFont typeface="Arial" panose="020B0604020202020204" pitchFamily="34" charset="0"/>
              <a:buChar char="•"/>
            </a:pPr>
            <a:r>
              <a:rPr lang="en-US" dirty="0"/>
              <a:t>Saves time for healthcare providers, allowing them to focus on patient care.</a:t>
            </a:r>
          </a:p>
          <a:p>
            <a:r>
              <a:rPr lang="en-US" dirty="0"/>
              <a:t>This project addresses the growing need for digitization in healthcare, ensuring seamless management of resources and operations in hospitals.</a:t>
            </a:r>
          </a:p>
          <a:p>
            <a:endParaRPr lang="en-IN" dirty="0"/>
          </a:p>
        </p:txBody>
      </p:sp>
    </p:spTree>
    <p:extLst>
      <p:ext uri="{BB962C8B-B14F-4D97-AF65-F5344CB8AC3E}">
        <p14:creationId xmlns:p14="http://schemas.microsoft.com/office/powerpoint/2010/main" val="277401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F215E8-C337-8E85-D19F-F9208E16549D}"/>
              </a:ext>
            </a:extLst>
          </p:cNvPr>
          <p:cNvSpPr txBox="1"/>
          <p:nvPr/>
        </p:nvSpPr>
        <p:spPr>
          <a:xfrm>
            <a:off x="1602658" y="779146"/>
            <a:ext cx="3569110" cy="400110"/>
          </a:xfrm>
          <a:prstGeom prst="rect">
            <a:avLst/>
          </a:prstGeom>
          <a:noFill/>
        </p:spPr>
        <p:txBody>
          <a:bodyPr wrap="square" rtlCol="0">
            <a:spAutoFit/>
          </a:bodyPr>
          <a:lstStyle/>
          <a:p>
            <a:r>
              <a:rPr lang="en-IN" sz="2000" b="1" dirty="0"/>
              <a:t>OBJECTIVE:</a:t>
            </a:r>
          </a:p>
        </p:txBody>
      </p:sp>
      <p:sp>
        <p:nvSpPr>
          <p:cNvPr id="3" name="TextBox 2">
            <a:extLst>
              <a:ext uri="{FF2B5EF4-FFF2-40B4-BE49-F238E27FC236}">
                <a16:creationId xmlns:a16="http://schemas.microsoft.com/office/drawing/2014/main" id="{DC382BD3-4312-99E9-BB62-600ADF7C19DC}"/>
              </a:ext>
            </a:extLst>
          </p:cNvPr>
          <p:cNvSpPr txBox="1"/>
          <p:nvPr/>
        </p:nvSpPr>
        <p:spPr>
          <a:xfrm>
            <a:off x="2133600" y="1277540"/>
            <a:ext cx="9035845" cy="4801314"/>
          </a:xfrm>
          <a:prstGeom prst="rect">
            <a:avLst/>
          </a:prstGeom>
          <a:noFill/>
        </p:spPr>
        <p:txBody>
          <a:bodyPr wrap="square" rtlCol="0">
            <a:spAutoFit/>
          </a:bodyPr>
          <a:lstStyle/>
          <a:p>
            <a:pPr>
              <a:buFont typeface="Arial" panose="020B0604020202020204" pitchFamily="34" charset="0"/>
              <a:buChar char="•"/>
            </a:pPr>
            <a:r>
              <a:rPr lang="en-US" b="1" dirty="0"/>
              <a:t>Streamline Patient and Doctor Management:</a:t>
            </a:r>
            <a:br>
              <a:rPr lang="en-US" dirty="0"/>
            </a:br>
            <a:r>
              <a:rPr lang="en-US" dirty="0"/>
              <a:t>Simplify the process of storing, updating, and retrieving doctor and patient records.</a:t>
            </a:r>
          </a:p>
          <a:p>
            <a:pPr>
              <a:buFont typeface="Arial" panose="020B0604020202020204" pitchFamily="34" charset="0"/>
              <a:buChar char="•"/>
            </a:pPr>
            <a:endParaRPr lang="en-US" dirty="0"/>
          </a:p>
          <a:p>
            <a:pPr>
              <a:buFont typeface="Arial" panose="020B0604020202020204" pitchFamily="34" charset="0"/>
              <a:buChar char="•"/>
            </a:pPr>
            <a:r>
              <a:rPr lang="en-US" b="1" dirty="0"/>
              <a:t>Automate Appointment Scheduling:</a:t>
            </a:r>
            <a:br>
              <a:rPr lang="en-US" dirty="0"/>
            </a:br>
            <a:r>
              <a:rPr lang="en-US" dirty="0"/>
              <a:t>Reduce manual effort and errors in booking and managing appointments.</a:t>
            </a:r>
          </a:p>
          <a:p>
            <a:pPr>
              <a:buFont typeface="Arial" panose="020B0604020202020204" pitchFamily="34" charset="0"/>
              <a:buChar char="•"/>
            </a:pPr>
            <a:endParaRPr lang="en-US" dirty="0"/>
          </a:p>
          <a:p>
            <a:pPr>
              <a:buFont typeface="Arial" panose="020B0604020202020204" pitchFamily="34" charset="0"/>
              <a:buChar char="•"/>
            </a:pPr>
            <a:r>
              <a:rPr lang="en-US" b="1" dirty="0"/>
              <a:t>Ensure Accurate Billing:</a:t>
            </a:r>
            <a:br>
              <a:rPr lang="en-US" dirty="0"/>
            </a:br>
            <a:r>
              <a:rPr lang="en-US" dirty="0"/>
              <a:t>Generate and track bills efficiently, minimizing calculation mistakes.</a:t>
            </a:r>
          </a:p>
          <a:p>
            <a:pPr>
              <a:buFont typeface="Arial" panose="020B0604020202020204" pitchFamily="34" charset="0"/>
              <a:buChar char="•"/>
            </a:pPr>
            <a:endParaRPr lang="en-US" dirty="0"/>
          </a:p>
          <a:p>
            <a:pPr>
              <a:buFont typeface="Arial" panose="020B0604020202020204" pitchFamily="34" charset="0"/>
              <a:buChar char="•"/>
            </a:pPr>
            <a:r>
              <a:rPr lang="en-US" b="1" dirty="0"/>
              <a:t>Improve Administrative Efficiency:</a:t>
            </a:r>
            <a:br>
              <a:rPr lang="en-US" dirty="0"/>
            </a:br>
            <a:r>
              <a:rPr lang="en-US" dirty="0"/>
              <a:t>Integrate core hospital operations to save time and enhance overall</a:t>
            </a:r>
          </a:p>
          <a:p>
            <a:r>
              <a:rPr lang="en-US" dirty="0"/>
              <a:t> productivity.</a:t>
            </a:r>
          </a:p>
          <a:p>
            <a:endParaRPr lang="en-US" dirty="0"/>
          </a:p>
          <a:p>
            <a:pPr>
              <a:buFont typeface="Arial" panose="020B0604020202020204" pitchFamily="34" charset="0"/>
              <a:buChar char="•"/>
            </a:pPr>
            <a:r>
              <a:rPr lang="en-US" b="1" dirty="0"/>
              <a:t>Lay the Foundation for Advanced Systems:</a:t>
            </a:r>
            <a:br>
              <a:rPr lang="en-US" dirty="0"/>
            </a:br>
            <a:r>
              <a:rPr lang="en-US" dirty="0"/>
              <a:t>Create a modular design that can be expanded with future enhancements like GUI or database integration.</a:t>
            </a:r>
          </a:p>
        </p:txBody>
      </p:sp>
    </p:spTree>
    <p:extLst>
      <p:ext uri="{BB962C8B-B14F-4D97-AF65-F5344CB8AC3E}">
        <p14:creationId xmlns:p14="http://schemas.microsoft.com/office/powerpoint/2010/main" val="851300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5E1E3C-52E1-1055-0C86-8B574A824F82}"/>
              </a:ext>
            </a:extLst>
          </p:cNvPr>
          <p:cNvSpPr txBox="1"/>
          <p:nvPr/>
        </p:nvSpPr>
        <p:spPr>
          <a:xfrm>
            <a:off x="1877962" y="806245"/>
            <a:ext cx="8790038" cy="5970865"/>
          </a:xfrm>
          <a:prstGeom prst="rect">
            <a:avLst/>
          </a:prstGeom>
          <a:noFill/>
        </p:spPr>
        <p:txBody>
          <a:bodyPr wrap="square" rtlCol="0">
            <a:spAutoFit/>
          </a:bodyPr>
          <a:lstStyle/>
          <a:p>
            <a:r>
              <a:rPr lang="en-US" sz="2000" b="1" dirty="0"/>
              <a:t>System Design of the Hospital Management System:</a:t>
            </a:r>
          </a:p>
          <a:p>
            <a:endParaRPr lang="en-US" sz="2000" b="1" dirty="0"/>
          </a:p>
          <a:p>
            <a:pPr>
              <a:buFont typeface="Arial" panose="020B0604020202020204" pitchFamily="34" charset="0"/>
              <a:buChar char="•"/>
            </a:pPr>
            <a:r>
              <a:rPr lang="en-US" b="1" dirty="0"/>
              <a:t>Modular Architecture:</a:t>
            </a:r>
            <a:br>
              <a:rPr lang="en-US" dirty="0"/>
            </a:br>
            <a:r>
              <a:rPr lang="en-US" dirty="0"/>
              <a:t>The system is divided into key modules:</a:t>
            </a:r>
          </a:p>
          <a:p>
            <a:pPr marL="742950" lvl="1" indent="-285750">
              <a:buFont typeface="Arial" panose="020B0604020202020204" pitchFamily="34" charset="0"/>
              <a:buChar char="•"/>
            </a:pPr>
            <a:r>
              <a:rPr lang="en-US" b="1" dirty="0"/>
              <a:t>Doctor Module:</a:t>
            </a:r>
            <a:r>
              <a:rPr lang="en-US" dirty="0"/>
              <a:t> Manages doctor details such as name, specialization, and availability.</a:t>
            </a:r>
          </a:p>
          <a:p>
            <a:pPr marL="742950" lvl="1" indent="-285750">
              <a:buFont typeface="Arial" panose="020B0604020202020204" pitchFamily="34" charset="0"/>
              <a:buChar char="•"/>
            </a:pPr>
            <a:r>
              <a:rPr lang="en-US" b="1" dirty="0"/>
              <a:t>Patient Module:</a:t>
            </a:r>
            <a:r>
              <a:rPr lang="en-US" dirty="0"/>
              <a:t> Handles patient records, including age, disease, and personal details.</a:t>
            </a:r>
          </a:p>
          <a:p>
            <a:pPr marL="742950" lvl="1" indent="-285750">
              <a:buFont typeface="Arial" panose="020B0604020202020204" pitchFamily="34" charset="0"/>
              <a:buChar char="•"/>
            </a:pPr>
            <a:r>
              <a:rPr lang="en-US" b="1" dirty="0"/>
              <a:t>Appointment Module:</a:t>
            </a:r>
            <a:r>
              <a:rPr lang="en-US" dirty="0"/>
              <a:t> Schedules and tracks doctor-patient appointments.</a:t>
            </a:r>
          </a:p>
          <a:p>
            <a:pPr marL="742950" lvl="1" indent="-285750">
              <a:buFont typeface="Arial" panose="020B0604020202020204" pitchFamily="34" charset="0"/>
              <a:buChar char="•"/>
            </a:pPr>
            <a:r>
              <a:rPr lang="en-US" b="1" dirty="0"/>
              <a:t>Billing Module:</a:t>
            </a:r>
            <a:r>
              <a:rPr lang="en-US" dirty="0"/>
              <a:t> Generates and manages bills for patients.</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Object-Oriented Programming (OOP):</a:t>
            </a:r>
            <a:br>
              <a:rPr lang="en-US" dirty="0"/>
            </a:br>
            <a:r>
              <a:rPr lang="en-US" dirty="0"/>
              <a:t>   The system utilizes OOP concepts:</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b="1" dirty="0"/>
              <a:t>Encapsulation:</a:t>
            </a:r>
            <a:r>
              <a:rPr lang="en-US" dirty="0"/>
              <a:t> Secures data by keeping it private within classes.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b="1" dirty="0"/>
              <a:t>Inheritance:</a:t>
            </a:r>
            <a:r>
              <a:rPr lang="en-US" dirty="0"/>
              <a:t> Reuses and extends functionality across related classes.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b="1" dirty="0"/>
              <a:t>Polymorphism:</a:t>
            </a:r>
            <a:r>
              <a:rPr lang="en-US" dirty="0"/>
              <a:t> Allows flexibility in managing data operations.</a:t>
            </a:r>
          </a:p>
          <a:p>
            <a:endParaRPr lang="en-IN" dirty="0"/>
          </a:p>
        </p:txBody>
      </p:sp>
    </p:spTree>
    <p:extLst>
      <p:ext uri="{BB962C8B-B14F-4D97-AF65-F5344CB8AC3E}">
        <p14:creationId xmlns:p14="http://schemas.microsoft.com/office/powerpoint/2010/main" val="340096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5232E5-FE90-A050-3CCB-344B9CCBC529}"/>
              </a:ext>
            </a:extLst>
          </p:cNvPr>
          <p:cNvSpPr txBox="1"/>
          <p:nvPr/>
        </p:nvSpPr>
        <p:spPr>
          <a:xfrm>
            <a:off x="1661652" y="806246"/>
            <a:ext cx="9979742" cy="5447645"/>
          </a:xfrm>
          <a:prstGeom prst="rect">
            <a:avLst/>
          </a:prstGeom>
          <a:noFill/>
        </p:spPr>
        <p:txBody>
          <a:bodyPr wrap="square" rtlCol="0">
            <a:spAutoFit/>
          </a:bodyPr>
          <a:lstStyle/>
          <a:p>
            <a:r>
              <a:rPr lang="en-US" sz="2000" b="1" dirty="0"/>
              <a:t>Key Functionalities of the Hospital Management System</a:t>
            </a:r>
          </a:p>
          <a:p>
            <a:endParaRPr lang="en-US" sz="2000" b="1" dirty="0"/>
          </a:p>
          <a:p>
            <a:endParaRPr lang="en-US" sz="2000" dirty="0"/>
          </a:p>
          <a:p>
            <a:pPr>
              <a:buFont typeface="+mj-lt"/>
              <a:buAutoNum type="arabicPeriod"/>
            </a:pPr>
            <a:r>
              <a:rPr lang="en-US" b="1" dirty="0"/>
              <a:t>Doctor Management:</a:t>
            </a:r>
            <a:endParaRPr lang="en-US" dirty="0"/>
          </a:p>
          <a:p>
            <a:pPr marL="742950" lvl="1" indent="-285750">
              <a:buFont typeface="+mj-lt"/>
              <a:buAutoNum type="arabicPeriod"/>
            </a:pPr>
            <a:r>
              <a:rPr lang="en-US" dirty="0"/>
              <a:t>Add and update doctor details such as name, specialization, and availability.</a:t>
            </a:r>
          </a:p>
          <a:p>
            <a:pPr marL="742950" lvl="1" indent="-285750">
              <a:buFont typeface="+mj-lt"/>
              <a:buAutoNum type="arabicPeriod"/>
            </a:pPr>
            <a:r>
              <a:rPr lang="en-US" dirty="0"/>
              <a:t>Display a list of all doctors with their information and availability status.</a:t>
            </a:r>
          </a:p>
          <a:p>
            <a:pPr>
              <a:buFont typeface="+mj-lt"/>
              <a:buAutoNum type="arabicPeriod"/>
            </a:pPr>
            <a:r>
              <a:rPr lang="en-US" b="1" dirty="0"/>
              <a:t>Patient Management:</a:t>
            </a:r>
            <a:endParaRPr lang="en-US" dirty="0"/>
          </a:p>
          <a:p>
            <a:pPr marL="742950" lvl="1" indent="-285750">
              <a:buFont typeface="+mj-lt"/>
              <a:buAutoNum type="arabicPeriod"/>
            </a:pPr>
            <a:r>
              <a:rPr lang="en-US" dirty="0"/>
              <a:t>Add and update patient records, including name, age, and medical condition.</a:t>
            </a:r>
          </a:p>
          <a:p>
            <a:pPr marL="742950" lvl="1" indent="-285750">
              <a:buFont typeface="+mj-lt"/>
              <a:buAutoNum type="arabicPeriod"/>
            </a:pPr>
            <a:r>
              <a:rPr lang="en-US" dirty="0"/>
              <a:t>View all registered patient details.</a:t>
            </a:r>
          </a:p>
          <a:p>
            <a:pPr>
              <a:buFont typeface="+mj-lt"/>
              <a:buAutoNum type="arabicPeriod"/>
            </a:pPr>
            <a:r>
              <a:rPr lang="en-US" b="1" dirty="0"/>
              <a:t>Appointment Scheduling:</a:t>
            </a:r>
            <a:endParaRPr lang="en-US" dirty="0"/>
          </a:p>
          <a:p>
            <a:pPr marL="742950" lvl="1" indent="-285750">
              <a:buFont typeface="+mj-lt"/>
              <a:buAutoNum type="arabicPeriod"/>
            </a:pPr>
            <a:r>
              <a:rPr lang="en-US" dirty="0"/>
              <a:t>Schedule appointments by linking doctors and patients with a specified time.</a:t>
            </a:r>
          </a:p>
          <a:p>
            <a:pPr marL="742950" lvl="1" indent="-285750">
              <a:buFont typeface="+mj-lt"/>
              <a:buAutoNum type="arabicPeriod"/>
            </a:pPr>
            <a:r>
              <a:rPr lang="en-US" dirty="0"/>
              <a:t>Display all scheduled appointments for easy tracking.</a:t>
            </a:r>
          </a:p>
          <a:p>
            <a:pPr>
              <a:buFont typeface="+mj-lt"/>
              <a:buAutoNum type="arabicPeriod"/>
            </a:pPr>
            <a:r>
              <a:rPr lang="en-US" b="1" dirty="0"/>
              <a:t>Billing System:</a:t>
            </a:r>
            <a:endParaRPr lang="en-US" dirty="0"/>
          </a:p>
          <a:p>
            <a:pPr marL="742950" lvl="1" indent="-285750">
              <a:buFont typeface="+mj-lt"/>
              <a:buAutoNum type="arabicPeriod"/>
            </a:pPr>
            <a:r>
              <a:rPr lang="en-US" dirty="0"/>
              <a:t>Generate and track bills for patients.</a:t>
            </a:r>
          </a:p>
          <a:p>
            <a:pPr marL="742950" lvl="1" indent="-285750">
              <a:buFont typeface="+mj-lt"/>
              <a:buAutoNum type="arabicPeriod"/>
            </a:pPr>
            <a:r>
              <a:rPr lang="en-US" dirty="0"/>
              <a:t>Maintain records of payments for financial management.</a:t>
            </a:r>
          </a:p>
          <a:p>
            <a:pPr>
              <a:buFont typeface="+mj-lt"/>
              <a:buAutoNum type="arabicPeriod"/>
            </a:pPr>
            <a:r>
              <a:rPr lang="en-US" b="1" dirty="0"/>
              <a:t>Data Display and Search:</a:t>
            </a:r>
            <a:endParaRPr lang="en-US" dirty="0"/>
          </a:p>
          <a:p>
            <a:pPr marL="742950" lvl="1" indent="-285750">
              <a:buFont typeface="+mj-lt"/>
              <a:buAutoNum type="arabicPeriod"/>
            </a:pPr>
            <a:r>
              <a:rPr lang="en-US" dirty="0"/>
              <a:t>Search for specific doctors or patients by their ID.</a:t>
            </a:r>
          </a:p>
          <a:p>
            <a:pPr marL="742950" lvl="1" indent="-285750">
              <a:buFont typeface="+mj-lt"/>
              <a:buAutoNum type="arabicPeriod"/>
            </a:pPr>
            <a:r>
              <a:rPr lang="en-US" dirty="0"/>
              <a:t>Display organized lists of doctors, patients, appointments, and billing records.</a:t>
            </a:r>
          </a:p>
          <a:p>
            <a:endParaRPr lang="en-IN" dirty="0"/>
          </a:p>
        </p:txBody>
      </p:sp>
    </p:spTree>
    <p:extLst>
      <p:ext uri="{BB962C8B-B14F-4D97-AF65-F5344CB8AC3E}">
        <p14:creationId xmlns:p14="http://schemas.microsoft.com/office/powerpoint/2010/main" val="153543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1D76D0-FFA6-67E2-E241-4BCF463A4F18}"/>
              </a:ext>
            </a:extLst>
          </p:cNvPr>
          <p:cNvSpPr txBox="1"/>
          <p:nvPr/>
        </p:nvSpPr>
        <p:spPr>
          <a:xfrm>
            <a:off x="1661652" y="151179"/>
            <a:ext cx="9674942" cy="6278642"/>
          </a:xfrm>
          <a:prstGeom prst="rect">
            <a:avLst/>
          </a:prstGeom>
          <a:noFill/>
        </p:spPr>
        <p:txBody>
          <a:bodyPr wrap="square" rtlCol="0">
            <a:spAutoFit/>
          </a:bodyPr>
          <a:lstStyle/>
          <a:p>
            <a:endParaRPr lang="en-US" sz="2000" b="1" dirty="0"/>
          </a:p>
          <a:p>
            <a:endParaRPr lang="en-US" sz="2000" b="1" dirty="0"/>
          </a:p>
          <a:p>
            <a:r>
              <a:rPr lang="en-US" sz="2000" b="1" dirty="0"/>
              <a:t>Methodology:</a:t>
            </a:r>
          </a:p>
          <a:p>
            <a:endParaRPr lang="en-US" b="1" dirty="0"/>
          </a:p>
          <a:p>
            <a:pPr>
              <a:buFont typeface="+mj-lt"/>
              <a:buAutoNum type="arabicPeriod"/>
            </a:pPr>
            <a:r>
              <a:rPr lang="en-US" b="1" dirty="0"/>
              <a:t>Requirements Analysis:</a:t>
            </a:r>
            <a:endParaRPr lang="en-US" dirty="0"/>
          </a:p>
          <a:p>
            <a:pPr lvl="1"/>
            <a:r>
              <a:rPr lang="en-US" dirty="0"/>
              <a:t>Identified key functionalities required for efficient hospital management.</a:t>
            </a:r>
          </a:p>
          <a:p>
            <a:pPr lvl="1"/>
            <a:r>
              <a:rPr lang="en-US" dirty="0"/>
              <a:t>Analyzed challenges in manual processes such as data handling and appointment scheduling.</a:t>
            </a:r>
          </a:p>
          <a:p>
            <a:pPr>
              <a:buFont typeface="+mj-lt"/>
              <a:buAutoNum type="arabicPeriod"/>
            </a:pPr>
            <a:r>
              <a:rPr lang="en-US" b="1" dirty="0"/>
              <a:t>System Design and Architecture:</a:t>
            </a:r>
            <a:endParaRPr lang="en-US" dirty="0"/>
          </a:p>
          <a:p>
            <a:pPr lvl="1"/>
            <a:r>
              <a:rPr lang="en-US" dirty="0"/>
              <a:t>Adopted a modular design approach using Object-Oriented Programming (OOP) principles.</a:t>
            </a:r>
          </a:p>
          <a:p>
            <a:pPr lvl="1"/>
            <a:r>
              <a:rPr lang="en-US" dirty="0"/>
              <a:t>Defined clear relationships between modules: Doctors, Patients, Appointments, and Billing.</a:t>
            </a:r>
          </a:p>
          <a:p>
            <a:pPr>
              <a:buFont typeface="+mj-lt"/>
              <a:buAutoNum type="arabicPeriod"/>
            </a:pPr>
            <a:r>
              <a:rPr lang="en-US" b="1" dirty="0"/>
              <a:t>Implementation:</a:t>
            </a:r>
            <a:endParaRPr lang="en-US" dirty="0"/>
          </a:p>
          <a:p>
            <a:pPr lvl="1"/>
            <a:r>
              <a:rPr lang="en-US" dirty="0"/>
              <a:t>Developed the system using C++ with encapsulation, inheritance, and polymorphism to ensure flexibility and scalability.</a:t>
            </a:r>
          </a:p>
          <a:p>
            <a:pPr lvl="1"/>
            <a:r>
              <a:rPr lang="en-US" dirty="0"/>
              <a:t>Avoided STL and vectors, relying on arrays to handle data.</a:t>
            </a:r>
          </a:p>
          <a:p>
            <a:pPr>
              <a:buFont typeface="+mj-lt"/>
              <a:buAutoNum type="arabicPeriod"/>
            </a:pPr>
            <a:r>
              <a:rPr lang="en-US" b="1" dirty="0"/>
              <a:t>Testing and Validation:</a:t>
            </a:r>
            <a:endParaRPr lang="en-US" dirty="0"/>
          </a:p>
          <a:p>
            <a:pPr lvl="1"/>
            <a:r>
              <a:rPr lang="en-US" dirty="0"/>
              <a:t>Conducted thorough testing to validate the functionality of each module.</a:t>
            </a:r>
          </a:p>
          <a:p>
            <a:pPr lvl="1"/>
            <a:r>
              <a:rPr lang="en-US" dirty="0"/>
              <a:t>Fixed issues such as overlapping data and incorrect data handling during testing.</a:t>
            </a:r>
          </a:p>
          <a:p>
            <a:endParaRPr lang="en-US" dirty="0"/>
          </a:p>
          <a:p>
            <a:endParaRPr lang="en-IN" dirty="0"/>
          </a:p>
        </p:txBody>
      </p:sp>
    </p:spTree>
    <p:extLst>
      <p:ext uri="{BB962C8B-B14F-4D97-AF65-F5344CB8AC3E}">
        <p14:creationId xmlns:p14="http://schemas.microsoft.com/office/powerpoint/2010/main" val="65652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765CD6EA-EEE0-CA74-B81C-E534854DB437}"/>
              </a:ext>
            </a:extLst>
          </p:cNvPr>
          <p:cNvSpPr>
            <a:spLocks noChangeArrowheads="1"/>
          </p:cNvSpPr>
          <p:nvPr/>
        </p:nvSpPr>
        <p:spPr bwMode="auto">
          <a:xfrm>
            <a:off x="1858298" y="167148"/>
            <a:ext cx="10333702" cy="6547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Arial" panose="020B0604020202020204" pitchFamily="34" charset="0"/>
              </a:rPr>
              <a:t>Workflow: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Step 1: Add Doctor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allows adding new doctors to the database with their details like name, specialization, and availability status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Step 2: Register Patient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Patient records, including name, age, and medical condition, are added and stored for easy access.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Step 3: Schedule Appointment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Appointments are scheduled by linking a doctor and a patient with a specified time slot.</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Step</a:t>
            </a:r>
            <a:r>
              <a:rPr lang="en-US" altLang="en-US" b="1" dirty="0">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4: Generate Bill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After the consultation, the system generates a bill for the patient based on the treatment or</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services provided.</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Step 5: Display Records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user can retrieve and display records of doctors, patients, appointments, and billing details for review.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7685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1E788B-6252-E5B1-8768-E5A0A4F2EE43}"/>
              </a:ext>
            </a:extLst>
          </p:cNvPr>
          <p:cNvSpPr txBox="1"/>
          <p:nvPr/>
        </p:nvSpPr>
        <p:spPr>
          <a:xfrm>
            <a:off x="1750142" y="458956"/>
            <a:ext cx="9497961" cy="5970865"/>
          </a:xfrm>
          <a:prstGeom prst="rect">
            <a:avLst/>
          </a:prstGeom>
          <a:noFill/>
        </p:spPr>
        <p:txBody>
          <a:bodyPr wrap="square" rtlCol="0">
            <a:spAutoFit/>
          </a:bodyPr>
          <a:lstStyle/>
          <a:p>
            <a:endParaRPr lang="en-US" sz="2000" b="1" dirty="0"/>
          </a:p>
          <a:p>
            <a:r>
              <a:rPr lang="en-US" sz="2000" b="1" dirty="0"/>
              <a:t>Limitations:</a:t>
            </a:r>
          </a:p>
          <a:p>
            <a:endParaRPr lang="en-US" dirty="0"/>
          </a:p>
          <a:p>
            <a:pPr>
              <a:buFont typeface="+mj-lt"/>
              <a:buAutoNum type="arabicPeriod"/>
            </a:pPr>
            <a:r>
              <a:rPr lang="en-US" b="1" dirty="0"/>
              <a:t>Lack of Persistent Storage</a:t>
            </a:r>
            <a:endParaRPr lang="en-US" dirty="0"/>
          </a:p>
          <a:p>
            <a:pPr lvl="1"/>
            <a:r>
              <a:rPr lang="en-US" dirty="0"/>
              <a:t>The system does not save data permanently. All records are lost once the program is terminated. This limitation prevents long-term data retention.</a:t>
            </a:r>
          </a:p>
          <a:p>
            <a:pPr>
              <a:buFont typeface="+mj-lt"/>
              <a:buAutoNum type="arabicPeriod"/>
            </a:pPr>
            <a:r>
              <a:rPr lang="en-US" b="1" dirty="0"/>
              <a:t>No Real-Time Conflict Checking for Appointments</a:t>
            </a:r>
            <a:endParaRPr lang="en-US" dirty="0"/>
          </a:p>
          <a:p>
            <a:pPr lvl="1"/>
            <a:r>
              <a:rPr lang="en-US" dirty="0"/>
              <a:t>The system does not automatically check for overlapping appointments or conflicts. Manual monitoring is required to avoid double-booking doctors or patients.</a:t>
            </a:r>
          </a:p>
          <a:p>
            <a:pPr>
              <a:buFont typeface="+mj-lt"/>
              <a:buAutoNum type="arabicPeriod"/>
            </a:pPr>
            <a:r>
              <a:rPr lang="en-US" b="1" dirty="0"/>
              <a:t>Basic User Interface</a:t>
            </a:r>
            <a:endParaRPr lang="en-US" dirty="0"/>
          </a:p>
          <a:p>
            <a:pPr lvl="1"/>
            <a:r>
              <a:rPr lang="en-US" dirty="0"/>
              <a:t>The current interface is text-based and does not provide an intuitive graphical user interface (GUI). This limits user interaction and overall experience.</a:t>
            </a:r>
          </a:p>
          <a:p>
            <a:pPr>
              <a:buFont typeface="+mj-lt"/>
              <a:buAutoNum type="arabicPeriod"/>
            </a:pPr>
            <a:r>
              <a:rPr lang="en-US" b="1" dirty="0"/>
              <a:t>Limited Scalability</a:t>
            </a:r>
            <a:endParaRPr lang="en-US" dirty="0"/>
          </a:p>
          <a:p>
            <a:pPr lvl="1"/>
            <a:r>
              <a:rPr lang="en-US" dirty="0"/>
              <a:t>The system is designed for small-scale use with predefined limits for doctors, patients, and appointments. It may not perform well with large datasets or in large hospitals.</a:t>
            </a:r>
          </a:p>
          <a:p>
            <a:pPr>
              <a:buFont typeface="+mj-lt"/>
              <a:buAutoNum type="arabicPeriod"/>
            </a:pPr>
            <a:r>
              <a:rPr lang="en-US" b="1" dirty="0"/>
              <a:t>No Multi-user Support</a:t>
            </a:r>
            <a:endParaRPr lang="en-US" dirty="0"/>
          </a:p>
          <a:p>
            <a:pPr lvl="1"/>
            <a:r>
              <a:rPr lang="en-US" dirty="0"/>
              <a:t>Currently, the system is designed for single-user interaction. There is no role-based access control or multi-user capabilities for handling various hospital staff members.</a:t>
            </a:r>
          </a:p>
        </p:txBody>
      </p:sp>
    </p:spTree>
    <p:extLst>
      <p:ext uri="{BB962C8B-B14F-4D97-AF65-F5344CB8AC3E}">
        <p14:creationId xmlns:p14="http://schemas.microsoft.com/office/powerpoint/2010/main" val="1322182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1FFA0B-C7EB-EF10-6311-9131C1AE4A32}"/>
              </a:ext>
            </a:extLst>
          </p:cNvPr>
          <p:cNvSpPr txBox="1"/>
          <p:nvPr/>
        </p:nvSpPr>
        <p:spPr>
          <a:xfrm rot="10800000" flipH="1" flipV="1">
            <a:off x="1720644" y="170413"/>
            <a:ext cx="9625781" cy="6340197"/>
          </a:xfrm>
          <a:prstGeom prst="rect">
            <a:avLst/>
          </a:prstGeom>
          <a:noFill/>
        </p:spPr>
        <p:txBody>
          <a:bodyPr wrap="square" rtlCol="0">
            <a:spAutoFit/>
          </a:bodyPr>
          <a:lstStyle/>
          <a:p>
            <a:endParaRPr lang="en-US" sz="2000" b="1" dirty="0"/>
          </a:p>
          <a:p>
            <a:endParaRPr lang="en-US" sz="2000" b="1" dirty="0"/>
          </a:p>
          <a:p>
            <a:r>
              <a:rPr lang="en-US" sz="2000" b="1" dirty="0"/>
              <a:t>Future work:</a:t>
            </a:r>
          </a:p>
          <a:p>
            <a:endParaRPr lang="en-US" sz="2000" b="1" dirty="0"/>
          </a:p>
          <a:p>
            <a:r>
              <a:rPr lang="en-US" b="1" dirty="0"/>
              <a:t>Future Work and Enhancements</a:t>
            </a:r>
          </a:p>
          <a:p>
            <a:endParaRPr lang="en-US" sz="2000" dirty="0"/>
          </a:p>
          <a:p>
            <a:pPr>
              <a:buFont typeface="+mj-lt"/>
              <a:buAutoNum type="arabicPeriod"/>
            </a:pPr>
            <a:r>
              <a:rPr lang="en-US" b="1" dirty="0"/>
              <a:t>Database Integration for Persistent Storage</a:t>
            </a:r>
            <a:endParaRPr lang="en-US" dirty="0"/>
          </a:p>
          <a:p>
            <a:pPr lvl="1"/>
            <a:r>
              <a:rPr lang="en-US" dirty="0"/>
              <a:t>Implementing a database (e.g., MySQL or SQLite) to store data permanently, ensuring that doctor, patient, appointment, and billing records are saved and can be retrieved even after the program ends.</a:t>
            </a:r>
          </a:p>
          <a:p>
            <a:pPr>
              <a:buFont typeface="+mj-lt"/>
              <a:buAutoNum type="arabicPeriod"/>
            </a:pPr>
            <a:r>
              <a:rPr lang="en-US" b="1" dirty="0"/>
              <a:t>Graphical User Interface (GUI)</a:t>
            </a:r>
            <a:endParaRPr lang="en-US" dirty="0"/>
          </a:p>
          <a:p>
            <a:pPr lvl="1"/>
            <a:r>
              <a:rPr lang="en-US" dirty="0"/>
              <a:t>Developing a user-friendly graphical interface using tools like Qt or GTK. A GUI would enhance user experience, making the system more intuitive and easier to navigate.</a:t>
            </a:r>
          </a:p>
          <a:p>
            <a:pPr>
              <a:buFont typeface="+mj-lt"/>
              <a:buAutoNum type="arabicPeriod"/>
            </a:pPr>
            <a:r>
              <a:rPr lang="en-US" b="1" dirty="0"/>
              <a:t>Real-time Appointment Conflict Checking</a:t>
            </a:r>
            <a:endParaRPr lang="en-US" dirty="0"/>
          </a:p>
          <a:p>
            <a:pPr lvl="1"/>
            <a:r>
              <a:rPr lang="en-US" dirty="0"/>
              <a:t>Introducing functionality to automatically check for overlapping appointments. The system will prevent double-booking of doctors or patients by flagging conflicts during scheduling.</a:t>
            </a:r>
          </a:p>
          <a:p>
            <a:pPr>
              <a:buFont typeface="+mj-lt"/>
              <a:buAutoNum type="arabicPeriod"/>
            </a:pPr>
            <a:r>
              <a:rPr lang="en-US" b="1" dirty="0"/>
              <a:t>Multi-User and Role-Based Access</a:t>
            </a:r>
            <a:endParaRPr lang="en-US" dirty="0"/>
          </a:p>
          <a:p>
            <a:pPr lvl="1"/>
            <a:r>
              <a:rPr lang="en-US" dirty="0"/>
              <a:t>Introducing multi-user support with role-based access control. Different hospital staff (e.g., doctors, nurses, admins) would have specific access rights and functionalities, improving security and data management.</a:t>
            </a:r>
          </a:p>
        </p:txBody>
      </p:sp>
    </p:spTree>
    <p:extLst>
      <p:ext uri="{BB962C8B-B14F-4D97-AF65-F5344CB8AC3E}">
        <p14:creationId xmlns:p14="http://schemas.microsoft.com/office/powerpoint/2010/main" val="39264594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66</TotalTime>
  <Words>1357</Words>
  <Application>Microsoft Office PowerPoint</Application>
  <PresentationFormat>Widescreen</PresentationFormat>
  <Paragraphs>157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HOSPITAL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jyothi thulabandhi</dc:creator>
  <cp:lastModifiedBy>jyothi thulabandhi</cp:lastModifiedBy>
  <cp:revision>1</cp:revision>
  <dcterms:created xsi:type="dcterms:W3CDTF">2024-11-20T15:33:07Z</dcterms:created>
  <dcterms:modified xsi:type="dcterms:W3CDTF">2024-11-20T16:39:09Z</dcterms:modified>
</cp:coreProperties>
</file>