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4" r:id="rId8"/>
    <p:sldId id="265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A501-FC34-40BD-81DB-469280E8F88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84B9-E84F-484F-A8BF-E8824BC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4234"/>
          </a:xfrm>
        </p:spPr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By: </a:t>
            </a:r>
            <a:r>
              <a:rPr lang="en-US" dirty="0" err="1" smtClean="0"/>
              <a:t>Jeevana</a:t>
            </a:r>
            <a:r>
              <a:rPr lang="en-US" dirty="0" smtClean="0"/>
              <a:t> </a:t>
            </a:r>
            <a:r>
              <a:rPr lang="en-US" dirty="0" err="1" smtClean="0"/>
              <a:t>Tunuguntla</a:t>
            </a:r>
            <a:endParaRPr lang="en-US" dirty="0" smtClean="0"/>
          </a:p>
          <a:p>
            <a:pPr algn="r"/>
            <a:r>
              <a:rPr lang="en-US" dirty="0" err="1" smtClean="0"/>
              <a:t>Saitejasree</a:t>
            </a:r>
            <a:r>
              <a:rPr lang="en-US" dirty="0" smtClean="0"/>
              <a:t> </a:t>
            </a:r>
            <a:r>
              <a:rPr lang="en-US" dirty="0" err="1" smtClean="0"/>
              <a:t>Ramala</a:t>
            </a:r>
            <a:endParaRPr lang="en-US" dirty="0" smtClean="0"/>
          </a:p>
          <a:p>
            <a:pPr algn="r"/>
            <a:r>
              <a:rPr lang="en-US" dirty="0" err="1" smtClean="0"/>
              <a:t>Goutham</a:t>
            </a:r>
            <a:r>
              <a:rPr lang="en-US" dirty="0" smtClean="0"/>
              <a:t> </a:t>
            </a:r>
            <a:r>
              <a:rPr lang="en-US" dirty="0" err="1" smtClean="0"/>
              <a:t>Marikanti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9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mainly uses Android Platform.</a:t>
            </a:r>
          </a:p>
          <a:p>
            <a:r>
              <a:rPr lang="en-US" dirty="0" smtClean="0"/>
              <a:t>In this application, the students provides their feedback about </a:t>
            </a:r>
            <a:r>
              <a:rPr lang="en-US" dirty="0" err="1" smtClean="0"/>
              <a:t>Bluemix</a:t>
            </a:r>
            <a:r>
              <a:rPr lang="en-US" dirty="0" smtClean="0"/>
              <a:t> and thereby helps the </a:t>
            </a:r>
            <a:r>
              <a:rPr lang="en-US" dirty="0" err="1" smtClean="0"/>
              <a:t>Bluemix</a:t>
            </a:r>
            <a:r>
              <a:rPr lang="en-US" dirty="0" smtClean="0"/>
              <a:t> developers to develop in a way that is preferred by many students.</a:t>
            </a:r>
          </a:p>
          <a:p>
            <a:r>
              <a:rPr lang="en-US" dirty="0" smtClean="0"/>
              <a:t>Therefore, this encourages most of the students to use </a:t>
            </a:r>
            <a:r>
              <a:rPr lang="en-US" dirty="0" err="1" smtClean="0"/>
              <a:t>Bluemix</a:t>
            </a:r>
            <a:r>
              <a:rPr lang="en-US" dirty="0" smtClean="0"/>
              <a:t> for developing their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Queries???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16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Thank You!!!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659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we are developing is providing a survey about </a:t>
            </a:r>
            <a:r>
              <a:rPr lang="en-US" dirty="0" err="1" smtClean="0"/>
              <a:t>bluemix</a:t>
            </a:r>
            <a:r>
              <a:rPr lang="en-US" dirty="0" smtClean="0"/>
              <a:t> resources and its services.</a:t>
            </a:r>
          </a:p>
          <a:p>
            <a:r>
              <a:rPr lang="en-US" dirty="0" smtClean="0"/>
              <a:t>This is a mobile based Cloud Application exclusively for UMKC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application, we are making use of the Mobile data provided by </a:t>
            </a:r>
            <a:r>
              <a:rPr lang="en-US" dirty="0" err="1" smtClean="0"/>
              <a:t>Bluemix</a:t>
            </a:r>
            <a:r>
              <a:rPr lang="en-US" dirty="0" smtClean="0"/>
              <a:t> and also the three property keys provided for Mobile Cloud Applications.</a:t>
            </a:r>
          </a:p>
          <a:p>
            <a:r>
              <a:rPr lang="en-US" dirty="0" smtClean="0"/>
              <a:t>In this Mobile application, the student will login using his/her UMKC SSO and Password.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student logins to </a:t>
            </a:r>
            <a:r>
              <a:rPr lang="en-US" dirty="0" err="1" smtClean="0"/>
              <a:t>Bluemix</a:t>
            </a:r>
            <a:r>
              <a:rPr lang="en-US" dirty="0" smtClean="0"/>
              <a:t>, he then gives his opinions for the questions provided according to their experience on </a:t>
            </a:r>
            <a:r>
              <a:rPr lang="en-US" dirty="0" err="1" smtClean="0"/>
              <a:t>Bluemix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He then navigates to the next questions in the other pages to complete the survey.</a:t>
            </a:r>
          </a:p>
          <a:p>
            <a:r>
              <a:rPr lang="en-US" dirty="0" smtClean="0"/>
              <a:t>Once the survey gets completed, it will be submitted.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how our Mobile Application is going </a:t>
            </a:r>
            <a:r>
              <a:rPr lang="en-US" smtClean="0"/>
              <a:t>to work: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4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0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IBM Bluemix Survey</vt:lpstr>
      <vt:lpstr>Introduction</vt:lpstr>
      <vt:lpstr>About the App…</vt:lpstr>
      <vt:lpstr>Cont…</vt:lpstr>
      <vt:lpstr>Demo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Bluemix Survey</dc:title>
  <dc:creator>Faiz Khan</dc:creator>
  <cp:lastModifiedBy>sudarshan</cp:lastModifiedBy>
  <cp:revision>11</cp:revision>
  <dcterms:created xsi:type="dcterms:W3CDTF">2014-11-20T04:14:45Z</dcterms:created>
  <dcterms:modified xsi:type="dcterms:W3CDTF">2014-11-20T18:04:16Z</dcterms:modified>
</cp:coreProperties>
</file>