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99" r:id="rId2"/>
    <p:sldId id="296" r:id="rId3"/>
    <p:sldId id="285" r:id="rId4"/>
    <p:sldId id="279" r:id="rId5"/>
    <p:sldId id="281" r:id="rId6"/>
    <p:sldId id="283" r:id="rId7"/>
    <p:sldId id="284" r:id="rId8"/>
    <p:sldId id="282" r:id="rId9"/>
    <p:sldId id="294" r:id="rId10"/>
    <p:sldId id="295" r:id="rId11"/>
    <p:sldId id="288" r:id="rId12"/>
    <p:sldId id="297" r:id="rId13"/>
    <p:sldId id="298" r:id="rId14"/>
    <p:sldId id="300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ejasrisanga7@gmail.co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90E5B9-2C81-CE2F-2A6F-250CFFD5FD02}"/>
              </a:ext>
            </a:extLst>
          </p:cNvPr>
          <p:cNvSpPr txBox="1"/>
          <p:nvPr/>
        </p:nvSpPr>
        <p:spPr>
          <a:xfrm>
            <a:off x="2686929" y="2718863"/>
            <a:ext cx="610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Personal Technical </a:t>
            </a:r>
          </a:p>
          <a:p>
            <a:pPr algn="ctr"/>
            <a:r>
              <a:rPr lang="en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Portfolio Documentation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601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92F187-5063-CDD7-A52A-C81ABA3C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Previous projects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3D78F8-C649-CBA4-2D02-7A2DA1EE5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beat monitoring using pulse rate sensor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56736A-F5C2-35E1-B585-E92E04A80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3429000"/>
            <a:ext cx="3643420" cy="3132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simple project involving Arduino UNO and heartbeat sensor Modules is designed here which can calculate the heart rate of a person. It can be used as an inexpensive alternative to smart watches and other expensive heart rate monitors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86255-F118-3E38-42C5-F99C1638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Weather Prediction.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181CC0-8DDE-144D-0906-0355364E0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3429000"/>
            <a:ext cx="3741928" cy="3132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Weather Prediction App is a user-friendly and reliable application  designed to provide real-time weather forecasts and updates to users. It allows users to access accurate weather information for their current location or any specified location worldwide . The app offers a visually appealing and intuitive interface, making it suitable for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5135-176A-07F5-FE28-A7A34F42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2F7A585-AEB1-629F-1212-8476A9FBBE62}"/>
              </a:ext>
            </a:extLst>
          </p:cNvPr>
          <p:cNvSpPr txBox="1">
            <a:spLocks/>
          </p:cNvSpPr>
          <p:nvPr/>
        </p:nvSpPr>
        <p:spPr>
          <a:xfrm>
            <a:off x="3685032" y="457199"/>
            <a:ext cx="6254098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9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Skills and qualifications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pPr lvl="0"/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3"/>
            <a:ext cx="1920240" cy="11341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possess leadership abilities that have been sharpened through past roles where I was responsible for the teams”</a:t>
            </a:r>
          </a:p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Problem-solving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4161183"/>
            <a:ext cx="1920240" cy="86139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“My problem-solving capabilities have enabled me to solve difficult issues in the past, using creative and innovative solutions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skill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knowledgeable in several technical areas such as </a:t>
            </a:r>
            <a:r>
              <a:rPr lang="en-US" dirty="0" err="1"/>
              <a:t>progr</a:t>
            </a:r>
            <a:r>
              <a:rPr lang="en-US" dirty="0"/>
              <a:t>- </a:t>
            </a:r>
            <a:r>
              <a:rPr lang="en-US" dirty="0" err="1"/>
              <a:t>ammming</a:t>
            </a:r>
            <a:r>
              <a:rPr lang="en-US" dirty="0"/>
              <a:t> languages that support my ambition in my field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Interpersonal </a:t>
            </a:r>
            <a:r>
              <a:rPr lang="en-US" dirty="0"/>
              <a:t>skill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" dirty="0"/>
              <a:t>Teamwork is one of the essential part of my daily job, and I am sensitive towards different cultures”</a:t>
            </a:r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" dirty="0"/>
              <a:t>My proactivity allows me to plan ahead and prioritize tasks according to objectives and different deadlines</a:t>
            </a:r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AFDCDABB-5FBB-67CF-FB0B-A44E7B1636A1}"/>
              </a:ext>
            </a:extLst>
          </p:cNvPr>
          <p:cNvSpPr txBox="1">
            <a:spLocks/>
          </p:cNvSpPr>
          <p:nvPr/>
        </p:nvSpPr>
        <p:spPr>
          <a:xfrm>
            <a:off x="259080" y="457199"/>
            <a:ext cx="3544294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D6D-1DD7-0EF7-113D-9894D3E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F0136-641C-5D53-14FE-C6BB0389854D}"/>
              </a:ext>
            </a:extLst>
          </p:cNvPr>
          <p:cNvSpPr txBox="1"/>
          <p:nvPr/>
        </p:nvSpPr>
        <p:spPr>
          <a:xfrm>
            <a:off x="2570922" y="5785729"/>
            <a:ext cx="6758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      MODELING PORTIFOLIO USING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6668F-9A5C-A422-1D54-01D89E65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4" y="457200"/>
            <a:ext cx="5405765" cy="4646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1C206C-2801-EF33-0D61-12DE5669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7733"/>
            <a:ext cx="5579166" cy="46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AC4B-5BA0-C2E3-2200-17169F71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1727" y="6186157"/>
            <a:ext cx="6794696" cy="829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b="1" dirty="0">
                <a:solidFill>
                  <a:srgbClr val="202C8F"/>
                </a:solidFill>
              </a:rPr>
              <a:t>STYLING PORTFOLIO USING 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1263C-EC31-59DE-CC71-8CA175B3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47F2-8790-9F51-BD62-FC691326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F64DA-D517-F204-7A5A-2EC5F4D1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" y="148370"/>
            <a:ext cx="3467100" cy="5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CBB59-776D-623D-7F99-917214BF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62" y="148370"/>
            <a:ext cx="3495675" cy="5731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A2F45-2689-328D-5C4C-5389FC9D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16" y="148370"/>
            <a:ext cx="3248025" cy="57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7E92C-E4B8-61EA-8EDC-9FE9FEFC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02485" y="4803913"/>
            <a:ext cx="3406869" cy="1265583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85FF2-65BC-7ECF-E3D2-353205A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ED505-9962-5D8C-0878-13FD6BFC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23009"/>
            <a:ext cx="5333337" cy="3392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3E7EB-C30F-00E7-E7AB-372DBBB6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215" y="223008"/>
            <a:ext cx="5968705" cy="339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9DA5B-2E39-6010-90AB-DE79FD68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" y="3724712"/>
            <a:ext cx="5333337" cy="29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Resource: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https://github.com/tejasri-77/PERSONAL-TECHNICAL-PORTFOLIO-DOCUMENTATION.git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C9F7349-C275-E9B6-15C9-D336226669E4}"/>
              </a:ext>
            </a:extLst>
          </p:cNvPr>
          <p:cNvSpPr txBox="1">
            <a:spLocks noGrp="1"/>
          </p:cNvSpPr>
          <p:nvPr>
            <p:ph type="ftr" sz="quarter" idx="13"/>
          </p:nvPr>
        </p:nvSpPr>
        <p:spPr>
          <a:xfrm>
            <a:off x="622299" y="457200"/>
            <a:ext cx="3724413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281B31-67F6-00AA-7BFC-A9887D45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S.Teja</a:t>
            </a:r>
            <a:r>
              <a:rPr lang="en-US" dirty="0"/>
              <a:t> sri</a:t>
            </a:r>
          </a:p>
          <a:p>
            <a:r>
              <a:rPr lang="en-US" dirty="0">
                <a:hlinkClick r:id="rId3"/>
              </a:rPr>
              <a:t>tejasrisanga7@gmail.com</a:t>
            </a:r>
            <a:endParaRPr lang="en-US" dirty="0"/>
          </a:p>
          <a:p>
            <a:r>
              <a:rPr lang="en-US" dirty="0"/>
              <a:t>(+91)6300914759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AB25F1C-B3CE-B490-BB36-E018246BD4CA}"/>
              </a:ext>
            </a:extLst>
          </p:cNvPr>
          <p:cNvSpPr txBox="1">
            <a:spLocks/>
          </p:cNvSpPr>
          <p:nvPr/>
        </p:nvSpPr>
        <p:spPr>
          <a:xfrm>
            <a:off x="185530" y="457199"/>
            <a:ext cx="9753600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FEA0-C123-CDBC-822D-6935B37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2464904"/>
            <a:ext cx="6861976" cy="2875721"/>
          </a:xfrm>
        </p:spPr>
        <p:txBody>
          <a:bodyPr/>
          <a:lstStyle/>
          <a:p>
            <a:r>
              <a:rPr lang="en-US" sz="2000" dirty="0"/>
              <a:t>College name</a:t>
            </a:r>
            <a:r>
              <a:rPr lang="en-US" sz="2000" b="0" dirty="0"/>
              <a:t>: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malineni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lakshmaiah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womens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engineering college</a:t>
            </a:r>
            <a:b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b="0" dirty="0"/>
            </a:br>
            <a:r>
              <a:rPr lang="en-US" sz="2000" dirty="0" err="1"/>
              <a:t>college</a:t>
            </a:r>
            <a:r>
              <a:rPr lang="en-US" sz="2000" dirty="0"/>
              <a:t> state: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Andhra Pradesh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0" dirty="0"/>
              <a:t>internship domain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frontend developer</a:t>
            </a:r>
          </a:p>
        </p:txBody>
      </p:sp>
      <p:sp>
        <p:nvSpPr>
          <p:cNvPr id="4" name="Footer Placeholder 72">
            <a:extLst>
              <a:ext uri="{FF2B5EF4-FFF2-40B4-BE49-F238E27FC236}">
                <a16:creationId xmlns:a16="http://schemas.microsoft.com/office/drawing/2014/main" id="{4F63060A-9798-443A-9DA7-83EB2D3479B5}"/>
              </a:ext>
            </a:extLst>
          </p:cNvPr>
          <p:cNvSpPr txBox="1">
            <a:spLocks/>
          </p:cNvSpPr>
          <p:nvPr/>
        </p:nvSpPr>
        <p:spPr>
          <a:xfrm>
            <a:off x="621792" y="457200"/>
            <a:ext cx="4241756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/>
                </a:solidFill>
              </a:rPr>
              <a:t>Personal Technical portfolio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64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313" y="4989515"/>
            <a:ext cx="2973329" cy="1109662"/>
          </a:xfrm>
        </p:spPr>
        <p:txBody>
          <a:bodyPr/>
          <a:lstStyle/>
          <a:p>
            <a:r>
              <a:rPr lang="en-US" dirty="0"/>
              <a:t>N. Lakshmi </a:t>
            </a:r>
            <a:r>
              <a:rPr lang="en-US" dirty="0" err="1"/>
              <a:t>prasanna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vahini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aparna</a:t>
            </a:r>
            <a:r>
              <a:rPr lang="en-US" dirty="0"/>
              <a:t>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u. Sri </a:t>
            </a:r>
            <a:r>
              <a:rPr lang="en-US" dirty="0" err="1"/>
              <a:t>latha</a:t>
            </a:r>
            <a:r>
              <a:rPr lang="en-US" dirty="0"/>
              <a:t>​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94EC74-B84F-3F4B-0882-6CE92A3A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91" y="2871167"/>
            <a:ext cx="2603218" cy="12105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A3266E-697C-A34F-A6D9-4C385163BC07}"/>
              </a:ext>
            </a:extLst>
          </p:cNvPr>
          <p:cNvSpPr txBox="1"/>
          <p:nvPr/>
        </p:nvSpPr>
        <p:spPr>
          <a:xfrm>
            <a:off x="3028122" y="3278425"/>
            <a:ext cx="6109252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S.TEJA SRI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TEAM LEADER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543340"/>
            <a:ext cx="6694468" cy="715618"/>
          </a:xfrm>
        </p:spPr>
        <p:txBody>
          <a:bodyPr/>
          <a:lstStyle/>
          <a:p>
            <a:r>
              <a:rPr lang="en" sz="3200" dirty="0"/>
              <a:t>Contents of a portfolio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64C00-3B05-F16C-41E4-DB5F090C7F29}"/>
              </a:ext>
            </a:extLst>
          </p:cNvPr>
          <p:cNvSpPr txBox="1"/>
          <p:nvPr/>
        </p:nvSpPr>
        <p:spPr>
          <a:xfrm>
            <a:off x="4280452" y="1683544"/>
            <a:ext cx="6400800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A portfolio is composed of three main elements: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Content</a:t>
            </a:r>
            <a:r>
              <a:rPr lang="en-US" dirty="0"/>
              <a:t> - this includes the actual work you want to showcase and can be anything from writing samples to photographs or videos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Design</a:t>
            </a:r>
            <a:r>
              <a:rPr lang="en-US" dirty="0"/>
              <a:t> - the design should reflect your personality and style while remaining professional. It should also make it easy to navigate the portfolio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US" b="1" dirty="0"/>
              <a:t>Summary</a:t>
            </a:r>
            <a:r>
              <a:rPr lang="en-US" dirty="0"/>
              <a:t> - a brief summary at the beginning of the portfolio will help provide an introduction to your work and give visitors a better understanding of yourself and what you have created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507E5F0-0C2C-9B3C-07B2-9F63EC6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1096" y="251791"/>
            <a:ext cx="3793832" cy="479729"/>
          </a:xfrm>
        </p:spPr>
        <p:txBody>
          <a:bodyPr/>
          <a:lstStyle/>
          <a:p>
            <a:r>
              <a:rPr lang="en-US" dirty="0"/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C60234-9FDB-6A12-2A0E-811606E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827819"/>
          </a:xfrm>
        </p:spPr>
        <p:txBody>
          <a:bodyPr/>
          <a:lstStyle/>
          <a:p>
            <a:r>
              <a:rPr lang="en-US" sz="2800" dirty="0"/>
              <a:t>What is a Portfolio?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F5D42-E67C-2F51-3BD3-9503AD59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173358"/>
            <a:ext cx="6766560" cy="30612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Arter and </a:t>
            </a:r>
            <a:r>
              <a:rPr lang="en-US" sz="2000" dirty="0" err="1">
                <a:solidFill>
                  <a:schemeClr val="tx1"/>
                </a:solidFill>
              </a:rPr>
              <a:t>Spandel</a:t>
            </a:r>
            <a:r>
              <a:rPr lang="en-US" sz="2000" dirty="0">
                <a:solidFill>
                  <a:schemeClr val="tx1"/>
                </a:solidFill>
              </a:rPr>
              <a:t>-a purposeful collection of student work that tells the story of the students efforts , progress or achievement in a given area.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Student participation in selection of portfolio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guidelines for selection, the criteria for judging merit, and evidence of student self-reflection.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548DC85-DE54-1D6A-2296-CB3F75ED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205947"/>
            <a:ext cx="7653528" cy="795131"/>
          </a:xfrm>
        </p:spPr>
        <p:txBody>
          <a:bodyPr/>
          <a:lstStyle/>
          <a:p>
            <a:r>
              <a:rPr lang="en-US" dirty="0"/>
              <a:t>Types of Portfolio</a:t>
            </a:r>
            <a:endParaRPr lang="en-US" b="0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53989B0-1374-F014-74E5-44EC65BF29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760" y="2837688"/>
            <a:ext cx="7356944" cy="225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Evaluative portfolio 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Working portfolio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Showcase portfolio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Archival portfolio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4278" y="1351721"/>
            <a:ext cx="6983896" cy="4823791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Evaluative portfolio: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 Use to analyze a student's progress relative to program goals, </a:t>
            </a:r>
            <a:r>
              <a:rPr lang="en-US" sz="2000" dirty="0" err="1">
                <a:latin typeface="Californian FB" panose="0207040306080B030204" pitchFamily="18" charset="0"/>
              </a:rPr>
              <a:t>objectivesor</a:t>
            </a:r>
            <a:r>
              <a:rPr lang="en-US" sz="2000" dirty="0">
                <a:latin typeface="Californian FB" panose="0207040306080B030204" pitchFamily="18" charset="0"/>
              </a:rPr>
              <a:t> standards.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Includes work samples, anecdotal records, reading/writing logs, checklists, tests data and parent comments.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fornian FB" panose="0207040306080B030204" pitchFamily="18" charset="0"/>
            </a:endParaRPr>
          </a:p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Working portfolio: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An evolving repository of student thoughts, ideas, growth, and accomplishment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Work examples are chosen by both teacher and students</a:t>
            </a:r>
          </a:p>
          <a:p>
            <a:pPr algn="just"/>
            <a:r>
              <a:rPr lang="en-US" sz="2000" dirty="0">
                <a:latin typeface="Californian FB" panose="0207040306080B030204" pitchFamily="18" charset="0"/>
              </a:rPr>
              <a:t>Highlights the ongoing process of learning, not just the finished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1FC0A8-9804-8D7B-EE5E-E53D9A98F201}"/>
              </a:ext>
            </a:extLst>
          </p:cNvPr>
          <p:cNvSpPr txBox="1">
            <a:spLocks/>
          </p:cNvSpPr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7758-F642-62E4-5B94-2137F9D0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5973-64E2-E14B-628E-0035D5246612}"/>
              </a:ext>
            </a:extLst>
          </p:cNvPr>
          <p:cNvSpPr txBox="1"/>
          <p:nvPr/>
        </p:nvSpPr>
        <p:spPr>
          <a:xfrm>
            <a:off x="5035826" y="1447154"/>
            <a:ext cx="65200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2000" b="1" dirty="0">
                <a:solidFill>
                  <a:srgbClr val="202C8F"/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Showcase portfolio 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Only includes the student's best work.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Work in progress in not included.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motivate students through complete finished products.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ln isolation, it is not adequate to guide instruction. </a:t>
            </a:r>
          </a:p>
          <a:p>
            <a:pPr marL="1524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Archival portfolio: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Gives the student's next teacher a 'snapshot' of student's developing 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ltems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are selected because they provide a summative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guide next year's teacher with planning appropriate instruction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97A08B5-2D49-60D1-C4DF-DA590884174D}"/>
              </a:ext>
            </a:extLst>
          </p:cNvPr>
          <p:cNvSpPr txBox="1">
            <a:spLocks/>
          </p:cNvSpPr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{2E1C2E39-19E9-41C1-8297-A42DB6A60612}tf78438558_win32</Template>
  <TotalTime>165</TotalTime>
  <Words>665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Bookman Old Style</vt:lpstr>
      <vt:lpstr>Californian FB</vt:lpstr>
      <vt:lpstr>Sabon Next LT</vt:lpstr>
      <vt:lpstr>Office Theme</vt:lpstr>
      <vt:lpstr>PowerPoint Presentation</vt:lpstr>
      <vt:lpstr>College name: malineni lakshmaiah womens engineering college  college state: Andhra Pradesh  internship domain: frontend developer</vt:lpstr>
      <vt:lpstr>MEET OUR TEAM</vt:lpstr>
      <vt:lpstr>AGENDA</vt:lpstr>
      <vt:lpstr>Contents of a portfolio</vt:lpstr>
      <vt:lpstr>What is a Portfolio?</vt:lpstr>
      <vt:lpstr>Types of Portfolio</vt:lpstr>
      <vt:lpstr>PowerPoint Presentation</vt:lpstr>
      <vt:lpstr>PowerPoint Presentation</vt:lpstr>
      <vt:lpstr>Previous projects</vt:lpstr>
      <vt:lpstr>Skills and qualifications</vt:lpstr>
      <vt:lpstr>PowerPoint Presentation</vt:lpstr>
      <vt:lpstr>PowerPoint Presentation</vt:lpstr>
      <vt:lpstr>PowerPoint Presentation</vt:lpstr>
      <vt:lpstr>Resource: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Teja sri sanga</dc:creator>
  <cp:lastModifiedBy>Teja sri sanga</cp:lastModifiedBy>
  <cp:revision>5</cp:revision>
  <dcterms:created xsi:type="dcterms:W3CDTF">2023-07-31T13:20:58Z</dcterms:created>
  <dcterms:modified xsi:type="dcterms:W3CDTF">2023-08-01T08:58:07Z</dcterms:modified>
</cp:coreProperties>
</file>