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8"/>
  </p:notesMasterIdLst>
  <p:sldIdLst>
    <p:sldId id="299" r:id="rId2"/>
    <p:sldId id="296" r:id="rId3"/>
    <p:sldId id="285" r:id="rId4"/>
    <p:sldId id="279" r:id="rId5"/>
    <p:sldId id="281" r:id="rId6"/>
    <p:sldId id="283" r:id="rId7"/>
    <p:sldId id="284" r:id="rId8"/>
    <p:sldId id="282" r:id="rId9"/>
    <p:sldId id="294" r:id="rId10"/>
    <p:sldId id="295" r:id="rId11"/>
    <p:sldId id="288" r:id="rId12"/>
    <p:sldId id="297" r:id="rId13"/>
    <p:sldId id="298" r:id="rId14"/>
    <p:sldId id="300" r:id="rId15"/>
    <p:sldId id="292" r:id="rId16"/>
    <p:sldId id="293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09" autoAdjust="0"/>
  </p:normalViewPr>
  <p:slideViewPr>
    <p:cSldViewPr snapToGrid="0" snapToObjects="1">
      <p:cViewPr varScale="1">
        <p:scale>
          <a:sx n="72" d="100"/>
          <a:sy n="72" d="100"/>
        </p:scale>
        <p:origin x="660" y="7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tejasrisanga7@gmail.com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C90E5B9-2C81-CE2F-2A6F-250CFFD5FD02}"/>
              </a:ext>
            </a:extLst>
          </p:cNvPr>
          <p:cNvSpPr txBox="1"/>
          <p:nvPr/>
        </p:nvSpPr>
        <p:spPr>
          <a:xfrm>
            <a:off x="2686929" y="2718863"/>
            <a:ext cx="610537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4400" i="1" dirty="0">
                <a:solidFill>
                  <a:schemeClr val="accent6"/>
                </a:solidFill>
                <a:latin typeface="Bookman Old Style" panose="02050604050505020204" pitchFamily="18" charset="0"/>
              </a:rPr>
              <a:t>Personal Technical </a:t>
            </a:r>
          </a:p>
          <a:p>
            <a:pPr algn="ctr"/>
            <a:r>
              <a:rPr lang="en" sz="4400" i="1" dirty="0">
                <a:solidFill>
                  <a:schemeClr val="accent6"/>
                </a:solidFill>
                <a:latin typeface="Bookman Old Style" panose="02050604050505020204" pitchFamily="18" charset="0"/>
              </a:rPr>
              <a:t>Portfolio Documentation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76011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92F187-5063-CDD7-A52A-C81ABA3C9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Previous projects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3D78F8-C649-CBA4-2D02-7A2DA1EE57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Heart beat monitoring using pulse rate sensor</a:t>
            </a:r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56736A-F5C2-35E1-B585-E92E04A80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3429000"/>
            <a:ext cx="3643420" cy="31329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simple project involving Arduino UNO and heartbeat sensor Modules is designed here which can calculate the heart rate of a person. It can be used as an inexpensive alternative to smart watches and other expensive heart rate monitors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F686255-F118-3E38-42C5-F99C16386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Weather Prediction.</a:t>
            </a:r>
          </a:p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C181CC0-8DDE-144D-0906-0355364E0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3429000"/>
            <a:ext cx="3741928" cy="31329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Weather Prediction App is a user-friendly and reliable application  designed to provide real-time weather forecasts and updates to users. It allows users to access accurate weather information for their current location or any specified location worldwide . The app offers a visually appealing and intuitive interface, making it suitable for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F5135-176A-07F5-FE28-A7A34F42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32F7A585-AEB1-629F-1212-8476A9FBBE62}"/>
              </a:ext>
            </a:extLst>
          </p:cNvPr>
          <p:cNvSpPr txBox="1">
            <a:spLocks/>
          </p:cNvSpPr>
          <p:nvPr/>
        </p:nvSpPr>
        <p:spPr>
          <a:xfrm>
            <a:off x="3685032" y="457199"/>
            <a:ext cx="6254098" cy="4174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Personal Technical portfolio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897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Skills and qualifications</a:t>
            </a:r>
            <a:endParaRPr lang="en-US" dirty="0"/>
          </a:p>
        </p:txBody>
      </p:sp>
      <p:sp>
        <p:nvSpPr>
          <p:cNvPr id="374" name="Slide Number Placeholder 373">
            <a:extLst>
              <a:ext uri="{FF2B5EF4-FFF2-40B4-BE49-F238E27FC236}">
                <a16:creationId xmlns:a16="http://schemas.microsoft.com/office/drawing/2014/main" id="{049B2870-98EC-2977-8CE4-A7AA3009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0C77AB-7E91-84A6-3E62-DAB80E1E4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Leadership</a:t>
            </a:r>
          </a:p>
          <a:p>
            <a:pPr lvl="0"/>
            <a:endParaRPr lang="en-US" dirty="0"/>
          </a:p>
        </p:txBody>
      </p:sp>
      <p:pic>
        <p:nvPicPr>
          <p:cNvPr id="292" name="Picture Placeholder 291" descr="checklist icon">
            <a:extLst>
              <a:ext uri="{FF2B5EF4-FFF2-40B4-BE49-F238E27FC236}">
                <a16:creationId xmlns:a16="http://schemas.microsoft.com/office/drawing/2014/main" id="{8167DB44-EDED-0971-E35D-A5FA1E47C215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3"/>
          <a:srcRect/>
          <a:stretch/>
        </p:blipFill>
        <p:spPr/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3"/>
            <a:ext cx="1920240" cy="113417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 possess leadership abilities that have been sharpened through past roles where I was responsible for the teams”</a:t>
            </a:r>
          </a:p>
          <a:p>
            <a:pPr lvl="0"/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5DD9AC8-4A5F-70DB-AA68-C461059D8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Problem-solving</a:t>
            </a:r>
          </a:p>
          <a:p>
            <a:endParaRPr lang="en-US" dirty="0"/>
          </a:p>
        </p:txBody>
      </p:sp>
      <p:pic>
        <p:nvPicPr>
          <p:cNvPr id="290" name="Picture Placeholder 289" descr="person with loud speaker icon">
            <a:extLst>
              <a:ext uri="{FF2B5EF4-FFF2-40B4-BE49-F238E27FC236}">
                <a16:creationId xmlns:a16="http://schemas.microsoft.com/office/drawing/2014/main" id="{E63515FB-9439-CCAE-C220-6F0E5ECB75E8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4"/>
          <a:srcRect t="113" b="113"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4161183"/>
            <a:ext cx="1920240" cy="861391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“My problem-solving capabilities have enabled me to solve difficult issues in the past, using creative and innovative solutions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28A203B-0CF0-2AB0-5F54-07C8E30039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skill</a:t>
            </a:r>
          </a:p>
          <a:p>
            <a:endParaRPr lang="en-US" dirty="0"/>
          </a:p>
        </p:txBody>
      </p:sp>
      <p:pic>
        <p:nvPicPr>
          <p:cNvPr id="288" name="Picture Placeholder 287" descr="blueprint icon">
            <a:extLst>
              <a:ext uri="{FF2B5EF4-FFF2-40B4-BE49-F238E27FC236}">
                <a16:creationId xmlns:a16="http://schemas.microsoft.com/office/drawing/2014/main" id="{A5707D4A-497A-679A-3ACA-721E8D0E2699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5"/>
          <a:srcRect t="431" b="431"/>
          <a:stretch/>
        </p:blipFill>
        <p:spPr/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am knowledgeable in several technical areas such as </a:t>
            </a:r>
            <a:r>
              <a:rPr lang="en-US" dirty="0" err="1"/>
              <a:t>progr</a:t>
            </a:r>
            <a:r>
              <a:rPr lang="en-US" dirty="0"/>
              <a:t>- </a:t>
            </a:r>
            <a:r>
              <a:rPr lang="en-US" dirty="0" err="1"/>
              <a:t>ammming</a:t>
            </a:r>
            <a:r>
              <a:rPr lang="en-US" dirty="0"/>
              <a:t> languages that support my ambition in my field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5BC0115-F702-2E0A-61A4-4A6CE33FD7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Interpersonal </a:t>
            </a:r>
            <a:r>
              <a:rPr lang="en-US" dirty="0"/>
              <a:t>skill</a:t>
            </a:r>
          </a:p>
          <a:p>
            <a:endParaRPr lang="en-US" dirty="0"/>
          </a:p>
        </p:txBody>
      </p:sp>
      <p:pic>
        <p:nvPicPr>
          <p:cNvPr id="270" name="Picture Placeholder 269" descr="target icon">
            <a:extLst>
              <a:ext uri="{FF2B5EF4-FFF2-40B4-BE49-F238E27FC236}">
                <a16:creationId xmlns:a16="http://schemas.microsoft.com/office/drawing/2014/main" id="{DE7A4D25-3CA5-F92A-988A-F913C367D593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6"/>
          <a:srcRect t="113" b="113"/>
          <a:stretch/>
        </p:blipFill>
        <p:spPr/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" dirty="0"/>
              <a:t>Teamwork is one of the essential part of my daily job, and I am sensitive towards different cultures”</a:t>
            </a:r>
            <a:endParaRPr lang="en-US" b="1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D48D07F-2D5B-F0D5-4005-197607C4F1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Organization</a:t>
            </a:r>
          </a:p>
          <a:p>
            <a:endParaRPr lang="en-US" dirty="0"/>
          </a:p>
        </p:txBody>
      </p:sp>
      <p:pic>
        <p:nvPicPr>
          <p:cNvPr id="268" name="Picture Placeholder 267" descr="rocket icon">
            <a:extLst>
              <a:ext uri="{FF2B5EF4-FFF2-40B4-BE49-F238E27FC236}">
                <a16:creationId xmlns:a16="http://schemas.microsoft.com/office/drawing/2014/main" id="{1A522F41-60C1-3803-6132-18E154C0E32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7"/>
          <a:srcRect t="543" b="543"/>
          <a:stretch/>
        </p:blipFill>
        <p:spPr/>
      </p:pic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lvl="0"/>
            <a:r>
              <a:rPr lang="en" dirty="0"/>
              <a:t>My proactivity allows me to plan ahead and prioritize tasks according to objectives and different deadlines</a:t>
            </a:r>
            <a:endParaRPr lang="en-US" dirty="0"/>
          </a:p>
        </p:txBody>
      </p:sp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AFDCDABB-5FBB-67CF-FB0B-A44E7B1636A1}"/>
              </a:ext>
            </a:extLst>
          </p:cNvPr>
          <p:cNvSpPr txBox="1">
            <a:spLocks/>
          </p:cNvSpPr>
          <p:nvPr/>
        </p:nvSpPr>
        <p:spPr>
          <a:xfrm>
            <a:off x="259080" y="457199"/>
            <a:ext cx="3544294" cy="4174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Personal Technical portfolio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494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45D6D-1DD7-0EF7-113D-9894D3EA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7F0136-641C-5D53-14FE-C6BB0389854D}"/>
              </a:ext>
            </a:extLst>
          </p:cNvPr>
          <p:cNvSpPr txBox="1"/>
          <p:nvPr/>
        </p:nvSpPr>
        <p:spPr>
          <a:xfrm>
            <a:off x="2570922" y="5785729"/>
            <a:ext cx="67586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      MODELING PORTIFOLIO USING 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C6668F-9A5C-A422-1D54-01D89E654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74" y="457200"/>
            <a:ext cx="5405765" cy="46465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1C206C-2801-EF33-0D61-12DE56691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37733"/>
            <a:ext cx="5579166" cy="466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96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EAC4B-5BA0-C2E3-2200-17169F715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1727" y="6186157"/>
            <a:ext cx="6794696" cy="82933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             </a:t>
            </a:r>
            <a:r>
              <a:rPr lang="en-US" sz="2400" b="1" dirty="0">
                <a:solidFill>
                  <a:srgbClr val="202C8F"/>
                </a:solidFill>
              </a:rPr>
              <a:t>STYLING PORTFOLIO USING CSS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B1263C-EC31-59DE-CC71-8CA175B3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D47F2-8790-9F51-BD62-FC691326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4F64DA-D517-F204-7A5A-2EC5F4D12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83" y="148370"/>
            <a:ext cx="3467100" cy="5731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0CBB59-776D-623D-7F99-917214BF3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162" y="148370"/>
            <a:ext cx="3495675" cy="5731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7A2F45-2689-328D-5C4C-5389FC9DC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2816" y="148370"/>
            <a:ext cx="3248025" cy="573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589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7E92C-E4B8-61EA-8EDC-9FE9FEFC3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02485" y="4803913"/>
            <a:ext cx="3406869" cy="1265583"/>
          </a:xfrm>
        </p:spPr>
        <p:txBody>
          <a:bodyPr/>
          <a:lstStyle/>
          <a:p>
            <a:r>
              <a:rPr lang="en-US" sz="4000" b="1" dirty="0">
                <a:latin typeface="+mn-lt"/>
              </a:rPr>
              <a:t>OUTPUT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585FF2-65BC-7ECF-E3D2-353205A6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8ED505-9962-5D8C-0878-13FD6BFC3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" y="223009"/>
            <a:ext cx="5333337" cy="33925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93E7EB-C30F-00E7-E7AB-372DBBB69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215" y="223008"/>
            <a:ext cx="5968705" cy="33925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59DA5B-2E39-6010-90AB-DE79FD68D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79" y="3724712"/>
            <a:ext cx="5333337" cy="291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11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Resource: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https://github.com/tejasri-77/PERSONAL-TECHNICAL-PORTFOLIO-DOCUMENTATION.git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C9F7349-C275-E9B6-15C9-D336226669E4}"/>
              </a:ext>
            </a:extLst>
          </p:cNvPr>
          <p:cNvSpPr txBox="1">
            <a:spLocks noGrp="1"/>
          </p:cNvSpPr>
          <p:nvPr>
            <p:ph type="ftr" sz="quarter" idx="13"/>
          </p:nvPr>
        </p:nvSpPr>
        <p:spPr>
          <a:xfrm>
            <a:off x="622299" y="457200"/>
            <a:ext cx="3724413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Personal Technical portfolio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1281B31-67F6-00AA-7BFC-A9887D45C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S.Teja</a:t>
            </a:r>
            <a:r>
              <a:rPr lang="en-US" dirty="0"/>
              <a:t> sri</a:t>
            </a:r>
          </a:p>
          <a:p>
            <a:r>
              <a:rPr lang="en-US" dirty="0">
                <a:hlinkClick r:id="rId3"/>
              </a:rPr>
              <a:t>tejasrisanga7@gmail.com</a:t>
            </a:r>
            <a:endParaRPr lang="en-US" dirty="0"/>
          </a:p>
          <a:p>
            <a:r>
              <a:rPr lang="en-US" dirty="0"/>
              <a:t>(+91)6300914759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7AB25F1C-B3CE-B490-BB36-E018246BD4CA}"/>
              </a:ext>
            </a:extLst>
          </p:cNvPr>
          <p:cNvSpPr txBox="1">
            <a:spLocks/>
          </p:cNvSpPr>
          <p:nvPr/>
        </p:nvSpPr>
        <p:spPr>
          <a:xfrm>
            <a:off x="185530" y="457199"/>
            <a:ext cx="9753600" cy="4174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Personal Technical portfolio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FEA0-C123-CDBC-822D-6935B37C8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4" y="2464904"/>
            <a:ext cx="6861976" cy="2875721"/>
          </a:xfrm>
        </p:spPr>
        <p:txBody>
          <a:bodyPr/>
          <a:lstStyle/>
          <a:p>
            <a:r>
              <a:rPr lang="en-US" sz="2000" dirty="0"/>
              <a:t>College name</a:t>
            </a:r>
            <a:r>
              <a:rPr lang="en-US" sz="2000" b="0" dirty="0"/>
              <a:t>: </a:t>
            </a:r>
            <a:r>
              <a:rPr lang="en-US" sz="2000" b="0" dirty="0" err="1">
                <a:solidFill>
                  <a:schemeClr val="accent3">
                    <a:lumMod val="50000"/>
                  </a:schemeClr>
                </a:solidFill>
              </a:rPr>
              <a:t>malineni</a:t>
            </a:r>
            <a:r>
              <a:rPr lang="en-US" sz="2000" b="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b="0" dirty="0" err="1">
                <a:solidFill>
                  <a:schemeClr val="accent3">
                    <a:lumMod val="50000"/>
                  </a:schemeClr>
                </a:solidFill>
              </a:rPr>
              <a:t>lakshmaiah</a:t>
            </a:r>
            <a:r>
              <a:rPr lang="en-US" sz="2000" b="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b="0" dirty="0" err="1">
                <a:solidFill>
                  <a:schemeClr val="accent3">
                    <a:lumMod val="50000"/>
                  </a:schemeClr>
                </a:solidFill>
              </a:rPr>
              <a:t>womens</a:t>
            </a:r>
            <a:r>
              <a:rPr lang="en-US" sz="2000" b="0" dirty="0">
                <a:solidFill>
                  <a:schemeClr val="accent3">
                    <a:lumMod val="50000"/>
                  </a:schemeClr>
                </a:solidFill>
              </a:rPr>
              <a:t> engineering college</a:t>
            </a:r>
            <a:br>
              <a:rPr lang="en-US" sz="2000" b="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000" b="0" dirty="0"/>
            </a:br>
            <a:r>
              <a:rPr lang="en-US" sz="2000" dirty="0" err="1"/>
              <a:t>college</a:t>
            </a:r>
            <a:r>
              <a:rPr lang="en-US" sz="2000" dirty="0"/>
              <a:t> state: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Andhra Pradesh</a:t>
            </a:r>
            <a:br>
              <a:rPr lang="en-US" sz="20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0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000" b="0" dirty="0"/>
              <a:t>internship domain</a:t>
            </a:r>
            <a:r>
              <a:rPr lang="en-US" sz="2000" dirty="0"/>
              <a:t>: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frontend developer</a:t>
            </a:r>
          </a:p>
        </p:txBody>
      </p:sp>
      <p:sp>
        <p:nvSpPr>
          <p:cNvPr id="4" name="Footer Placeholder 72">
            <a:extLst>
              <a:ext uri="{FF2B5EF4-FFF2-40B4-BE49-F238E27FC236}">
                <a16:creationId xmlns:a16="http://schemas.microsoft.com/office/drawing/2014/main" id="{4F63060A-9798-443A-9DA7-83EB2D3479B5}"/>
              </a:ext>
            </a:extLst>
          </p:cNvPr>
          <p:cNvSpPr txBox="1">
            <a:spLocks/>
          </p:cNvSpPr>
          <p:nvPr/>
        </p:nvSpPr>
        <p:spPr>
          <a:xfrm>
            <a:off x="621792" y="457200"/>
            <a:ext cx="4241756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6"/>
                </a:solidFill>
              </a:rPr>
              <a:t>Personal Technical portfolio Documentation</a:t>
            </a:r>
          </a:p>
        </p:txBody>
      </p:sp>
    </p:spTree>
    <p:extLst>
      <p:ext uri="{BB962C8B-B14F-4D97-AF65-F5344CB8AC3E}">
        <p14:creationId xmlns:p14="http://schemas.microsoft.com/office/powerpoint/2010/main" val="78641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TEAM</a:t>
            </a:r>
          </a:p>
        </p:txBody>
      </p:sp>
      <p:sp>
        <p:nvSpPr>
          <p:cNvPr id="73" name="Footer Placeholder 72">
            <a:extLst>
              <a:ext uri="{FF2B5EF4-FFF2-40B4-BE49-F238E27FC236}">
                <a16:creationId xmlns:a16="http://schemas.microsoft.com/office/drawing/2014/main" id="{253AA363-0A91-5CE9-7764-DD7813D6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Personal Technical portfolio Documentation</a:t>
            </a:r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AF69D5-AD7B-521D-22B1-50D8A24356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4313" y="4989515"/>
            <a:ext cx="2973329" cy="1109662"/>
          </a:xfrm>
        </p:spPr>
        <p:txBody>
          <a:bodyPr/>
          <a:lstStyle/>
          <a:p>
            <a:r>
              <a:rPr lang="en-US" dirty="0"/>
              <a:t>N. Lakshmi </a:t>
            </a:r>
            <a:r>
              <a:rPr lang="en-US" dirty="0" err="1"/>
              <a:t>prasanna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F6A845-F328-1053-A365-3DA9CBAF9B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K. </a:t>
            </a:r>
            <a:r>
              <a:rPr lang="en-US" dirty="0" err="1"/>
              <a:t>vahini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413FDF-11CF-6B9B-871F-ED1ED06E76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K. </a:t>
            </a:r>
            <a:r>
              <a:rPr lang="en-US" dirty="0" err="1"/>
              <a:t>aparna</a:t>
            </a:r>
            <a:r>
              <a:rPr lang="en-US" dirty="0"/>
              <a:t>​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18301B7-15C5-E184-096F-BF82F42163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u. Sri </a:t>
            </a:r>
            <a:r>
              <a:rPr lang="en-US" dirty="0" err="1"/>
              <a:t>latha</a:t>
            </a:r>
            <a:r>
              <a:rPr lang="en-US" dirty="0"/>
              <a:t>​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294EC74-B84F-3F4B-0882-6CE92A3A5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391" y="2871167"/>
            <a:ext cx="2603218" cy="121050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3A3266E-697C-A34F-A6D9-4C385163BC07}"/>
              </a:ext>
            </a:extLst>
          </p:cNvPr>
          <p:cNvSpPr txBox="1"/>
          <p:nvPr/>
        </p:nvSpPr>
        <p:spPr>
          <a:xfrm>
            <a:off x="3028122" y="3278425"/>
            <a:ext cx="6109252" cy="759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S.TEJA SRI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TEAM LEADER</a:t>
            </a:r>
          </a:p>
        </p:txBody>
      </p:sp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Introduction​</a:t>
            </a:r>
          </a:p>
          <a:p>
            <a:r>
              <a:rPr lang="en-US" dirty="0"/>
              <a:t>Services</a:t>
            </a:r>
          </a:p>
          <a:p>
            <a:r>
              <a:rPr lang="en-US" dirty="0"/>
              <a:t>Skills</a:t>
            </a:r>
          </a:p>
          <a:p>
            <a:r>
              <a:rPr lang="en-US" dirty="0"/>
              <a:t>Certifications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543340"/>
            <a:ext cx="6694468" cy="715618"/>
          </a:xfrm>
        </p:spPr>
        <p:txBody>
          <a:bodyPr/>
          <a:lstStyle/>
          <a:p>
            <a:r>
              <a:rPr lang="en" sz="3200" dirty="0"/>
              <a:t>Contents of a portfolio</a:t>
            </a:r>
            <a:endParaRPr lang="en-US" sz="32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64C00-3B05-F16C-41E4-DB5F090C7F29}"/>
              </a:ext>
            </a:extLst>
          </p:cNvPr>
          <p:cNvSpPr txBox="1"/>
          <p:nvPr/>
        </p:nvSpPr>
        <p:spPr>
          <a:xfrm>
            <a:off x="4280452" y="1683544"/>
            <a:ext cx="6400800" cy="3524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A portfolio is composed of three main elements: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US" b="1" dirty="0"/>
              <a:t>Content</a:t>
            </a:r>
            <a:r>
              <a:rPr lang="en-US" dirty="0"/>
              <a:t> - this includes the actual work you want to showcase and can be anything from writing samples to photographs or videos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US" b="1" dirty="0"/>
              <a:t>Design</a:t>
            </a:r>
            <a:r>
              <a:rPr lang="en-US" dirty="0"/>
              <a:t> - the design should reflect your personality and style while remaining professional. It should also make it easy to navigate the portfolio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1000"/>
              </a:spcAft>
              <a:buSzPts val="1200"/>
              <a:buChar char="●"/>
            </a:pPr>
            <a:r>
              <a:rPr lang="en-US" b="1" dirty="0"/>
              <a:t>Summary</a:t>
            </a:r>
            <a:r>
              <a:rPr lang="en-US" dirty="0"/>
              <a:t> - a brief summary at the beginning of the portfolio will help provide an introduction to your work and give visitors a better understanding of yourself and what you have created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E507E5F0-0C2C-9B3C-07B2-9F63EC6F1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1096" y="251791"/>
            <a:ext cx="3793832" cy="479729"/>
          </a:xfrm>
        </p:spPr>
        <p:txBody>
          <a:bodyPr/>
          <a:lstStyle/>
          <a:p>
            <a:r>
              <a:rPr lang="en-US" dirty="0"/>
              <a:t>Personal Technical portfolio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7C60234-9FDB-6A12-2A0E-811606E4C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934720"/>
            <a:ext cx="6766560" cy="827819"/>
          </a:xfrm>
        </p:spPr>
        <p:txBody>
          <a:bodyPr/>
          <a:lstStyle/>
          <a:p>
            <a:r>
              <a:rPr lang="en-US" sz="2800" dirty="0"/>
              <a:t>What is a Portfolio?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5F5D42-E67C-2F51-3BD3-9503AD590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173358"/>
            <a:ext cx="6766560" cy="3061252"/>
          </a:xfrm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tx1"/>
                </a:solidFill>
              </a:rPr>
              <a:t>Arter and </a:t>
            </a:r>
            <a:r>
              <a:rPr lang="en-US" sz="2000" dirty="0" err="1">
                <a:solidFill>
                  <a:schemeClr val="tx1"/>
                </a:solidFill>
              </a:rPr>
              <a:t>Spandel</a:t>
            </a:r>
            <a:r>
              <a:rPr lang="en-US" sz="2000" dirty="0">
                <a:solidFill>
                  <a:schemeClr val="tx1"/>
                </a:solidFill>
              </a:rPr>
              <a:t>-a purposeful collection of student work that tells the story of the students efforts , progress or achievement in a given area.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Student participation in selection of portfolio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guidelines for selection, the criteria for judging merit, and evidence of student self-reflection.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Personal Technical portfolio Documentation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D548DC85-DE54-1D6A-2296-CB3F75ED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205947"/>
            <a:ext cx="7653528" cy="795131"/>
          </a:xfrm>
        </p:spPr>
        <p:txBody>
          <a:bodyPr/>
          <a:lstStyle/>
          <a:p>
            <a:r>
              <a:rPr lang="en-US" dirty="0"/>
              <a:t>Types of Portfolio</a:t>
            </a:r>
            <a:endParaRPr lang="en-US" b="0" dirty="0"/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353989B0-1374-F014-74E5-44EC65BF29C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08760" y="2837688"/>
            <a:ext cx="7356944" cy="2251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66750" indent="-514350">
              <a:buFont typeface="+mj-lt"/>
              <a:buAutoNum type="romanUcPeriod"/>
            </a:pPr>
            <a:r>
              <a:rPr lang="en-US" sz="2800" dirty="0">
                <a:latin typeface="Californian FB" panose="0207040306080B030204" pitchFamily="18" charset="0"/>
              </a:rPr>
              <a:t>Evaluative portfolio </a:t>
            </a:r>
          </a:p>
          <a:p>
            <a:pPr marL="666750" indent="-514350">
              <a:buFont typeface="+mj-lt"/>
              <a:buAutoNum type="romanUcPeriod"/>
            </a:pPr>
            <a:r>
              <a:rPr lang="en-US" sz="2800" dirty="0">
                <a:latin typeface="Californian FB" panose="0207040306080B030204" pitchFamily="18" charset="0"/>
              </a:rPr>
              <a:t>Working portfolio</a:t>
            </a:r>
          </a:p>
          <a:p>
            <a:pPr marL="666750" indent="-514350">
              <a:buFont typeface="+mj-lt"/>
              <a:buAutoNum type="romanUcPeriod"/>
            </a:pPr>
            <a:r>
              <a:rPr lang="en-US" sz="2800" dirty="0">
                <a:latin typeface="Californian FB" panose="0207040306080B030204" pitchFamily="18" charset="0"/>
              </a:rPr>
              <a:t>Showcase portfolio</a:t>
            </a:r>
          </a:p>
          <a:p>
            <a:pPr marL="666750" indent="-514350">
              <a:buFont typeface="+mj-lt"/>
              <a:buAutoNum type="romanUcPeriod"/>
            </a:pPr>
            <a:r>
              <a:rPr lang="en-US" sz="2800" dirty="0">
                <a:latin typeface="Californian FB" panose="0207040306080B030204" pitchFamily="18" charset="0"/>
              </a:rPr>
              <a:t>Archival portfolio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Personal Technical portfolio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44278" y="1351721"/>
            <a:ext cx="6983896" cy="4823791"/>
          </a:xfrm>
        </p:spPr>
        <p:txBody>
          <a:bodyPr/>
          <a:lstStyle/>
          <a:p>
            <a:pPr marL="152400" indent="0" algn="just">
              <a:buNone/>
            </a:pPr>
            <a:r>
              <a:rPr lang="en-US" sz="2000" b="1" dirty="0">
                <a:latin typeface="Californian FB" panose="0207040306080B030204" pitchFamily="18" charset="0"/>
              </a:rPr>
              <a:t>Evaluative portfolio: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fornian FB" panose="0207040306080B030204" pitchFamily="18" charset="0"/>
              </a:rPr>
              <a:t> Use to analyze a student's progress relative to program goals, </a:t>
            </a:r>
            <a:r>
              <a:rPr lang="en-US" sz="2000" dirty="0" err="1">
                <a:latin typeface="Californian FB" panose="0207040306080B030204" pitchFamily="18" charset="0"/>
              </a:rPr>
              <a:t>objectivesor</a:t>
            </a:r>
            <a:r>
              <a:rPr lang="en-US" sz="2000" dirty="0">
                <a:latin typeface="Californian FB" panose="0207040306080B030204" pitchFamily="18" charset="0"/>
              </a:rPr>
              <a:t> standards.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fornian FB" panose="0207040306080B030204" pitchFamily="18" charset="0"/>
              </a:rPr>
              <a:t>Includes work samples, anecdotal records, reading/writing logs, checklists, tests data and parent comments.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Californian FB" panose="0207040306080B030204" pitchFamily="18" charset="0"/>
            </a:endParaRPr>
          </a:p>
          <a:p>
            <a:pPr marL="152400" indent="0" algn="just">
              <a:buNone/>
            </a:pPr>
            <a:r>
              <a:rPr lang="en-US" sz="2000" b="1" dirty="0">
                <a:latin typeface="Californian FB" panose="0207040306080B030204" pitchFamily="18" charset="0"/>
              </a:rPr>
              <a:t>Working portfolio: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fornian FB" panose="0207040306080B030204" pitchFamily="18" charset="0"/>
              </a:rPr>
              <a:t>An evolving repository of student thoughts, ideas, growth, and accomplishment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fornian FB" panose="0207040306080B030204" pitchFamily="18" charset="0"/>
              </a:rPr>
              <a:t>Work examples are chosen by both teacher and students</a:t>
            </a:r>
          </a:p>
          <a:p>
            <a:pPr algn="just"/>
            <a:r>
              <a:rPr lang="en-US" sz="2000" dirty="0">
                <a:latin typeface="Californian FB" panose="0207040306080B030204" pitchFamily="18" charset="0"/>
              </a:rPr>
              <a:t>Highlights the ongoing process of learning, not just the finished</a:t>
            </a:r>
          </a:p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251FC0A8-9804-8D7B-EE5E-E53D9A98F201}"/>
              </a:ext>
            </a:extLst>
          </p:cNvPr>
          <p:cNvSpPr txBox="1">
            <a:spLocks/>
          </p:cNvSpPr>
          <p:nvPr/>
        </p:nvSpPr>
        <p:spPr>
          <a:xfrm>
            <a:off x="5088834" y="457199"/>
            <a:ext cx="4850296" cy="4174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Personal Technical portfolio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47758-F642-62E4-5B94-2137F9D0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8D5973-64E2-E14B-628E-0035D5246612}"/>
              </a:ext>
            </a:extLst>
          </p:cNvPr>
          <p:cNvSpPr txBox="1"/>
          <p:nvPr/>
        </p:nvSpPr>
        <p:spPr>
          <a:xfrm>
            <a:off x="5035826" y="1447154"/>
            <a:ext cx="652006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400" indent="0">
              <a:buNone/>
            </a:pPr>
            <a:r>
              <a:rPr lang="en-US" sz="2000" b="1" dirty="0">
                <a:solidFill>
                  <a:srgbClr val="202C8F"/>
                </a:solidFill>
                <a:latin typeface="Californian FB" panose="0207040306080B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Showcase portfolio :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Only includes the student's best work.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Work in progress in not included.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Intended to motivate students through complete finished products.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ln isolation, it is not adequate to guide instruction. </a:t>
            </a:r>
          </a:p>
          <a:p>
            <a:pPr marL="15240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Archival portfolio: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fornian FB" panose="0207040306080B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Gives the student's next teacher a 'snapshot' of student's developing abilities.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ltems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are selected because they provide a summative record.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Intended to guide next year's teacher with planning appropriate instruction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097A08B5-2D49-60D1-C4DF-DA590884174D}"/>
              </a:ext>
            </a:extLst>
          </p:cNvPr>
          <p:cNvSpPr txBox="1">
            <a:spLocks/>
          </p:cNvSpPr>
          <p:nvPr/>
        </p:nvSpPr>
        <p:spPr>
          <a:xfrm>
            <a:off x="5088834" y="457199"/>
            <a:ext cx="4850296" cy="4174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Personal Technical portfolio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67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{2E1C2E39-19E9-41C1-8297-A42DB6A60612}tf78438558_win32</Template>
  <TotalTime>165</TotalTime>
  <Words>665</Words>
  <Application>Microsoft Office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Bookman Old Style</vt:lpstr>
      <vt:lpstr>Californian FB</vt:lpstr>
      <vt:lpstr>Sabon Next LT</vt:lpstr>
      <vt:lpstr>Office Theme</vt:lpstr>
      <vt:lpstr>PowerPoint Presentation</vt:lpstr>
      <vt:lpstr>College name: malineni lakshmaiah womens engineering college  college state: Andhra Pradesh  internship domain: frontend developer</vt:lpstr>
      <vt:lpstr>MEET OUR TEAM</vt:lpstr>
      <vt:lpstr>AGENDA</vt:lpstr>
      <vt:lpstr>Contents of a portfolio</vt:lpstr>
      <vt:lpstr>What is a Portfolio?</vt:lpstr>
      <vt:lpstr>Types of Portfolio</vt:lpstr>
      <vt:lpstr>PowerPoint Presentation</vt:lpstr>
      <vt:lpstr>PowerPoint Presentation</vt:lpstr>
      <vt:lpstr>Previous projects</vt:lpstr>
      <vt:lpstr>Skills and qualifications</vt:lpstr>
      <vt:lpstr>PowerPoint Presentation</vt:lpstr>
      <vt:lpstr>PowerPoint Presentation</vt:lpstr>
      <vt:lpstr>PowerPoint Presentation</vt:lpstr>
      <vt:lpstr>Resource: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Teja sri sanga</dc:creator>
  <cp:lastModifiedBy>Teja sri sanga</cp:lastModifiedBy>
  <cp:revision>5</cp:revision>
  <dcterms:created xsi:type="dcterms:W3CDTF">2023-07-31T13:20:58Z</dcterms:created>
  <dcterms:modified xsi:type="dcterms:W3CDTF">2023-07-31T18:23:25Z</dcterms:modified>
</cp:coreProperties>
</file>