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DADD-2F31-42BA-9916-88EF5AB7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FAF72-9A40-4EAD-BFE6-0D503CAF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1941-0587-4391-B140-136700B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FDBE-4826-48C1-86D9-585BDDD4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CDED-91E2-4A70-8814-C5606CEA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7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8AA3-E282-4788-BBE8-FD1F4034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E2BE-AAF3-43A6-99AD-CA08FBE9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3BFA-DFE2-44B4-8F73-9F7013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FDD9-795C-41C5-9306-84B27D30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2A67-4A4E-4FB6-A9D9-F36BF9F0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153B6-D882-47F0-8E0F-F490FC008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52221-15D4-48FF-A05F-6601975A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6A92-20D9-43EC-B56F-B824F7FF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4E17-0F07-40DE-839D-0540C3B1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2C87-A38D-499B-BD8A-1B326CB9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8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6B28-2569-4C7E-8A59-F317713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9775-72E2-402D-B29E-1C204859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940F-61AE-43A7-B749-C11E9D0F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D863-E0B4-4056-B7B7-D8F460B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EF8E-D47F-4D2C-ADA7-12FB05D3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0438-5646-4BE8-A2D7-DB04DE5E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1580-CBC9-4A80-B174-9BDB576B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6631-C2AE-4C2A-81EA-8B9AA651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DB1D-20BC-4B99-9AB1-9E26CDAE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B7A4-73B6-4B27-BE7D-F056F13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245E-76DE-4DCA-BFDA-5A425BC9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71C5-E373-456F-B8DE-B0D595B0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47ADD-BED9-469E-8321-38EB3C9F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95718-3F0D-4D9B-A6D6-7184FDD4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3277-7A0E-4366-8FCA-3BFAD4A5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069D-E6B0-4730-941D-96DD47D7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A03D-2F22-422B-AA8D-28EB522A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35C4-B917-476B-8015-BFE76F2E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805F3-2401-432E-B04A-6F46EC1CF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9A2E4-0331-4552-A829-74B4F6BAA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9845E-DC66-4C52-BC68-F9398ECDF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9D66-131A-42AB-BDFB-D823832A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16F68-4192-435B-B8CE-1CD6B2F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97B0E-E41B-4247-9E18-F759D90B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1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E5B7-D254-4FD3-BE13-D1B2A326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359DA-C89A-4CC8-9587-1DB2DB61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DD35E-C29E-452F-93ED-1E53B464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1FDEF-F97F-4603-90E1-269BDFDA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81C61-3837-42B5-913F-4641C11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3BD69-A6C5-4B0F-9A8B-659FC1D2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CAE2-224C-449B-9A13-C15FF5B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5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95CB-36B9-4C8F-BEE5-826A1671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4F15-256E-46A8-A9D9-0432619B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26B40-C581-48D6-9C0D-671DAD848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01B93-25E2-4C11-AE16-EB77E61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4C424-9E3C-4AEC-8A8C-E57B1D6E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11BFE-636E-4DB2-A697-8C0AE5B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253-E72A-4625-91F1-24597907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8FBA6-7168-477D-BF29-53110CC7F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74397-6B28-41AC-AACC-BC0842FE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6F2D-ABA3-4A59-8F0A-B8C1901C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975B2-140C-4A72-90D0-196BB3E5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EEF7C-FFF4-497F-A8F2-1101D14B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6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3FC6F-E3A8-4A1C-8E81-62D215D2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C381-47AE-4150-B2FA-43FC734E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8428-7271-4B32-9EC6-6D723FE2C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A44F-0FC4-4DAE-AD90-84D355AF95D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AD9F-8687-4EB4-9480-F99C1494C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5B14-B05C-44FB-B150-BC6D113E5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C385-799A-468E-8698-6F62A41B5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560E1-9935-40B1-8471-30E02ED8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5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5DD7F-884E-4CFB-AE98-B116DB07F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257175"/>
            <a:ext cx="11017188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9A240-3F22-4CB7-89CF-E5832B42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2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6CDA6-34D5-4499-8C03-4D61B9EF4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DAAE9-45E1-49EF-9647-5F2871889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37"/>
            <a:ext cx="12192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FD03A-DD7D-452E-893E-2357A804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2"/>
            <a:ext cx="12192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5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B8AE48-DF8C-4E0A-8C39-37B36FBF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"/>
            <a:ext cx="1219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7C691-2DEA-4DBB-9BA8-00E62212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6C401-C70C-4FE5-B30A-839A4804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025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2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68EDE-543F-4F1A-A4B4-44137492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Shreeya Jakkula</dc:creator>
  <cp:lastModifiedBy>Shreeya Jakkula</cp:lastModifiedBy>
  <cp:revision>1</cp:revision>
  <dcterms:created xsi:type="dcterms:W3CDTF">2021-10-04T15:17:17Z</dcterms:created>
  <dcterms:modified xsi:type="dcterms:W3CDTF">2021-10-04T15:22:37Z</dcterms:modified>
</cp:coreProperties>
</file>