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0"/>
  </p:notesMasterIdLst>
  <p:sldIdLst>
    <p:sldId id="256" r:id="rId2"/>
    <p:sldId id="257" r:id="rId3"/>
    <p:sldId id="274" r:id="rId4"/>
    <p:sldId id="292" r:id="rId5"/>
    <p:sldId id="268" r:id="rId6"/>
    <p:sldId id="262" r:id="rId7"/>
    <p:sldId id="293" r:id="rId8"/>
    <p:sldId id="267" r:id="rId9"/>
    <p:sldId id="294" r:id="rId10"/>
    <p:sldId id="302" r:id="rId11"/>
    <p:sldId id="301" r:id="rId12"/>
    <p:sldId id="296" r:id="rId13"/>
    <p:sldId id="303" r:id="rId14"/>
    <p:sldId id="305" r:id="rId15"/>
    <p:sldId id="299" r:id="rId16"/>
    <p:sldId id="298" r:id="rId17"/>
    <p:sldId id="300" r:id="rId18"/>
    <p:sldId id="304" r:id="rId19"/>
  </p:sldIdLst>
  <p:sldSz cx="9144000" cy="5143500" type="screen16x9"/>
  <p:notesSz cx="6858000" cy="9144000"/>
  <p:embeddedFontLst>
    <p:embeddedFont>
      <p:font typeface="Abel" panose="02000506030000020004" pitchFamily="2" charset="0"/>
      <p:regular r:id="rId21"/>
    </p:embeddedFont>
    <p:embeddedFont>
      <p:font typeface="Anton" pitchFamily="2" charset="0"/>
      <p:regular r:id="rId22"/>
    </p:embeddedFont>
    <p:embeddedFont>
      <p:font typeface="Fjalla One" panose="02000506040000020004" pitchFamily="2" charset="0"/>
      <p:regular r:id="rId23"/>
    </p:embeddedFont>
    <p:embeddedFont>
      <p:font typeface="Glegoo" panose="020B0604020202020204" charset="0"/>
      <p:regular r:id="rId24"/>
      <p:bold r:id="rId25"/>
    </p:embeddedFont>
    <p:embeddedFont>
      <p:font typeface="Kreon Light" panose="020B0604020202020204" charset="0"/>
      <p:regular r:id="rId26"/>
      <p:bold r:id="rId27"/>
    </p:embeddedFont>
    <p:embeddedFont>
      <p:font typeface="Lucida Calligraphy" panose="03010101010101010101" pitchFamily="66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69">
          <p15:clr>
            <a:srgbClr val="9AA0A6"/>
          </p15:clr>
        </p15:guide>
        <p15:guide id="2" pos="2880">
          <p15:clr>
            <a:srgbClr val="9AA0A6"/>
          </p15:clr>
        </p15:guide>
        <p15:guide id="3" pos="5213">
          <p15:clr>
            <a:srgbClr val="9AA0A6"/>
          </p15:clr>
        </p15:guide>
        <p15:guide id="4" orient="horz" pos="1620">
          <p15:clr>
            <a:srgbClr val="9AA0A6"/>
          </p15:clr>
        </p15:guide>
        <p15:guide id="5" pos="1763">
          <p15:clr>
            <a:srgbClr val="9AA0A6"/>
          </p15:clr>
        </p15:guide>
        <p15:guide id="6" pos="391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1BD945-B702-41F6-8B29-7B4578C8162E}">
  <a:tblStyle styleId="{921BD945-B702-41F6-8B29-7B4578C816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56" y="56"/>
      </p:cViewPr>
      <p:guideLst>
        <p:guide orient="horz" pos="669"/>
        <p:guide pos="2880"/>
        <p:guide pos="5213"/>
        <p:guide orient="horz" pos="1620"/>
        <p:guide pos="1763"/>
        <p:guide pos="39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asri Eesala" userId="181934674d8cccc5" providerId="LiveId" clId="{20CD5FC2-C906-4FBB-878A-776CC24F72A4}"/>
    <pc:docChg chg="modSld">
      <pc:chgData name="Tejasri Eesala" userId="181934674d8cccc5" providerId="LiveId" clId="{20CD5FC2-C906-4FBB-878A-776CC24F72A4}" dt="2022-08-23T17:28:06.269" v="4" actId="732"/>
      <pc:docMkLst>
        <pc:docMk/>
      </pc:docMkLst>
      <pc:sldChg chg="modSp mod">
        <pc:chgData name="Tejasri Eesala" userId="181934674d8cccc5" providerId="LiveId" clId="{20CD5FC2-C906-4FBB-878A-776CC24F72A4}" dt="2022-08-23T17:27:45.107" v="2" actId="732"/>
        <pc:sldMkLst>
          <pc:docMk/>
          <pc:sldMk cId="218783422" sldId="303"/>
        </pc:sldMkLst>
        <pc:picChg chg="mod modCrop">
          <ac:chgData name="Tejasri Eesala" userId="181934674d8cccc5" providerId="LiveId" clId="{20CD5FC2-C906-4FBB-878A-776CC24F72A4}" dt="2022-08-23T17:27:34.808" v="1" actId="732"/>
          <ac:picMkLst>
            <pc:docMk/>
            <pc:sldMk cId="218783422" sldId="303"/>
            <ac:picMk id="4" creationId="{77A6D76F-3BA1-70C5-0974-93EB377D9E0C}"/>
          </ac:picMkLst>
        </pc:picChg>
        <pc:picChg chg="mod modCrop">
          <ac:chgData name="Tejasri Eesala" userId="181934674d8cccc5" providerId="LiveId" clId="{20CD5FC2-C906-4FBB-878A-776CC24F72A4}" dt="2022-08-23T17:27:45.107" v="2" actId="732"/>
          <ac:picMkLst>
            <pc:docMk/>
            <pc:sldMk cId="218783422" sldId="303"/>
            <ac:picMk id="7" creationId="{FD3196BC-4C49-BDFB-E3B7-D69BEADD17E0}"/>
          </ac:picMkLst>
        </pc:picChg>
      </pc:sldChg>
      <pc:sldChg chg="modSp mod">
        <pc:chgData name="Tejasri Eesala" userId="181934674d8cccc5" providerId="LiveId" clId="{20CD5FC2-C906-4FBB-878A-776CC24F72A4}" dt="2022-08-23T17:28:06.269" v="4" actId="732"/>
        <pc:sldMkLst>
          <pc:docMk/>
          <pc:sldMk cId="2611613850" sldId="305"/>
        </pc:sldMkLst>
        <pc:spChg chg="mod">
          <ac:chgData name="Tejasri Eesala" userId="181934674d8cccc5" providerId="LiveId" clId="{20CD5FC2-C906-4FBB-878A-776CC24F72A4}" dt="2022-08-23T17:27:18.684" v="0" actId="20577"/>
          <ac:spMkLst>
            <pc:docMk/>
            <pc:sldMk cId="2611613850" sldId="305"/>
            <ac:spMk id="9" creationId="{DCAA22EE-EA29-46E4-E9CE-CD75A419E513}"/>
          </ac:spMkLst>
        </pc:spChg>
        <pc:picChg chg="mod modCrop">
          <ac:chgData name="Tejasri Eesala" userId="181934674d8cccc5" providerId="LiveId" clId="{20CD5FC2-C906-4FBB-878A-776CC24F72A4}" dt="2022-08-23T17:27:58.250" v="3" actId="732"/>
          <ac:picMkLst>
            <pc:docMk/>
            <pc:sldMk cId="2611613850" sldId="305"/>
            <ac:picMk id="3" creationId="{BA91179A-934B-DC7B-49C7-01ED98FFD5CB}"/>
          </ac:picMkLst>
        </pc:picChg>
        <pc:picChg chg="mod modCrop">
          <ac:chgData name="Tejasri Eesala" userId="181934674d8cccc5" providerId="LiveId" clId="{20CD5FC2-C906-4FBB-878A-776CC24F72A4}" dt="2022-08-23T17:28:06.269" v="4" actId="732"/>
          <ac:picMkLst>
            <pc:docMk/>
            <pc:sldMk cId="2611613850" sldId="305"/>
            <ac:picMk id="6" creationId="{17CB03F2-32D5-01BF-AD4D-5CAF828F0BA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62f3e4f65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62f3e4f65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62f3e4f65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62f3e4f65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450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62f3e4f658_0_8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62f3e4f658_0_8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782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62f3e4f65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62f3e4f65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463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62f3e4f65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62f3e4f65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75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62f3e4f65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62f3e4f65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277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62f3e4f658_0_8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62f3e4f658_0_8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446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62f3e4f658_0_8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62f3e4f658_0_8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615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62f3e4f65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62f3e4f65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327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62f3e4f65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62f3e4f65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54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2f3e4f65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2f3e4f65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62f3e4f658_0_8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62f3e4f658_0_8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62f3e4f658_0_8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62f3e4f658_0_8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712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62f3e4f658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62f3e4f658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62f3e4f65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62f3e4f65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62f3e4f658_0_8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62f3e4f658_0_8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45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62f3e4f65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62f3e4f65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62f3e4f65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62f3e4f65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8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B24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0" y="1286120"/>
            <a:ext cx="8520600" cy="12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25325" y="2421075"/>
            <a:ext cx="44934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solidFill>
                  <a:srgbClr val="242323"/>
                </a:solidFill>
                <a:latin typeface="Glegoo"/>
                <a:ea typeface="Glegoo"/>
                <a:cs typeface="Glegoo"/>
                <a:sym typeface="Glego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3351475" y="673487"/>
              <a:ext cx="281610" cy="89409"/>
              <a:chOff x="2979400" y="3139200"/>
              <a:chExt cx="281610" cy="89409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23;p2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25;p2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" name="Google Shape;28;p2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2003975" y="3309913"/>
              <a:ext cx="281610" cy="89409"/>
              <a:chOff x="2979400" y="3139200"/>
              <a:chExt cx="281610" cy="89409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34;p2"/>
            <p:cNvSpPr/>
            <p:nvPr/>
          </p:nvSpPr>
          <p:spPr>
            <a:xfrm>
              <a:off x="1050300" y="40038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903050" y="4500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B24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>
            <a:spLocks noGrp="1"/>
          </p:cNvSpPr>
          <p:nvPr>
            <p:ph type="body" idx="1"/>
          </p:nvPr>
        </p:nvSpPr>
        <p:spPr>
          <a:xfrm>
            <a:off x="796200" y="1152475"/>
            <a:ext cx="756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rabicPeriod"/>
              <a:defRPr sz="11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  <a:defRPr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  <a:defRPr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AutoNum type="romanLcPeriod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71" name="Google Shape;71;p4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sp>
          <p:nvSpPr>
            <p:cNvPr id="72" name="Google Shape;72;p4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" name="Google Shape;75;p4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76" name="Google Shape;76;p4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" name="Google Shape;78;p4"/>
            <p:cNvSpPr/>
            <p:nvPr/>
          </p:nvSpPr>
          <p:spPr>
            <a:xfrm>
              <a:off x="1050300" y="40038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" name="Google Shape;79;p4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80" name="Google Shape;80;p4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" name="Google Shape;84;p4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903050" y="4500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4"/>
          <p:cNvSpPr txBox="1">
            <a:spLocks noGrp="1"/>
          </p:cNvSpPr>
          <p:nvPr>
            <p:ph type="title"/>
          </p:nvPr>
        </p:nvSpPr>
        <p:spPr>
          <a:xfrm>
            <a:off x="708750" y="623075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1_1">
    <p:bg>
      <p:bgPr>
        <a:solidFill>
          <a:srgbClr val="FFB24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>
            <a:spLocks noGrp="1"/>
          </p:cNvSpPr>
          <p:nvPr>
            <p:ph type="ctrTitle"/>
          </p:nvPr>
        </p:nvSpPr>
        <p:spPr>
          <a:xfrm>
            <a:off x="1509375" y="1721636"/>
            <a:ext cx="26424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None/>
              <a:defRPr sz="1800" b="0">
                <a:solidFill>
                  <a:srgbClr val="2423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subTitle" idx="1"/>
          </p:nvPr>
        </p:nvSpPr>
        <p:spPr>
          <a:xfrm>
            <a:off x="1509375" y="1974875"/>
            <a:ext cx="29112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152" name="Google Shape;152;p7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grpSp>
          <p:nvGrpSpPr>
            <p:cNvPr id="153" name="Google Shape;153;p7"/>
            <p:cNvGrpSpPr/>
            <p:nvPr/>
          </p:nvGrpSpPr>
          <p:grpSpPr>
            <a:xfrm>
              <a:off x="3351475" y="673487"/>
              <a:ext cx="281610" cy="89409"/>
              <a:chOff x="2979400" y="3139200"/>
              <a:chExt cx="281610" cy="89409"/>
            </a:xfrm>
          </p:grpSpPr>
          <p:sp>
            <p:nvSpPr>
              <p:cNvPr id="154" name="Google Shape;154;p7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" name="Google Shape;158;p7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" name="Google Shape;161;p7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162" name="Google Shape;162;p7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" name="Google Shape;164;p7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165" name="Google Shape;165;p7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" name="Google Shape;169;p7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7"/>
          <p:cNvSpPr txBox="1">
            <a:spLocks noGrp="1"/>
          </p:cNvSpPr>
          <p:nvPr>
            <p:ph type="ctrTitle" idx="2"/>
          </p:nvPr>
        </p:nvSpPr>
        <p:spPr>
          <a:xfrm>
            <a:off x="5552575" y="1721636"/>
            <a:ext cx="26424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None/>
              <a:defRPr sz="1800" b="0">
                <a:solidFill>
                  <a:srgbClr val="2423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subTitle" idx="3"/>
          </p:nvPr>
        </p:nvSpPr>
        <p:spPr>
          <a:xfrm>
            <a:off x="5552575" y="1974875"/>
            <a:ext cx="28713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ctrTitle" idx="4"/>
          </p:nvPr>
        </p:nvSpPr>
        <p:spPr>
          <a:xfrm>
            <a:off x="1509375" y="3399111"/>
            <a:ext cx="26424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None/>
              <a:defRPr sz="1800" b="0">
                <a:solidFill>
                  <a:srgbClr val="2423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76" name="Google Shape;176;p7"/>
          <p:cNvSpPr txBox="1">
            <a:spLocks noGrp="1"/>
          </p:cNvSpPr>
          <p:nvPr>
            <p:ph type="subTitle" idx="5"/>
          </p:nvPr>
        </p:nvSpPr>
        <p:spPr>
          <a:xfrm>
            <a:off x="1509375" y="3652350"/>
            <a:ext cx="29112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77" name="Google Shape;177;p7"/>
          <p:cNvSpPr txBox="1">
            <a:spLocks noGrp="1"/>
          </p:cNvSpPr>
          <p:nvPr>
            <p:ph type="ctrTitle" idx="6"/>
          </p:nvPr>
        </p:nvSpPr>
        <p:spPr>
          <a:xfrm>
            <a:off x="5552575" y="3399111"/>
            <a:ext cx="26424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None/>
              <a:defRPr sz="1800" b="0">
                <a:solidFill>
                  <a:srgbClr val="2423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78" name="Google Shape;178;p7"/>
          <p:cNvSpPr txBox="1">
            <a:spLocks noGrp="1"/>
          </p:cNvSpPr>
          <p:nvPr>
            <p:ph type="subTitle" idx="7"/>
          </p:nvPr>
        </p:nvSpPr>
        <p:spPr>
          <a:xfrm>
            <a:off x="5552575" y="3652350"/>
            <a:ext cx="28713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79" name="Google Shape;179;p7"/>
          <p:cNvSpPr txBox="1">
            <a:spLocks noGrp="1"/>
          </p:cNvSpPr>
          <p:nvPr>
            <p:ph type="title" idx="8"/>
          </p:nvPr>
        </p:nvSpPr>
        <p:spPr>
          <a:xfrm>
            <a:off x="708750" y="623075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FFB24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9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grpSp>
          <p:nvGrpSpPr>
            <p:cNvPr id="217" name="Google Shape;217;p9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218" name="Google Shape;218;p9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2" name="Google Shape;222;p9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223;p9"/>
            <p:cNvGrpSpPr/>
            <p:nvPr/>
          </p:nvGrpSpPr>
          <p:grpSpPr>
            <a:xfrm>
              <a:off x="3351475" y="673487"/>
              <a:ext cx="281610" cy="89409"/>
              <a:chOff x="2979400" y="3139200"/>
              <a:chExt cx="281610" cy="89409"/>
            </a:xfrm>
          </p:grpSpPr>
          <p:sp>
            <p:nvSpPr>
              <p:cNvPr id="224" name="Google Shape;224;p9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9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8" name="Google Shape;228;p9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" name="Google Shape;230;p9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231" name="Google Shape;231;p9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3" name="Google Shape;233;p9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" name="Google Shape;234;p9"/>
            <p:cNvGrpSpPr/>
            <p:nvPr/>
          </p:nvGrpSpPr>
          <p:grpSpPr>
            <a:xfrm>
              <a:off x="2003975" y="3309913"/>
              <a:ext cx="281610" cy="89409"/>
              <a:chOff x="2979400" y="3139200"/>
              <a:chExt cx="281610" cy="89409"/>
            </a:xfrm>
          </p:grpSpPr>
          <p:sp>
            <p:nvSpPr>
              <p:cNvPr id="235" name="Google Shape;235;p9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9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" name="Google Shape;239;p9"/>
            <p:cNvSpPr/>
            <p:nvPr/>
          </p:nvSpPr>
          <p:spPr>
            <a:xfrm>
              <a:off x="1050300" y="40038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6903050" y="4500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9"/>
          <p:cNvSpPr txBox="1">
            <a:spLocks noGrp="1"/>
          </p:cNvSpPr>
          <p:nvPr>
            <p:ph type="title"/>
          </p:nvPr>
        </p:nvSpPr>
        <p:spPr>
          <a:xfrm>
            <a:off x="708750" y="623075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FFB24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11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grpSp>
          <p:nvGrpSpPr>
            <p:cNvPr id="279" name="Google Shape;279;p11"/>
            <p:cNvGrpSpPr/>
            <p:nvPr/>
          </p:nvGrpSpPr>
          <p:grpSpPr>
            <a:xfrm>
              <a:off x="3351475" y="673487"/>
              <a:ext cx="281610" cy="89409"/>
              <a:chOff x="2979400" y="3139200"/>
              <a:chExt cx="281610" cy="89409"/>
            </a:xfrm>
          </p:grpSpPr>
          <p:sp>
            <p:nvSpPr>
              <p:cNvPr id="280" name="Google Shape;280;p11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1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1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1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4" name="Google Shape;284;p11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1050300" y="40038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" name="Google Shape;288;p11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289" name="Google Shape;289;p11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1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1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3" name="Google Shape;293;p11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" name="Google Shape;295;p11"/>
            <p:cNvGrpSpPr/>
            <p:nvPr/>
          </p:nvGrpSpPr>
          <p:grpSpPr>
            <a:xfrm>
              <a:off x="2003975" y="3309913"/>
              <a:ext cx="281610" cy="89409"/>
              <a:chOff x="2979400" y="3139200"/>
              <a:chExt cx="281610" cy="89409"/>
            </a:xfrm>
          </p:grpSpPr>
          <p:sp>
            <p:nvSpPr>
              <p:cNvPr id="296" name="Google Shape;296;p11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1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1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1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0" name="Google Shape;300;p11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6903050" y="4500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rgbClr val="FFB24F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17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grpSp>
          <p:nvGrpSpPr>
            <p:cNvPr id="426" name="Google Shape;426;p17"/>
            <p:cNvGrpSpPr/>
            <p:nvPr/>
          </p:nvGrpSpPr>
          <p:grpSpPr>
            <a:xfrm>
              <a:off x="3351475" y="673487"/>
              <a:ext cx="281610" cy="89409"/>
              <a:chOff x="2979400" y="3139200"/>
              <a:chExt cx="281610" cy="89409"/>
            </a:xfrm>
          </p:grpSpPr>
          <p:sp>
            <p:nvSpPr>
              <p:cNvPr id="427" name="Google Shape;427;p17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7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7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7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1" name="Google Shape;431;p17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1050300" y="40038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5" name="Google Shape;435;p17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436" name="Google Shape;436;p17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7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7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7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" name="Google Shape;440;p17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2" name="Google Shape;442;p17"/>
            <p:cNvGrpSpPr/>
            <p:nvPr/>
          </p:nvGrpSpPr>
          <p:grpSpPr>
            <a:xfrm>
              <a:off x="2003975" y="3309913"/>
              <a:ext cx="281610" cy="89409"/>
              <a:chOff x="2979400" y="3139200"/>
              <a:chExt cx="281610" cy="89409"/>
            </a:xfrm>
          </p:grpSpPr>
          <p:sp>
            <p:nvSpPr>
              <p:cNvPr id="443" name="Google Shape;443;p17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7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7" name="Google Shape;447;p17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6903050" y="4500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●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○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■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●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○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■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●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○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42323"/>
              </a:buClr>
              <a:buSzPts val="1200"/>
              <a:buFont typeface="Kreon Light"/>
              <a:buChar char="■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7" r:id="rId5"/>
    <p:sldLayoutId id="2147483662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0"/>
          <p:cNvSpPr/>
          <p:nvPr/>
        </p:nvSpPr>
        <p:spPr>
          <a:xfrm>
            <a:off x="1708150" y="1981575"/>
            <a:ext cx="1252800" cy="1252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0"/>
          <p:cNvSpPr txBox="1">
            <a:spLocks noGrp="1"/>
          </p:cNvSpPr>
          <p:nvPr>
            <p:ph type="ctrTitle"/>
          </p:nvPr>
        </p:nvSpPr>
        <p:spPr>
          <a:xfrm>
            <a:off x="155413" y="474672"/>
            <a:ext cx="8832300" cy="1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SIGN LANGUAGE RECOGNITION USING DEEP LEARNING</a:t>
            </a:r>
            <a:endParaRPr dirty="0"/>
          </a:p>
        </p:txBody>
      </p:sp>
      <p:sp>
        <p:nvSpPr>
          <p:cNvPr id="461" name="Google Shape;461;p20"/>
          <p:cNvSpPr/>
          <p:nvPr/>
        </p:nvSpPr>
        <p:spPr>
          <a:xfrm>
            <a:off x="1477350" y="4149025"/>
            <a:ext cx="595500" cy="595500"/>
          </a:xfrm>
          <a:prstGeom prst="ellipse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0"/>
          <p:cNvSpPr/>
          <p:nvPr/>
        </p:nvSpPr>
        <p:spPr>
          <a:xfrm rot="-5400000">
            <a:off x="8270150" y="3168975"/>
            <a:ext cx="1956000" cy="1956000"/>
          </a:xfrm>
          <a:prstGeom prst="blockArc">
            <a:avLst>
              <a:gd name="adj1" fmla="val 10800000"/>
              <a:gd name="adj2" fmla="val 216678"/>
              <a:gd name="adj3" fmla="val 349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24;p31">
            <a:extLst>
              <a:ext uri="{FF2B5EF4-FFF2-40B4-BE49-F238E27FC236}">
                <a16:creationId xmlns:a16="http://schemas.microsoft.com/office/drawing/2014/main" id="{30CCFEA3-A1CC-216D-B9C2-B7CA06470408}"/>
              </a:ext>
            </a:extLst>
          </p:cNvPr>
          <p:cNvSpPr/>
          <p:nvPr/>
        </p:nvSpPr>
        <p:spPr>
          <a:xfrm>
            <a:off x="3134196" y="2643788"/>
            <a:ext cx="2874735" cy="249971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EESALA TEJASRI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2020BCS-029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ucida Calligraphy" panose="03010101010101010101" pitchFamily="66" charset="0"/>
              </a:rPr>
              <a:t>Under the Supervision of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Lucida Calligraphy" panose="03010101010101010101" pitchFamily="66" charset="0"/>
              </a:rPr>
              <a:t>Prof.Aditya</a:t>
            </a:r>
            <a:r>
              <a:rPr lang="en-US" dirty="0">
                <a:latin typeface="Lucida Calligraphy" panose="03010101010101010101" pitchFamily="66" charset="0"/>
              </a:rPr>
              <a:t> Trivedi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1"/>
          <p:cNvSpPr txBox="1">
            <a:spLocks noGrp="1"/>
          </p:cNvSpPr>
          <p:nvPr>
            <p:ph type="title"/>
          </p:nvPr>
        </p:nvSpPr>
        <p:spPr>
          <a:xfrm>
            <a:off x="637028" y="207433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AND TOOLS USED</a:t>
            </a:r>
            <a:endParaRPr dirty="0"/>
          </a:p>
        </p:txBody>
      </p:sp>
      <p:sp>
        <p:nvSpPr>
          <p:cNvPr id="724" name="Google Shape;724;p31"/>
          <p:cNvSpPr/>
          <p:nvPr/>
        </p:nvSpPr>
        <p:spPr>
          <a:xfrm>
            <a:off x="202595" y="818413"/>
            <a:ext cx="8738810" cy="414031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5" name="Google Shape;725;p31"/>
          <p:cNvSpPr txBox="1">
            <a:spLocks noGrp="1"/>
          </p:cNvSpPr>
          <p:nvPr>
            <p:ph type="body" idx="4294967295"/>
          </p:nvPr>
        </p:nvSpPr>
        <p:spPr>
          <a:xfrm>
            <a:off x="446761" y="1702198"/>
            <a:ext cx="3439885" cy="2622889"/>
          </a:xfrm>
          <a:prstGeom prst="rect">
            <a:avLst/>
          </a:prstGeom>
        </p:spPr>
        <p:txBody>
          <a:bodyPr spcFirstLastPara="1" wrap="square" lIns="91425" tIns="270000" rIns="91425" bIns="91425" anchor="ctr" anchorCtr="0">
            <a:noAutofit/>
          </a:bodyPr>
          <a:lstStyle/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dirty="0"/>
              <a:t>The model used for the project was Convolutional Neural Networks(CNN).</a:t>
            </a:r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dirty="0" err="1"/>
              <a:t>ReLU</a:t>
            </a:r>
            <a:r>
              <a:rPr lang="en-US" dirty="0"/>
              <a:t> and </a:t>
            </a:r>
            <a:r>
              <a:rPr lang="en-US" dirty="0" err="1"/>
              <a:t>softmax</a:t>
            </a:r>
            <a:r>
              <a:rPr lang="en-US" dirty="0"/>
              <a:t> are the activation functions used in this project.</a:t>
            </a:r>
          </a:p>
        </p:txBody>
      </p:sp>
      <p:sp>
        <p:nvSpPr>
          <p:cNvPr id="727" name="Google Shape;727;p31"/>
          <p:cNvSpPr/>
          <p:nvPr/>
        </p:nvSpPr>
        <p:spPr>
          <a:xfrm rot="5400000">
            <a:off x="-697072" y="3013643"/>
            <a:ext cx="1334100" cy="1334100"/>
          </a:xfrm>
          <a:prstGeom prst="blockArc">
            <a:avLst>
              <a:gd name="adj1" fmla="val 10800000"/>
              <a:gd name="adj2" fmla="val 216678"/>
              <a:gd name="adj3" fmla="val 349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992577-BE78-3BA1-7575-78E50A005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902" y="1525729"/>
            <a:ext cx="5047723" cy="270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13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8"/>
          <p:cNvSpPr txBox="1">
            <a:spLocks noGrp="1"/>
          </p:cNvSpPr>
          <p:nvPr>
            <p:ph type="title"/>
          </p:nvPr>
        </p:nvSpPr>
        <p:spPr>
          <a:xfrm>
            <a:off x="514016" y="45595"/>
            <a:ext cx="7726500" cy="777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MODELS AND TOOLS USED</a:t>
            </a:r>
            <a:endParaRPr dirty="0"/>
          </a:p>
        </p:txBody>
      </p:sp>
      <p:sp>
        <p:nvSpPr>
          <p:cNvPr id="1088" name="Google Shape;1088;p38"/>
          <p:cNvSpPr txBox="1">
            <a:spLocks noGrp="1"/>
          </p:cNvSpPr>
          <p:nvPr>
            <p:ph type="body" idx="1"/>
          </p:nvPr>
        </p:nvSpPr>
        <p:spPr>
          <a:xfrm>
            <a:off x="796200" y="1152475"/>
            <a:ext cx="3813300" cy="35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 dirty="0">
                <a:solidFill>
                  <a:srgbClr val="242323"/>
                </a:solidFill>
              </a:rPr>
              <a:t> </a:t>
            </a:r>
            <a:r>
              <a:rPr lang="en-US" sz="1600" dirty="0">
                <a:solidFill>
                  <a:srgbClr val="242323"/>
                </a:solidFill>
              </a:rPr>
              <a:t>  </a:t>
            </a:r>
            <a:endParaRPr sz="1600" dirty="0">
              <a:solidFill>
                <a:srgbClr val="242323"/>
              </a:solidFill>
            </a:endParaRPr>
          </a:p>
        </p:txBody>
      </p:sp>
      <p:sp>
        <p:nvSpPr>
          <p:cNvPr id="6" name="Google Shape;724;p31">
            <a:extLst>
              <a:ext uri="{FF2B5EF4-FFF2-40B4-BE49-F238E27FC236}">
                <a16:creationId xmlns:a16="http://schemas.microsoft.com/office/drawing/2014/main" id="{0CB477EA-5CE2-024E-C3C6-18F3D0AC54CC}"/>
              </a:ext>
            </a:extLst>
          </p:cNvPr>
          <p:cNvSpPr/>
          <p:nvPr/>
        </p:nvSpPr>
        <p:spPr>
          <a:xfrm>
            <a:off x="622301" y="1076707"/>
            <a:ext cx="3813300" cy="33636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Aft>
                <a:spcPts val="1600"/>
              </a:spcAft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  <a:p>
            <a:pPr>
              <a:spcAft>
                <a:spcPts val="1600"/>
              </a:spcAft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  <a:p>
            <a:pPr>
              <a:spcAft>
                <a:spcPts val="1600"/>
              </a:spcAft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  <a:p>
            <a:pPr>
              <a:spcAft>
                <a:spcPts val="1600"/>
              </a:spcAft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  <a:p>
            <a:pPr>
              <a:spcAft>
                <a:spcPts val="1600"/>
              </a:spcAft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  <a:p>
            <a:pPr>
              <a:spcAft>
                <a:spcPts val="1600"/>
              </a:spcAft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1600"/>
              </a:spcAft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MODELS USED</a:t>
            </a:r>
          </a:p>
          <a:p>
            <a:pPr marL="285750" indent="-285750">
              <a:spcAft>
                <a:spcPts val="1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Model Accuracy:0.99954</a:t>
            </a:r>
          </a:p>
          <a:p>
            <a:pPr marL="285750" indent="-285750">
              <a:spcAft>
                <a:spcPts val="1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Model Loss: 0.00121</a:t>
            </a:r>
          </a:p>
          <a:p>
            <a:pPr>
              <a:spcAft>
                <a:spcPts val="1600"/>
              </a:spcAft>
              <a:buClr>
                <a:schemeClr val="bg2"/>
              </a:buClr>
            </a:pPr>
            <a:r>
              <a:rPr lang="nb-NO" dirty="0"/>
              <a:t> • SVM: 91.226%</a:t>
            </a:r>
          </a:p>
          <a:p>
            <a:pPr>
              <a:spcAft>
                <a:spcPts val="1600"/>
              </a:spcAft>
              <a:buClr>
                <a:schemeClr val="bg2"/>
              </a:buClr>
            </a:pPr>
            <a:r>
              <a:rPr lang="nb-NO" dirty="0"/>
              <a:t> • Random Forest: 95.719% </a:t>
            </a:r>
          </a:p>
          <a:p>
            <a:pPr>
              <a:spcAft>
                <a:spcPts val="1600"/>
              </a:spcAft>
              <a:buClr>
                <a:schemeClr val="bg2"/>
              </a:buClr>
            </a:pPr>
            <a:r>
              <a:rPr lang="nb-NO" dirty="0"/>
              <a:t>• KNN: 87.542</a:t>
            </a:r>
            <a:endParaRPr lang="en-US" dirty="0">
              <a:solidFill>
                <a:schemeClr val="bg2"/>
              </a:solidFill>
            </a:endParaRPr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q"/>
            </a:pPr>
            <a:endParaRPr lang="en-US" dirty="0"/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q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724;p31">
            <a:extLst>
              <a:ext uri="{FF2B5EF4-FFF2-40B4-BE49-F238E27FC236}">
                <a16:creationId xmlns:a16="http://schemas.microsoft.com/office/drawing/2014/main" id="{7F8A3CBB-C974-4659-206D-C2C4A8624854}"/>
              </a:ext>
            </a:extLst>
          </p:cNvPr>
          <p:cNvSpPr/>
          <p:nvPr/>
        </p:nvSpPr>
        <p:spPr>
          <a:xfrm>
            <a:off x="5020130" y="1011393"/>
            <a:ext cx="3813300" cy="33636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Aft>
                <a:spcPts val="1600"/>
              </a:spcAft>
              <a:buClr>
                <a:schemeClr val="bg2"/>
              </a:buClr>
            </a:pPr>
            <a:r>
              <a:rPr lang="en-IN" dirty="0">
                <a:solidFill>
                  <a:schemeClr val="tx1"/>
                </a:solidFill>
              </a:rPr>
              <a:t>TOOLS</a:t>
            </a:r>
            <a:r>
              <a:rPr lang="en-IN" dirty="0">
                <a:solidFill>
                  <a:schemeClr val="bg2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USED</a:t>
            </a:r>
          </a:p>
          <a:p>
            <a:pPr marL="285750" indent="-285750">
              <a:spcAft>
                <a:spcPts val="1600"/>
              </a:spcAft>
              <a:buClrTx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OpenCV</a:t>
            </a:r>
          </a:p>
          <a:p>
            <a:pPr marL="285750" indent="-285750">
              <a:spcAft>
                <a:spcPts val="1600"/>
              </a:spcAft>
              <a:buClrTx/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tx1"/>
                </a:solidFill>
              </a:rPr>
              <a:t>Tensorflow</a:t>
            </a: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600"/>
              </a:spcAft>
              <a:buClrTx/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tx1"/>
                </a:solidFill>
              </a:rPr>
              <a:t>Keras</a:t>
            </a: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600"/>
              </a:spcAft>
              <a:buClrTx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pyttsx3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612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1"/>
          <p:cNvSpPr txBox="1">
            <a:spLocks noGrp="1"/>
          </p:cNvSpPr>
          <p:nvPr>
            <p:ph type="title"/>
          </p:nvPr>
        </p:nvSpPr>
        <p:spPr>
          <a:xfrm>
            <a:off x="637028" y="207433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</a:t>
            </a:r>
            <a:endParaRPr dirty="0"/>
          </a:p>
        </p:txBody>
      </p:sp>
      <p:sp>
        <p:nvSpPr>
          <p:cNvPr id="724" name="Google Shape;724;p31"/>
          <p:cNvSpPr/>
          <p:nvPr/>
        </p:nvSpPr>
        <p:spPr>
          <a:xfrm>
            <a:off x="166915" y="795757"/>
            <a:ext cx="8375952" cy="414031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5" name="Google Shape;725;p31"/>
          <p:cNvSpPr txBox="1">
            <a:spLocks noGrp="1"/>
          </p:cNvSpPr>
          <p:nvPr>
            <p:ph type="body" idx="4294967295"/>
          </p:nvPr>
        </p:nvSpPr>
        <p:spPr>
          <a:xfrm>
            <a:off x="2937584" y="1026450"/>
            <a:ext cx="3455100" cy="1545300"/>
          </a:xfrm>
          <a:prstGeom prst="rect">
            <a:avLst/>
          </a:prstGeom>
        </p:spPr>
        <p:txBody>
          <a:bodyPr spcFirstLastPara="1" wrap="square" lIns="91425" tIns="27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727" name="Google Shape;727;p31"/>
          <p:cNvSpPr/>
          <p:nvPr/>
        </p:nvSpPr>
        <p:spPr>
          <a:xfrm rot="5400000">
            <a:off x="-697072" y="3013643"/>
            <a:ext cx="1334100" cy="1334100"/>
          </a:xfrm>
          <a:prstGeom prst="blockArc">
            <a:avLst>
              <a:gd name="adj1" fmla="val 10800000"/>
              <a:gd name="adj2" fmla="val 216678"/>
              <a:gd name="adj3" fmla="val 349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3B1326-AF98-F418-29AC-5308B6044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928" y="1289051"/>
            <a:ext cx="4292600" cy="3219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B2B126-6E31-2B2A-A7D3-734B152F6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33" y="1363050"/>
            <a:ext cx="4044244" cy="303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1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1"/>
          <p:cNvSpPr txBox="1">
            <a:spLocks noGrp="1"/>
          </p:cNvSpPr>
          <p:nvPr>
            <p:ph type="title"/>
          </p:nvPr>
        </p:nvSpPr>
        <p:spPr>
          <a:xfrm>
            <a:off x="637028" y="207433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OF THE PROJECT</a:t>
            </a:r>
            <a:endParaRPr dirty="0"/>
          </a:p>
        </p:txBody>
      </p:sp>
      <p:sp>
        <p:nvSpPr>
          <p:cNvPr id="725" name="Google Shape;725;p31"/>
          <p:cNvSpPr txBox="1">
            <a:spLocks noGrp="1"/>
          </p:cNvSpPr>
          <p:nvPr>
            <p:ph type="body" idx="4294967295"/>
          </p:nvPr>
        </p:nvSpPr>
        <p:spPr>
          <a:xfrm>
            <a:off x="2937584" y="1026450"/>
            <a:ext cx="3455100" cy="1545300"/>
          </a:xfrm>
          <a:prstGeom prst="rect">
            <a:avLst/>
          </a:prstGeom>
        </p:spPr>
        <p:txBody>
          <a:bodyPr spcFirstLastPara="1" wrap="square" lIns="91425" tIns="27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727" name="Google Shape;727;p31"/>
          <p:cNvSpPr/>
          <p:nvPr/>
        </p:nvSpPr>
        <p:spPr>
          <a:xfrm rot="5400000">
            <a:off x="-697072" y="3013643"/>
            <a:ext cx="1334100" cy="1334100"/>
          </a:xfrm>
          <a:prstGeom prst="blockArc">
            <a:avLst>
              <a:gd name="adj1" fmla="val 10800000"/>
              <a:gd name="adj2" fmla="val 216678"/>
              <a:gd name="adj3" fmla="val 349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6D76F-3BA1-70C5-0974-93EB377D9E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12" b="4337"/>
          <a:stretch/>
        </p:blipFill>
        <p:spPr>
          <a:xfrm>
            <a:off x="780471" y="699643"/>
            <a:ext cx="3239985" cy="2198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3196BC-4C49-BDFB-E3B7-D69BEADD17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84" b="5468"/>
          <a:stretch/>
        </p:blipFill>
        <p:spPr>
          <a:xfrm>
            <a:off x="4934857" y="1995248"/>
            <a:ext cx="3713240" cy="279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3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1"/>
          <p:cNvSpPr txBox="1">
            <a:spLocks noGrp="1"/>
          </p:cNvSpPr>
          <p:nvPr>
            <p:ph type="title"/>
          </p:nvPr>
        </p:nvSpPr>
        <p:spPr>
          <a:xfrm>
            <a:off x="637028" y="207433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OF THE PROJECT</a:t>
            </a:r>
            <a:endParaRPr dirty="0"/>
          </a:p>
        </p:txBody>
      </p:sp>
      <p:sp>
        <p:nvSpPr>
          <p:cNvPr id="725" name="Google Shape;725;p31"/>
          <p:cNvSpPr txBox="1">
            <a:spLocks noGrp="1"/>
          </p:cNvSpPr>
          <p:nvPr>
            <p:ph type="body" idx="4294967295"/>
          </p:nvPr>
        </p:nvSpPr>
        <p:spPr>
          <a:xfrm>
            <a:off x="2937584" y="1026450"/>
            <a:ext cx="3455100" cy="1545300"/>
          </a:xfrm>
          <a:prstGeom prst="rect">
            <a:avLst/>
          </a:prstGeom>
        </p:spPr>
        <p:txBody>
          <a:bodyPr spcFirstLastPara="1" wrap="square" lIns="91425" tIns="27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727" name="Google Shape;727;p31"/>
          <p:cNvSpPr/>
          <p:nvPr/>
        </p:nvSpPr>
        <p:spPr>
          <a:xfrm rot="5400000">
            <a:off x="-697072" y="3013643"/>
            <a:ext cx="1334100" cy="1334100"/>
          </a:xfrm>
          <a:prstGeom prst="blockArc">
            <a:avLst>
              <a:gd name="adj1" fmla="val 10800000"/>
              <a:gd name="adj2" fmla="val 216678"/>
              <a:gd name="adj3" fmla="val 349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91179A-934B-DC7B-49C7-01ED98FFD5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59" b="5185"/>
          <a:stretch/>
        </p:blipFill>
        <p:spPr>
          <a:xfrm>
            <a:off x="863600" y="780133"/>
            <a:ext cx="3272971" cy="2734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CB03F2-32D5-01BF-AD4D-5CAF828F0B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50" t="-1" b="5245"/>
          <a:stretch/>
        </p:blipFill>
        <p:spPr>
          <a:xfrm>
            <a:off x="5428342" y="1995715"/>
            <a:ext cx="3373361" cy="2648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AA22EE-EA29-46E4-E9CE-CD75A419E513}"/>
              </a:ext>
            </a:extLst>
          </p:cNvPr>
          <p:cNvSpPr txBox="1"/>
          <p:nvPr/>
        </p:nvSpPr>
        <p:spPr>
          <a:xfrm>
            <a:off x="2231572" y="2203325"/>
            <a:ext cx="46082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1613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8"/>
          <p:cNvSpPr txBox="1">
            <a:spLocks noGrp="1"/>
          </p:cNvSpPr>
          <p:nvPr>
            <p:ph type="title"/>
          </p:nvPr>
        </p:nvSpPr>
        <p:spPr>
          <a:xfrm>
            <a:off x="573283" y="264288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LIMITATIONS</a:t>
            </a:r>
            <a:endParaRPr dirty="0"/>
          </a:p>
        </p:txBody>
      </p:sp>
      <p:sp>
        <p:nvSpPr>
          <p:cNvPr id="1088" name="Google Shape;1088;p38"/>
          <p:cNvSpPr txBox="1">
            <a:spLocks noGrp="1"/>
          </p:cNvSpPr>
          <p:nvPr>
            <p:ph type="body" idx="1"/>
          </p:nvPr>
        </p:nvSpPr>
        <p:spPr>
          <a:xfrm>
            <a:off x="398398" y="971076"/>
            <a:ext cx="4767618" cy="38600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>
                <a:solidFill>
                  <a:srgbClr val="242323"/>
                </a:solidFill>
              </a:rPr>
              <a:t> </a:t>
            </a:r>
          </a:p>
          <a:p>
            <a:pPr marL="501650" lvl="0" indent="-342900" algn="just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42323"/>
                </a:solidFill>
              </a:rPr>
              <a:t>The built system may take time to predict the sign if the background is noisy.    </a:t>
            </a:r>
          </a:p>
          <a:p>
            <a:pPr marL="501650" lvl="0" indent="-342900" algn="just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42323"/>
              </a:solidFill>
            </a:endParaRPr>
          </a:p>
          <a:p>
            <a:pPr marL="501650" lvl="0" indent="-342900" algn="just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42323"/>
                </a:solidFill>
              </a:rPr>
              <a:t>The built system won’t be able to detect other countries’ languages and sentences.</a:t>
            </a:r>
          </a:p>
          <a:p>
            <a:pPr marL="501650" lvl="0" indent="-342900" algn="just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42323"/>
              </a:solidFill>
            </a:endParaRPr>
          </a:p>
          <a:p>
            <a:pPr marL="501650" lvl="0" indent="-342900" algn="just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42323"/>
                </a:solidFill>
              </a:rPr>
              <a:t>Low light intensity and uncontrolled background which causes a decrease in the accuracy of the detection.</a:t>
            </a:r>
          </a:p>
          <a:p>
            <a:pPr marL="501650" lvl="0" indent="-342900" algn="just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endParaRPr sz="1600" dirty="0">
              <a:solidFill>
                <a:srgbClr val="242323"/>
              </a:solidFill>
            </a:endParaRPr>
          </a:p>
        </p:txBody>
      </p:sp>
      <p:grpSp>
        <p:nvGrpSpPr>
          <p:cNvPr id="1089" name="Google Shape;1089;p38"/>
          <p:cNvGrpSpPr/>
          <p:nvPr/>
        </p:nvGrpSpPr>
        <p:grpSpPr>
          <a:xfrm>
            <a:off x="5507425" y="3660950"/>
            <a:ext cx="530100" cy="758025"/>
            <a:chOff x="5507425" y="3660950"/>
            <a:chExt cx="530100" cy="758025"/>
          </a:xfrm>
        </p:grpSpPr>
        <p:sp>
          <p:nvSpPr>
            <p:cNvPr id="1090" name="Google Shape;1090;p38"/>
            <p:cNvSpPr/>
            <p:nvPr/>
          </p:nvSpPr>
          <p:spPr>
            <a:xfrm>
              <a:off x="5518300" y="3671425"/>
              <a:ext cx="508725" cy="523200"/>
            </a:xfrm>
            <a:custGeom>
              <a:avLst/>
              <a:gdLst/>
              <a:ahLst/>
              <a:cxnLst/>
              <a:rect l="l" t="t" r="r" b="b"/>
              <a:pathLst>
                <a:path w="20349" h="20928" extrusionOk="0">
                  <a:moveTo>
                    <a:pt x="9234" y="1"/>
                  </a:moveTo>
                  <a:cubicBezTo>
                    <a:pt x="8387" y="1"/>
                    <a:pt x="7698" y="687"/>
                    <a:pt x="7698" y="1537"/>
                  </a:cubicBezTo>
                  <a:lnTo>
                    <a:pt x="7698" y="6172"/>
                  </a:lnTo>
                  <a:lnTo>
                    <a:pt x="7403" y="6172"/>
                  </a:lnTo>
                  <a:lnTo>
                    <a:pt x="7403" y="2015"/>
                  </a:lnTo>
                  <a:cubicBezTo>
                    <a:pt x="7403" y="1167"/>
                    <a:pt x="6714" y="478"/>
                    <a:pt x="5862" y="478"/>
                  </a:cubicBezTo>
                  <a:lnTo>
                    <a:pt x="4520" y="478"/>
                  </a:lnTo>
                  <a:cubicBezTo>
                    <a:pt x="3673" y="478"/>
                    <a:pt x="2984" y="1167"/>
                    <a:pt x="2984" y="2015"/>
                  </a:cubicBezTo>
                  <a:lnTo>
                    <a:pt x="2984" y="6707"/>
                  </a:lnTo>
                  <a:cubicBezTo>
                    <a:pt x="2133" y="6707"/>
                    <a:pt x="1386" y="7263"/>
                    <a:pt x="1142" y="8075"/>
                  </a:cubicBezTo>
                  <a:lnTo>
                    <a:pt x="442" y="10398"/>
                  </a:lnTo>
                  <a:cubicBezTo>
                    <a:pt x="0" y="11855"/>
                    <a:pt x="277" y="13435"/>
                    <a:pt x="1185" y="14655"/>
                  </a:cubicBezTo>
                  <a:lnTo>
                    <a:pt x="3870" y="18407"/>
                  </a:lnTo>
                  <a:cubicBezTo>
                    <a:pt x="3963" y="18550"/>
                    <a:pt x="4061" y="18687"/>
                    <a:pt x="4165" y="18816"/>
                  </a:cubicBezTo>
                  <a:lnTo>
                    <a:pt x="4182" y="18841"/>
                  </a:lnTo>
                  <a:cubicBezTo>
                    <a:pt x="4182" y="18845"/>
                    <a:pt x="4187" y="18848"/>
                    <a:pt x="4190" y="18848"/>
                  </a:cubicBezTo>
                  <a:cubicBezTo>
                    <a:pt x="5202" y="20116"/>
                    <a:pt x="6757" y="20927"/>
                    <a:pt x="8505" y="20927"/>
                  </a:cubicBezTo>
                  <a:lnTo>
                    <a:pt x="14827" y="20927"/>
                  </a:lnTo>
                  <a:cubicBezTo>
                    <a:pt x="17878" y="20927"/>
                    <a:pt x="20348" y="18457"/>
                    <a:pt x="20348" y="15405"/>
                  </a:cubicBezTo>
                  <a:lnTo>
                    <a:pt x="20348" y="3192"/>
                  </a:lnTo>
                  <a:cubicBezTo>
                    <a:pt x="20348" y="2532"/>
                    <a:pt x="19813" y="1994"/>
                    <a:pt x="19153" y="1994"/>
                  </a:cubicBezTo>
                  <a:lnTo>
                    <a:pt x="18238" y="1994"/>
                  </a:lnTo>
                  <a:cubicBezTo>
                    <a:pt x="17577" y="1994"/>
                    <a:pt x="17038" y="2532"/>
                    <a:pt x="17038" y="3192"/>
                  </a:cubicBezTo>
                  <a:lnTo>
                    <a:pt x="17038" y="6172"/>
                  </a:lnTo>
                  <a:lnTo>
                    <a:pt x="16831" y="6172"/>
                  </a:lnTo>
                  <a:lnTo>
                    <a:pt x="16831" y="2338"/>
                  </a:lnTo>
                  <a:cubicBezTo>
                    <a:pt x="16831" y="1487"/>
                    <a:pt x="16141" y="798"/>
                    <a:pt x="15290" y="798"/>
                  </a:cubicBezTo>
                  <a:lnTo>
                    <a:pt x="13948" y="798"/>
                  </a:lnTo>
                  <a:cubicBezTo>
                    <a:pt x="13100" y="798"/>
                    <a:pt x="12411" y="1487"/>
                    <a:pt x="12411" y="2338"/>
                  </a:cubicBezTo>
                  <a:lnTo>
                    <a:pt x="12411" y="6172"/>
                  </a:lnTo>
                  <a:lnTo>
                    <a:pt x="12117" y="6172"/>
                  </a:lnTo>
                  <a:lnTo>
                    <a:pt x="12117" y="1537"/>
                  </a:lnTo>
                  <a:cubicBezTo>
                    <a:pt x="12117" y="687"/>
                    <a:pt x="11427" y="1"/>
                    <a:pt x="10576" y="1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8"/>
            <p:cNvSpPr/>
            <p:nvPr/>
          </p:nvSpPr>
          <p:spPr>
            <a:xfrm>
              <a:off x="5664850" y="4169725"/>
              <a:ext cx="290175" cy="76325"/>
            </a:xfrm>
            <a:custGeom>
              <a:avLst/>
              <a:gdLst/>
              <a:ahLst/>
              <a:cxnLst/>
              <a:rect l="l" t="t" r="r" b="b"/>
              <a:pathLst>
                <a:path w="11607" h="3053" extrusionOk="0">
                  <a:moveTo>
                    <a:pt x="0" y="0"/>
                  </a:moveTo>
                  <a:lnTo>
                    <a:pt x="0" y="3052"/>
                  </a:lnTo>
                  <a:lnTo>
                    <a:pt x="11607" y="3052"/>
                  </a:lnTo>
                  <a:lnTo>
                    <a:pt x="11607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5635350" y="4246025"/>
              <a:ext cx="349225" cy="162475"/>
            </a:xfrm>
            <a:custGeom>
              <a:avLst/>
              <a:gdLst/>
              <a:ahLst/>
              <a:cxnLst/>
              <a:rect l="l" t="t" r="r" b="b"/>
              <a:pathLst>
                <a:path w="13969" h="6499" extrusionOk="0">
                  <a:moveTo>
                    <a:pt x="0" y="0"/>
                  </a:moveTo>
                  <a:lnTo>
                    <a:pt x="0" y="6498"/>
                  </a:lnTo>
                  <a:lnTo>
                    <a:pt x="13968" y="6498"/>
                  </a:lnTo>
                  <a:lnTo>
                    <a:pt x="139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5925475" y="4246025"/>
              <a:ext cx="59100" cy="162475"/>
            </a:xfrm>
            <a:custGeom>
              <a:avLst/>
              <a:gdLst/>
              <a:ahLst/>
              <a:cxnLst/>
              <a:rect l="l" t="t" r="r" b="b"/>
              <a:pathLst>
                <a:path w="2364" h="6499" extrusionOk="0">
                  <a:moveTo>
                    <a:pt x="1" y="0"/>
                  </a:moveTo>
                  <a:lnTo>
                    <a:pt x="1" y="6498"/>
                  </a:lnTo>
                  <a:lnTo>
                    <a:pt x="2363" y="6498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5853075" y="3721250"/>
              <a:ext cx="173950" cy="473375"/>
            </a:xfrm>
            <a:custGeom>
              <a:avLst/>
              <a:gdLst/>
              <a:ahLst/>
              <a:cxnLst/>
              <a:rect l="l" t="t" r="r" b="b"/>
              <a:pathLst>
                <a:path w="6958" h="18935" extrusionOk="0">
                  <a:moveTo>
                    <a:pt x="4847" y="1"/>
                  </a:moveTo>
                  <a:cubicBezTo>
                    <a:pt x="4757" y="1"/>
                    <a:pt x="4667" y="11"/>
                    <a:pt x="4585" y="33"/>
                  </a:cubicBezTo>
                  <a:cubicBezTo>
                    <a:pt x="5120" y="151"/>
                    <a:pt x="5521" y="629"/>
                    <a:pt x="5521" y="1199"/>
                  </a:cubicBezTo>
                  <a:lnTo>
                    <a:pt x="5521" y="13412"/>
                  </a:lnTo>
                  <a:cubicBezTo>
                    <a:pt x="5521" y="16464"/>
                    <a:pt x="3048" y="18934"/>
                    <a:pt x="0" y="18934"/>
                  </a:cubicBezTo>
                  <a:lnTo>
                    <a:pt x="1436" y="18934"/>
                  </a:lnTo>
                  <a:cubicBezTo>
                    <a:pt x="4487" y="18934"/>
                    <a:pt x="6957" y="16464"/>
                    <a:pt x="6957" y="13412"/>
                  </a:cubicBezTo>
                  <a:lnTo>
                    <a:pt x="6957" y="1199"/>
                  </a:lnTo>
                  <a:cubicBezTo>
                    <a:pt x="6957" y="539"/>
                    <a:pt x="6422" y="1"/>
                    <a:pt x="5762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5537875" y="3839075"/>
              <a:ext cx="55025" cy="127475"/>
            </a:xfrm>
            <a:custGeom>
              <a:avLst/>
              <a:gdLst/>
              <a:ahLst/>
              <a:cxnLst/>
              <a:rect l="l" t="t" r="r" b="b"/>
              <a:pathLst>
                <a:path w="2201" h="5099" extrusionOk="0">
                  <a:moveTo>
                    <a:pt x="2201" y="1"/>
                  </a:moveTo>
                  <a:cubicBezTo>
                    <a:pt x="1350" y="1"/>
                    <a:pt x="603" y="557"/>
                    <a:pt x="359" y="1369"/>
                  </a:cubicBezTo>
                  <a:lnTo>
                    <a:pt x="0" y="2557"/>
                  </a:lnTo>
                  <a:lnTo>
                    <a:pt x="2201" y="5099"/>
                  </a:lnTo>
                  <a:lnTo>
                    <a:pt x="2201" y="1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5507425" y="3660950"/>
              <a:ext cx="530100" cy="758025"/>
            </a:xfrm>
            <a:custGeom>
              <a:avLst/>
              <a:gdLst/>
              <a:ahLst/>
              <a:cxnLst/>
              <a:rect l="l" t="t" r="r" b="b"/>
              <a:pathLst>
                <a:path w="21204" h="30321" extrusionOk="0">
                  <a:moveTo>
                    <a:pt x="11011" y="836"/>
                  </a:moveTo>
                  <a:cubicBezTo>
                    <a:pt x="11629" y="836"/>
                    <a:pt x="12131" y="1339"/>
                    <a:pt x="12131" y="1956"/>
                  </a:cubicBezTo>
                  <a:lnTo>
                    <a:pt x="12131" y="6591"/>
                  </a:lnTo>
                  <a:cubicBezTo>
                    <a:pt x="12131" y="6821"/>
                    <a:pt x="12318" y="7008"/>
                    <a:pt x="12552" y="7008"/>
                  </a:cubicBezTo>
                  <a:lnTo>
                    <a:pt x="12846" y="7008"/>
                  </a:lnTo>
                  <a:cubicBezTo>
                    <a:pt x="13076" y="7008"/>
                    <a:pt x="13263" y="6821"/>
                    <a:pt x="13263" y="6591"/>
                  </a:cubicBezTo>
                  <a:lnTo>
                    <a:pt x="13263" y="2757"/>
                  </a:lnTo>
                  <a:cubicBezTo>
                    <a:pt x="13263" y="2140"/>
                    <a:pt x="13765" y="1637"/>
                    <a:pt x="14383" y="1637"/>
                  </a:cubicBezTo>
                  <a:lnTo>
                    <a:pt x="15725" y="1637"/>
                  </a:lnTo>
                  <a:cubicBezTo>
                    <a:pt x="16343" y="1637"/>
                    <a:pt x="16845" y="2140"/>
                    <a:pt x="16845" y="2757"/>
                  </a:cubicBezTo>
                  <a:lnTo>
                    <a:pt x="16845" y="6591"/>
                  </a:lnTo>
                  <a:cubicBezTo>
                    <a:pt x="16845" y="6821"/>
                    <a:pt x="17032" y="7008"/>
                    <a:pt x="17266" y="7008"/>
                  </a:cubicBezTo>
                  <a:lnTo>
                    <a:pt x="17473" y="7008"/>
                  </a:lnTo>
                  <a:cubicBezTo>
                    <a:pt x="17707" y="7008"/>
                    <a:pt x="17894" y="6821"/>
                    <a:pt x="17894" y="6591"/>
                  </a:cubicBezTo>
                  <a:lnTo>
                    <a:pt x="17894" y="3611"/>
                  </a:lnTo>
                  <a:cubicBezTo>
                    <a:pt x="17894" y="3180"/>
                    <a:pt x="18242" y="2832"/>
                    <a:pt x="18673" y="2832"/>
                  </a:cubicBezTo>
                  <a:lnTo>
                    <a:pt x="19588" y="2832"/>
                  </a:lnTo>
                  <a:cubicBezTo>
                    <a:pt x="20018" y="2832"/>
                    <a:pt x="20367" y="3180"/>
                    <a:pt x="20367" y="3611"/>
                  </a:cubicBezTo>
                  <a:lnTo>
                    <a:pt x="20367" y="15824"/>
                  </a:lnTo>
                  <a:cubicBezTo>
                    <a:pt x="20367" y="17695"/>
                    <a:pt x="19347" y="19411"/>
                    <a:pt x="17703" y="20308"/>
                  </a:cubicBezTo>
                  <a:cubicBezTo>
                    <a:pt x="17571" y="20381"/>
                    <a:pt x="17488" y="20524"/>
                    <a:pt x="17488" y="20674"/>
                  </a:cubicBezTo>
                  <a:lnTo>
                    <a:pt x="17488" y="22987"/>
                  </a:lnTo>
                  <a:lnTo>
                    <a:pt x="6718" y="22987"/>
                  </a:lnTo>
                  <a:lnTo>
                    <a:pt x="6718" y="20674"/>
                  </a:lnTo>
                  <a:cubicBezTo>
                    <a:pt x="6718" y="20524"/>
                    <a:pt x="6632" y="20381"/>
                    <a:pt x="6499" y="20308"/>
                  </a:cubicBezTo>
                  <a:cubicBezTo>
                    <a:pt x="5899" y="19982"/>
                    <a:pt x="5379" y="19544"/>
                    <a:pt x="4952" y="19005"/>
                  </a:cubicBezTo>
                  <a:cubicBezTo>
                    <a:pt x="4948" y="19005"/>
                    <a:pt x="4945" y="18999"/>
                    <a:pt x="4940" y="18994"/>
                  </a:cubicBezTo>
                  <a:cubicBezTo>
                    <a:pt x="4937" y="18987"/>
                    <a:pt x="4930" y="18984"/>
                    <a:pt x="4927" y="18977"/>
                  </a:cubicBezTo>
                  <a:cubicBezTo>
                    <a:pt x="4833" y="18855"/>
                    <a:pt x="4740" y="18729"/>
                    <a:pt x="4657" y="18600"/>
                  </a:cubicBezTo>
                  <a:cubicBezTo>
                    <a:pt x="4653" y="18593"/>
                    <a:pt x="4650" y="18589"/>
                    <a:pt x="4647" y="18582"/>
                  </a:cubicBezTo>
                  <a:lnTo>
                    <a:pt x="1954" y="14827"/>
                  </a:lnTo>
                  <a:cubicBezTo>
                    <a:pt x="1132" y="13713"/>
                    <a:pt x="877" y="12260"/>
                    <a:pt x="1275" y="10935"/>
                  </a:cubicBezTo>
                  <a:lnTo>
                    <a:pt x="1976" y="8616"/>
                  </a:lnTo>
                  <a:cubicBezTo>
                    <a:pt x="2130" y="8113"/>
                    <a:pt x="2518" y="7740"/>
                    <a:pt x="2998" y="7604"/>
                  </a:cubicBezTo>
                  <a:lnTo>
                    <a:pt x="2998" y="12224"/>
                  </a:lnTo>
                  <a:cubicBezTo>
                    <a:pt x="2998" y="12457"/>
                    <a:pt x="3185" y="12644"/>
                    <a:pt x="3419" y="12644"/>
                  </a:cubicBezTo>
                  <a:cubicBezTo>
                    <a:pt x="3648" y="12644"/>
                    <a:pt x="3835" y="12457"/>
                    <a:pt x="3835" y="12224"/>
                  </a:cubicBezTo>
                  <a:lnTo>
                    <a:pt x="3835" y="2434"/>
                  </a:lnTo>
                  <a:cubicBezTo>
                    <a:pt x="3835" y="1816"/>
                    <a:pt x="4337" y="1314"/>
                    <a:pt x="4955" y="1314"/>
                  </a:cubicBezTo>
                  <a:lnTo>
                    <a:pt x="6297" y="1314"/>
                  </a:lnTo>
                  <a:cubicBezTo>
                    <a:pt x="6915" y="1314"/>
                    <a:pt x="7417" y="1816"/>
                    <a:pt x="7417" y="2434"/>
                  </a:cubicBezTo>
                  <a:lnTo>
                    <a:pt x="7417" y="6591"/>
                  </a:lnTo>
                  <a:cubicBezTo>
                    <a:pt x="7417" y="6821"/>
                    <a:pt x="7604" y="7008"/>
                    <a:pt x="7838" y="7008"/>
                  </a:cubicBezTo>
                  <a:lnTo>
                    <a:pt x="8133" y="7008"/>
                  </a:lnTo>
                  <a:cubicBezTo>
                    <a:pt x="8362" y="7008"/>
                    <a:pt x="8549" y="6821"/>
                    <a:pt x="8549" y="6591"/>
                  </a:cubicBezTo>
                  <a:lnTo>
                    <a:pt x="8549" y="1956"/>
                  </a:lnTo>
                  <a:cubicBezTo>
                    <a:pt x="8549" y="1339"/>
                    <a:pt x="9051" y="836"/>
                    <a:pt x="9669" y="836"/>
                  </a:cubicBezTo>
                  <a:close/>
                  <a:moveTo>
                    <a:pt x="18669" y="23824"/>
                  </a:moveTo>
                  <a:lnTo>
                    <a:pt x="18669" y="29484"/>
                  </a:lnTo>
                  <a:lnTo>
                    <a:pt x="5533" y="29484"/>
                  </a:lnTo>
                  <a:lnTo>
                    <a:pt x="5533" y="23824"/>
                  </a:lnTo>
                  <a:close/>
                  <a:moveTo>
                    <a:pt x="9669" y="0"/>
                  </a:moveTo>
                  <a:cubicBezTo>
                    <a:pt x="8843" y="0"/>
                    <a:pt x="8136" y="517"/>
                    <a:pt x="7848" y="1242"/>
                  </a:cubicBezTo>
                  <a:cubicBezTo>
                    <a:pt x="7490" y="779"/>
                    <a:pt x="6930" y="478"/>
                    <a:pt x="6297" y="478"/>
                  </a:cubicBezTo>
                  <a:lnTo>
                    <a:pt x="4955" y="478"/>
                  </a:lnTo>
                  <a:cubicBezTo>
                    <a:pt x="3878" y="478"/>
                    <a:pt x="2998" y="1357"/>
                    <a:pt x="2998" y="2434"/>
                  </a:cubicBezTo>
                  <a:lnTo>
                    <a:pt x="2998" y="6746"/>
                  </a:lnTo>
                  <a:cubicBezTo>
                    <a:pt x="2140" y="6896"/>
                    <a:pt x="1437" y="7513"/>
                    <a:pt x="1175" y="8372"/>
                  </a:cubicBezTo>
                  <a:lnTo>
                    <a:pt x="475" y="10694"/>
                  </a:lnTo>
                  <a:cubicBezTo>
                    <a:pt x="1" y="12270"/>
                    <a:pt x="302" y="14001"/>
                    <a:pt x="1279" y="15319"/>
                  </a:cubicBezTo>
                  <a:lnTo>
                    <a:pt x="3961" y="19063"/>
                  </a:lnTo>
                  <a:cubicBezTo>
                    <a:pt x="4054" y="19206"/>
                    <a:pt x="4158" y="19350"/>
                    <a:pt x="4266" y="19486"/>
                  </a:cubicBezTo>
                  <a:lnTo>
                    <a:pt x="4277" y="19504"/>
                  </a:lnTo>
                  <a:cubicBezTo>
                    <a:pt x="4287" y="19519"/>
                    <a:pt x="4299" y="19533"/>
                    <a:pt x="4312" y="19547"/>
                  </a:cubicBezTo>
                  <a:cubicBezTo>
                    <a:pt x="4754" y="20097"/>
                    <a:pt x="5282" y="20556"/>
                    <a:pt x="5881" y="20919"/>
                  </a:cubicBezTo>
                  <a:lnTo>
                    <a:pt x="5881" y="22987"/>
                  </a:lnTo>
                  <a:lnTo>
                    <a:pt x="5117" y="22987"/>
                  </a:lnTo>
                  <a:cubicBezTo>
                    <a:pt x="4887" y="22987"/>
                    <a:pt x="4697" y="23173"/>
                    <a:pt x="4697" y="23403"/>
                  </a:cubicBezTo>
                  <a:lnTo>
                    <a:pt x="4697" y="29901"/>
                  </a:lnTo>
                  <a:cubicBezTo>
                    <a:pt x="4697" y="30135"/>
                    <a:pt x="4887" y="30321"/>
                    <a:pt x="5117" y="30321"/>
                  </a:cubicBezTo>
                  <a:lnTo>
                    <a:pt x="19085" y="30321"/>
                  </a:lnTo>
                  <a:cubicBezTo>
                    <a:pt x="19319" y="30321"/>
                    <a:pt x="19506" y="30135"/>
                    <a:pt x="19506" y="29901"/>
                  </a:cubicBezTo>
                  <a:lnTo>
                    <a:pt x="19506" y="23403"/>
                  </a:lnTo>
                  <a:cubicBezTo>
                    <a:pt x="19506" y="23173"/>
                    <a:pt x="19319" y="22987"/>
                    <a:pt x="19085" y="22987"/>
                  </a:cubicBezTo>
                  <a:lnTo>
                    <a:pt x="18324" y="22987"/>
                  </a:lnTo>
                  <a:lnTo>
                    <a:pt x="18324" y="20919"/>
                  </a:lnTo>
                  <a:cubicBezTo>
                    <a:pt x="20105" y="19845"/>
                    <a:pt x="21203" y="17917"/>
                    <a:pt x="21203" y="15824"/>
                  </a:cubicBezTo>
                  <a:lnTo>
                    <a:pt x="21203" y="3611"/>
                  </a:lnTo>
                  <a:cubicBezTo>
                    <a:pt x="21203" y="2721"/>
                    <a:pt x="20478" y="1996"/>
                    <a:pt x="19588" y="1996"/>
                  </a:cubicBezTo>
                  <a:lnTo>
                    <a:pt x="18673" y="1996"/>
                  </a:lnTo>
                  <a:cubicBezTo>
                    <a:pt x="18281" y="1996"/>
                    <a:pt x="17922" y="2136"/>
                    <a:pt x="17642" y="2365"/>
                  </a:cubicBezTo>
                  <a:cubicBezTo>
                    <a:pt x="17463" y="1472"/>
                    <a:pt x="16673" y="801"/>
                    <a:pt x="15725" y="801"/>
                  </a:cubicBezTo>
                  <a:lnTo>
                    <a:pt x="14383" y="801"/>
                  </a:lnTo>
                  <a:cubicBezTo>
                    <a:pt x="13793" y="801"/>
                    <a:pt x="13266" y="1059"/>
                    <a:pt x="12907" y="1472"/>
                  </a:cubicBezTo>
                  <a:cubicBezTo>
                    <a:pt x="12691" y="628"/>
                    <a:pt x="11924" y="0"/>
                    <a:pt x="11011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38"/>
          <p:cNvGrpSpPr/>
          <p:nvPr/>
        </p:nvGrpSpPr>
        <p:grpSpPr>
          <a:xfrm>
            <a:off x="6501125" y="1554050"/>
            <a:ext cx="620225" cy="964575"/>
            <a:chOff x="6501125" y="1554050"/>
            <a:chExt cx="620225" cy="964575"/>
          </a:xfrm>
        </p:grpSpPr>
        <p:sp>
          <p:nvSpPr>
            <p:cNvPr id="1098" name="Google Shape;1098;p38"/>
            <p:cNvSpPr/>
            <p:nvPr/>
          </p:nvSpPr>
          <p:spPr>
            <a:xfrm>
              <a:off x="6748675" y="2269350"/>
              <a:ext cx="290200" cy="76400"/>
            </a:xfrm>
            <a:custGeom>
              <a:avLst/>
              <a:gdLst/>
              <a:ahLst/>
              <a:cxnLst/>
              <a:rect l="l" t="t" r="r" b="b"/>
              <a:pathLst>
                <a:path w="11608" h="3056" extrusionOk="0">
                  <a:moveTo>
                    <a:pt x="0" y="0"/>
                  </a:moveTo>
                  <a:lnTo>
                    <a:pt x="0" y="3056"/>
                  </a:lnTo>
                  <a:lnTo>
                    <a:pt x="11607" y="3056"/>
                  </a:lnTo>
                  <a:lnTo>
                    <a:pt x="11607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6512550" y="1564550"/>
              <a:ext cx="598300" cy="729800"/>
            </a:xfrm>
            <a:custGeom>
              <a:avLst/>
              <a:gdLst/>
              <a:ahLst/>
              <a:cxnLst/>
              <a:rect l="l" t="t" r="r" b="b"/>
              <a:pathLst>
                <a:path w="23932" h="29192" extrusionOk="0">
                  <a:moveTo>
                    <a:pt x="12950" y="1"/>
                  </a:moveTo>
                  <a:cubicBezTo>
                    <a:pt x="12027" y="1"/>
                    <a:pt x="11280" y="747"/>
                    <a:pt x="11280" y="1670"/>
                  </a:cubicBezTo>
                  <a:lnTo>
                    <a:pt x="11280" y="14433"/>
                  </a:lnTo>
                  <a:lnTo>
                    <a:pt x="10986" y="14433"/>
                  </a:lnTo>
                  <a:lnTo>
                    <a:pt x="10986" y="3116"/>
                  </a:lnTo>
                  <a:cubicBezTo>
                    <a:pt x="10986" y="2194"/>
                    <a:pt x="10239" y="1448"/>
                    <a:pt x="9316" y="1448"/>
                  </a:cubicBezTo>
                  <a:lnTo>
                    <a:pt x="8236" y="1448"/>
                  </a:lnTo>
                  <a:cubicBezTo>
                    <a:pt x="7313" y="1448"/>
                    <a:pt x="6566" y="2194"/>
                    <a:pt x="6566" y="3116"/>
                  </a:cubicBezTo>
                  <a:lnTo>
                    <a:pt x="6566" y="14433"/>
                  </a:lnTo>
                  <a:lnTo>
                    <a:pt x="6566" y="18194"/>
                  </a:lnTo>
                  <a:lnTo>
                    <a:pt x="5881" y="17513"/>
                  </a:lnTo>
                  <a:cubicBezTo>
                    <a:pt x="5218" y="16849"/>
                    <a:pt x="4350" y="16517"/>
                    <a:pt x="3482" y="16517"/>
                  </a:cubicBezTo>
                  <a:cubicBezTo>
                    <a:pt x="2614" y="16517"/>
                    <a:pt x="1747" y="16849"/>
                    <a:pt x="1085" y="17513"/>
                  </a:cubicBezTo>
                  <a:lnTo>
                    <a:pt x="499" y="18095"/>
                  </a:lnTo>
                  <a:cubicBezTo>
                    <a:pt x="1" y="18593"/>
                    <a:pt x="1" y="19401"/>
                    <a:pt x="499" y="19896"/>
                  </a:cubicBezTo>
                  <a:lnTo>
                    <a:pt x="8347" y="27748"/>
                  </a:lnTo>
                  <a:cubicBezTo>
                    <a:pt x="8720" y="28118"/>
                    <a:pt x="9147" y="28401"/>
                    <a:pt x="9603" y="28598"/>
                  </a:cubicBezTo>
                  <a:cubicBezTo>
                    <a:pt x="10350" y="28976"/>
                    <a:pt x="11194" y="29191"/>
                    <a:pt x="12088" y="29191"/>
                  </a:cubicBezTo>
                  <a:lnTo>
                    <a:pt x="18410" y="29191"/>
                  </a:lnTo>
                  <a:cubicBezTo>
                    <a:pt x="21461" y="29191"/>
                    <a:pt x="23932" y="26717"/>
                    <a:pt x="23932" y="23669"/>
                  </a:cubicBezTo>
                  <a:lnTo>
                    <a:pt x="23932" y="14433"/>
                  </a:lnTo>
                  <a:lnTo>
                    <a:pt x="23932" y="7156"/>
                  </a:lnTo>
                  <a:cubicBezTo>
                    <a:pt x="23932" y="6495"/>
                    <a:pt x="23396" y="5960"/>
                    <a:pt x="22736" y="5960"/>
                  </a:cubicBezTo>
                  <a:lnTo>
                    <a:pt x="21821" y="5960"/>
                  </a:lnTo>
                  <a:cubicBezTo>
                    <a:pt x="21160" y="5960"/>
                    <a:pt x="20621" y="6495"/>
                    <a:pt x="20621" y="7156"/>
                  </a:cubicBezTo>
                  <a:lnTo>
                    <a:pt x="20621" y="14433"/>
                  </a:lnTo>
                  <a:lnTo>
                    <a:pt x="20413" y="14433"/>
                  </a:lnTo>
                  <a:lnTo>
                    <a:pt x="20413" y="3795"/>
                  </a:lnTo>
                  <a:cubicBezTo>
                    <a:pt x="20413" y="2873"/>
                    <a:pt x="19667" y="2126"/>
                    <a:pt x="18744" y="2126"/>
                  </a:cubicBezTo>
                  <a:lnTo>
                    <a:pt x="17663" y="2126"/>
                  </a:lnTo>
                  <a:cubicBezTo>
                    <a:pt x="16741" y="2126"/>
                    <a:pt x="15994" y="2873"/>
                    <a:pt x="15994" y="3795"/>
                  </a:cubicBezTo>
                  <a:lnTo>
                    <a:pt x="15994" y="14433"/>
                  </a:lnTo>
                  <a:lnTo>
                    <a:pt x="15699" y="14433"/>
                  </a:lnTo>
                  <a:lnTo>
                    <a:pt x="15699" y="1670"/>
                  </a:lnTo>
                  <a:cubicBezTo>
                    <a:pt x="15699" y="747"/>
                    <a:pt x="14953" y="1"/>
                    <a:pt x="14030" y="1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6719150" y="2345725"/>
              <a:ext cx="349250" cy="162475"/>
            </a:xfrm>
            <a:custGeom>
              <a:avLst/>
              <a:gdLst/>
              <a:ahLst/>
              <a:cxnLst/>
              <a:rect l="l" t="t" r="r" b="b"/>
              <a:pathLst>
                <a:path w="13970" h="6499" extrusionOk="0">
                  <a:moveTo>
                    <a:pt x="0" y="1"/>
                  </a:moveTo>
                  <a:lnTo>
                    <a:pt x="0" y="6499"/>
                  </a:lnTo>
                  <a:lnTo>
                    <a:pt x="13969" y="6499"/>
                  </a:lnTo>
                  <a:lnTo>
                    <a:pt x="139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009300" y="2345725"/>
              <a:ext cx="59100" cy="162475"/>
            </a:xfrm>
            <a:custGeom>
              <a:avLst/>
              <a:gdLst/>
              <a:ahLst/>
              <a:cxnLst/>
              <a:rect l="l" t="t" r="r" b="b"/>
              <a:pathLst>
                <a:path w="2364" h="6499" extrusionOk="0">
                  <a:moveTo>
                    <a:pt x="1" y="1"/>
                  </a:moveTo>
                  <a:lnTo>
                    <a:pt x="1" y="6499"/>
                  </a:lnTo>
                  <a:lnTo>
                    <a:pt x="2363" y="6499"/>
                  </a:lnTo>
                  <a:lnTo>
                    <a:pt x="236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6559125" y="1977500"/>
              <a:ext cx="117575" cy="102325"/>
            </a:xfrm>
            <a:custGeom>
              <a:avLst/>
              <a:gdLst/>
              <a:ahLst/>
              <a:cxnLst/>
              <a:rect l="l" t="t" r="r" b="b"/>
              <a:pathLst>
                <a:path w="4703" h="4093" extrusionOk="0">
                  <a:moveTo>
                    <a:pt x="1618" y="1"/>
                  </a:moveTo>
                  <a:cubicBezTo>
                    <a:pt x="1061" y="1"/>
                    <a:pt x="504" y="137"/>
                    <a:pt x="0" y="409"/>
                  </a:cubicBezTo>
                  <a:cubicBezTo>
                    <a:pt x="729" y="500"/>
                    <a:pt x="1429" y="818"/>
                    <a:pt x="1986" y="1375"/>
                  </a:cubicBezTo>
                  <a:lnTo>
                    <a:pt x="4703" y="4092"/>
                  </a:lnTo>
                  <a:lnTo>
                    <a:pt x="4703" y="1676"/>
                  </a:lnTo>
                  <a:lnTo>
                    <a:pt x="4018" y="995"/>
                  </a:lnTo>
                  <a:cubicBezTo>
                    <a:pt x="3355" y="332"/>
                    <a:pt x="2487" y="1"/>
                    <a:pt x="1618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6936900" y="1713525"/>
              <a:ext cx="173950" cy="580825"/>
            </a:xfrm>
            <a:custGeom>
              <a:avLst/>
              <a:gdLst/>
              <a:ahLst/>
              <a:cxnLst/>
              <a:rect l="l" t="t" r="r" b="b"/>
              <a:pathLst>
                <a:path w="6958" h="23233" extrusionOk="0">
                  <a:moveTo>
                    <a:pt x="4847" y="1"/>
                  </a:moveTo>
                  <a:cubicBezTo>
                    <a:pt x="4756" y="1"/>
                    <a:pt x="4667" y="12"/>
                    <a:pt x="4584" y="30"/>
                  </a:cubicBezTo>
                  <a:cubicBezTo>
                    <a:pt x="5119" y="148"/>
                    <a:pt x="5521" y="625"/>
                    <a:pt x="5521" y="1197"/>
                  </a:cubicBezTo>
                  <a:lnTo>
                    <a:pt x="5521" y="8474"/>
                  </a:lnTo>
                  <a:lnTo>
                    <a:pt x="5521" y="17710"/>
                  </a:lnTo>
                  <a:cubicBezTo>
                    <a:pt x="5521" y="20758"/>
                    <a:pt x="3048" y="23232"/>
                    <a:pt x="0" y="23232"/>
                  </a:cubicBezTo>
                  <a:lnTo>
                    <a:pt x="1436" y="23232"/>
                  </a:lnTo>
                  <a:cubicBezTo>
                    <a:pt x="4487" y="23232"/>
                    <a:pt x="6958" y="20758"/>
                    <a:pt x="6958" y="17710"/>
                  </a:cubicBezTo>
                  <a:lnTo>
                    <a:pt x="6958" y="8474"/>
                  </a:lnTo>
                  <a:lnTo>
                    <a:pt x="6958" y="1197"/>
                  </a:lnTo>
                  <a:cubicBezTo>
                    <a:pt x="6958" y="536"/>
                    <a:pt x="6422" y="1"/>
                    <a:pt x="5762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6501125" y="1554050"/>
              <a:ext cx="620225" cy="964575"/>
            </a:xfrm>
            <a:custGeom>
              <a:avLst/>
              <a:gdLst/>
              <a:ahLst/>
              <a:cxnLst/>
              <a:rect l="l" t="t" r="r" b="b"/>
              <a:pathLst>
                <a:path w="24809" h="38583" extrusionOk="0">
                  <a:moveTo>
                    <a:pt x="14487" y="837"/>
                  </a:moveTo>
                  <a:cubicBezTo>
                    <a:pt x="15176" y="837"/>
                    <a:pt x="15736" y="1397"/>
                    <a:pt x="15736" y="2090"/>
                  </a:cubicBezTo>
                  <a:lnTo>
                    <a:pt x="15736" y="14853"/>
                  </a:lnTo>
                  <a:cubicBezTo>
                    <a:pt x="15736" y="15082"/>
                    <a:pt x="15923" y="15272"/>
                    <a:pt x="16156" y="15272"/>
                  </a:cubicBezTo>
                  <a:lnTo>
                    <a:pt x="16451" y="15272"/>
                  </a:lnTo>
                  <a:cubicBezTo>
                    <a:pt x="16681" y="15272"/>
                    <a:pt x="16867" y="15082"/>
                    <a:pt x="16867" y="14853"/>
                  </a:cubicBezTo>
                  <a:lnTo>
                    <a:pt x="16867" y="4215"/>
                  </a:lnTo>
                  <a:cubicBezTo>
                    <a:pt x="16867" y="3526"/>
                    <a:pt x="17427" y="2966"/>
                    <a:pt x="18120" y="2966"/>
                  </a:cubicBezTo>
                  <a:lnTo>
                    <a:pt x="19201" y="2966"/>
                  </a:lnTo>
                  <a:cubicBezTo>
                    <a:pt x="19890" y="2966"/>
                    <a:pt x="20450" y="3526"/>
                    <a:pt x="20450" y="4215"/>
                  </a:cubicBezTo>
                  <a:lnTo>
                    <a:pt x="20450" y="14853"/>
                  </a:lnTo>
                  <a:cubicBezTo>
                    <a:pt x="20450" y="15082"/>
                    <a:pt x="20636" y="15272"/>
                    <a:pt x="20870" y="15272"/>
                  </a:cubicBezTo>
                  <a:lnTo>
                    <a:pt x="21078" y="15272"/>
                  </a:lnTo>
                  <a:cubicBezTo>
                    <a:pt x="21312" y="15272"/>
                    <a:pt x="21498" y="15082"/>
                    <a:pt x="21498" y="14853"/>
                  </a:cubicBezTo>
                  <a:lnTo>
                    <a:pt x="21498" y="7576"/>
                  </a:lnTo>
                  <a:cubicBezTo>
                    <a:pt x="21498" y="7145"/>
                    <a:pt x="21847" y="6797"/>
                    <a:pt x="22278" y="6797"/>
                  </a:cubicBezTo>
                  <a:lnTo>
                    <a:pt x="23193" y="6797"/>
                  </a:lnTo>
                  <a:cubicBezTo>
                    <a:pt x="23620" y="6797"/>
                    <a:pt x="23971" y="7145"/>
                    <a:pt x="23971" y="7576"/>
                  </a:cubicBezTo>
                  <a:lnTo>
                    <a:pt x="23971" y="24089"/>
                  </a:lnTo>
                  <a:cubicBezTo>
                    <a:pt x="23971" y="25956"/>
                    <a:pt x="22952" y="27676"/>
                    <a:pt x="21308" y="28569"/>
                  </a:cubicBezTo>
                  <a:cubicBezTo>
                    <a:pt x="21175" y="28645"/>
                    <a:pt x="21093" y="28785"/>
                    <a:pt x="21093" y="28940"/>
                  </a:cubicBezTo>
                  <a:lnTo>
                    <a:pt x="21093" y="31248"/>
                  </a:lnTo>
                  <a:lnTo>
                    <a:pt x="10323" y="31248"/>
                  </a:lnTo>
                  <a:lnTo>
                    <a:pt x="10323" y="28947"/>
                  </a:lnTo>
                  <a:cubicBezTo>
                    <a:pt x="10323" y="28785"/>
                    <a:pt x="10229" y="28642"/>
                    <a:pt x="10086" y="28569"/>
                  </a:cubicBezTo>
                  <a:cubicBezTo>
                    <a:pt x="9720" y="28394"/>
                    <a:pt x="9389" y="28157"/>
                    <a:pt x="9102" y="27870"/>
                  </a:cubicBezTo>
                  <a:lnTo>
                    <a:pt x="1250" y="20022"/>
                  </a:lnTo>
                  <a:cubicBezTo>
                    <a:pt x="917" y="19688"/>
                    <a:pt x="917" y="19146"/>
                    <a:pt x="1250" y="18812"/>
                  </a:cubicBezTo>
                  <a:lnTo>
                    <a:pt x="1836" y="18227"/>
                  </a:lnTo>
                  <a:cubicBezTo>
                    <a:pt x="2400" y="17663"/>
                    <a:pt x="3146" y="17355"/>
                    <a:pt x="3939" y="17355"/>
                  </a:cubicBezTo>
                  <a:cubicBezTo>
                    <a:pt x="4733" y="17355"/>
                    <a:pt x="5483" y="17663"/>
                    <a:pt x="6043" y="18227"/>
                  </a:cubicBezTo>
                  <a:lnTo>
                    <a:pt x="6603" y="18787"/>
                  </a:lnTo>
                  <a:lnTo>
                    <a:pt x="6603" y="21393"/>
                  </a:lnTo>
                  <a:cubicBezTo>
                    <a:pt x="6603" y="21627"/>
                    <a:pt x="6790" y="21814"/>
                    <a:pt x="7023" y="21814"/>
                  </a:cubicBezTo>
                  <a:cubicBezTo>
                    <a:pt x="7253" y="21814"/>
                    <a:pt x="7440" y="21627"/>
                    <a:pt x="7440" y="21393"/>
                  </a:cubicBezTo>
                  <a:lnTo>
                    <a:pt x="7440" y="18614"/>
                  </a:lnTo>
                  <a:lnTo>
                    <a:pt x="7440" y="3536"/>
                  </a:lnTo>
                  <a:cubicBezTo>
                    <a:pt x="7440" y="2847"/>
                    <a:pt x="8003" y="2287"/>
                    <a:pt x="8693" y="2287"/>
                  </a:cubicBezTo>
                  <a:lnTo>
                    <a:pt x="9773" y="2287"/>
                  </a:lnTo>
                  <a:cubicBezTo>
                    <a:pt x="10462" y="2287"/>
                    <a:pt x="11023" y="2847"/>
                    <a:pt x="11023" y="3536"/>
                  </a:cubicBezTo>
                  <a:lnTo>
                    <a:pt x="11023" y="14853"/>
                  </a:lnTo>
                  <a:cubicBezTo>
                    <a:pt x="11023" y="15082"/>
                    <a:pt x="11210" y="15272"/>
                    <a:pt x="11443" y="15272"/>
                  </a:cubicBezTo>
                  <a:lnTo>
                    <a:pt x="11737" y="15272"/>
                  </a:lnTo>
                  <a:cubicBezTo>
                    <a:pt x="11967" y="15272"/>
                    <a:pt x="12154" y="15082"/>
                    <a:pt x="12154" y="14853"/>
                  </a:cubicBezTo>
                  <a:lnTo>
                    <a:pt x="12154" y="2090"/>
                  </a:lnTo>
                  <a:cubicBezTo>
                    <a:pt x="12154" y="1397"/>
                    <a:pt x="12717" y="837"/>
                    <a:pt x="13407" y="837"/>
                  </a:cubicBezTo>
                  <a:close/>
                  <a:moveTo>
                    <a:pt x="22273" y="32085"/>
                  </a:moveTo>
                  <a:lnTo>
                    <a:pt x="22273" y="37745"/>
                  </a:lnTo>
                  <a:lnTo>
                    <a:pt x="9138" y="37745"/>
                  </a:lnTo>
                  <a:lnTo>
                    <a:pt x="9138" y="32085"/>
                  </a:lnTo>
                  <a:close/>
                  <a:moveTo>
                    <a:pt x="13407" y="0"/>
                  </a:moveTo>
                  <a:cubicBezTo>
                    <a:pt x="12254" y="0"/>
                    <a:pt x="11317" y="938"/>
                    <a:pt x="11317" y="2090"/>
                  </a:cubicBezTo>
                  <a:lnTo>
                    <a:pt x="11317" y="2136"/>
                  </a:lnTo>
                  <a:cubicBezTo>
                    <a:pt x="10936" y="1713"/>
                    <a:pt x="10383" y="1451"/>
                    <a:pt x="9773" y="1451"/>
                  </a:cubicBezTo>
                  <a:lnTo>
                    <a:pt x="8693" y="1451"/>
                  </a:lnTo>
                  <a:cubicBezTo>
                    <a:pt x="7540" y="1451"/>
                    <a:pt x="6603" y="2384"/>
                    <a:pt x="6603" y="3536"/>
                  </a:cubicBezTo>
                  <a:lnTo>
                    <a:pt x="6603" y="17606"/>
                  </a:lnTo>
                  <a:cubicBezTo>
                    <a:pt x="5889" y="16906"/>
                    <a:pt x="4945" y="16518"/>
                    <a:pt x="3939" y="16518"/>
                  </a:cubicBezTo>
                  <a:cubicBezTo>
                    <a:pt x="2920" y="16518"/>
                    <a:pt x="1965" y="16916"/>
                    <a:pt x="1243" y="17635"/>
                  </a:cubicBezTo>
                  <a:lnTo>
                    <a:pt x="662" y="18220"/>
                  </a:lnTo>
                  <a:cubicBezTo>
                    <a:pt x="1" y="18881"/>
                    <a:pt x="1" y="19953"/>
                    <a:pt x="662" y="20614"/>
                  </a:cubicBezTo>
                  <a:lnTo>
                    <a:pt x="8509" y="28462"/>
                  </a:lnTo>
                  <a:cubicBezTo>
                    <a:pt x="8800" y="28753"/>
                    <a:pt x="9127" y="29000"/>
                    <a:pt x="9486" y="29202"/>
                  </a:cubicBezTo>
                  <a:lnTo>
                    <a:pt x="9486" y="31248"/>
                  </a:lnTo>
                  <a:lnTo>
                    <a:pt x="8721" y="31248"/>
                  </a:lnTo>
                  <a:cubicBezTo>
                    <a:pt x="8492" y="31248"/>
                    <a:pt x="8302" y="31434"/>
                    <a:pt x="8302" y="31668"/>
                  </a:cubicBezTo>
                  <a:lnTo>
                    <a:pt x="8302" y="38166"/>
                  </a:lnTo>
                  <a:cubicBezTo>
                    <a:pt x="8302" y="38396"/>
                    <a:pt x="8492" y="38582"/>
                    <a:pt x="8721" y="38582"/>
                  </a:cubicBezTo>
                  <a:lnTo>
                    <a:pt x="22690" y="38582"/>
                  </a:lnTo>
                  <a:cubicBezTo>
                    <a:pt x="22924" y="38582"/>
                    <a:pt x="23110" y="38396"/>
                    <a:pt x="23110" y="38166"/>
                  </a:cubicBezTo>
                  <a:lnTo>
                    <a:pt x="23110" y="31668"/>
                  </a:lnTo>
                  <a:cubicBezTo>
                    <a:pt x="23110" y="31434"/>
                    <a:pt x="22924" y="31248"/>
                    <a:pt x="22690" y="31248"/>
                  </a:cubicBezTo>
                  <a:lnTo>
                    <a:pt x="21929" y="31248"/>
                  </a:lnTo>
                  <a:lnTo>
                    <a:pt x="21929" y="29180"/>
                  </a:lnTo>
                  <a:cubicBezTo>
                    <a:pt x="23710" y="28107"/>
                    <a:pt x="24808" y="26178"/>
                    <a:pt x="24808" y="24089"/>
                  </a:cubicBezTo>
                  <a:lnTo>
                    <a:pt x="24808" y="7576"/>
                  </a:lnTo>
                  <a:cubicBezTo>
                    <a:pt x="24808" y="6685"/>
                    <a:pt x="24083" y="5960"/>
                    <a:pt x="23193" y="5960"/>
                  </a:cubicBezTo>
                  <a:lnTo>
                    <a:pt x="22278" y="5960"/>
                  </a:lnTo>
                  <a:cubicBezTo>
                    <a:pt x="21904" y="5960"/>
                    <a:pt x="21559" y="6086"/>
                    <a:pt x="21287" y="6297"/>
                  </a:cubicBezTo>
                  <a:lnTo>
                    <a:pt x="21287" y="4215"/>
                  </a:lnTo>
                  <a:cubicBezTo>
                    <a:pt x="21287" y="3066"/>
                    <a:pt x="20349" y="2129"/>
                    <a:pt x="19201" y="2129"/>
                  </a:cubicBezTo>
                  <a:lnTo>
                    <a:pt x="18120" y="2129"/>
                  </a:lnTo>
                  <a:cubicBezTo>
                    <a:pt x="17506" y="2129"/>
                    <a:pt x="16957" y="2395"/>
                    <a:pt x="16573" y="2815"/>
                  </a:cubicBezTo>
                  <a:lnTo>
                    <a:pt x="16573" y="2090"/>
                  </a:lnTo>
                  <a:cubicBezTo>
                    <a:pt x="16573" y="938"/>
                    <a:pt x="15636" y="0"/>
                    <a:pt x="14487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38"/>
          <p:cNvGrpSpPr/>
          <p:nvPr/>
        </p:nvGrpSpPr>
        <p:grpSpPr>
          <a:xfrm>
            <a:off x="6470100" y="3454425"/>
            <a:ext cx="620175" cy="964550"/>
            <a:chOff x="6470100" y="3454425"/>
            <a:chExt cx="620175" cy="964550"/>
          </a:xfrm>
        </p:grpSpPr>
        <p:sp>
          <p:nvSpPr>
            <p:cNvPr id="1106" name="Google Shape;1106;p38"/>
            <p:cNvSpPr/>
            <p:nvPr/>
          </p:nvSpPr>
          <p:spPr>
            <a:xfrm>
              <a:off x="6481500" y="3464825"/>
              <a:ext cx="598300" cy="729800"/>
            </a:xfrm>
            <a:custGeom>
              <a:avLst/>
              <a:gdLst/>
              <a:ahLst/>
              <a:cxnLst/>
              <a:rect l="l" t="t" r="r" b="b"/>
              <a:pathLst>
                <a:path w="23932" h="29192" extrusionOk="0">
                  <a:moveTo>
                    <a:pt x="12946" y="0"/>
                  </a:moveTo>
                  <a:cubicBezTo>
                    <a:pt x="12026" y="0"/>
                    <a:pt x="11280" y="747"/>
                    <a:pt x="11280" y="1670"/>
                  </a:cubicBezTo>
                  <a:lnTo>
                    <a:pt x="11280" y="14436"/>
                  </a:lnTo>
                  <a:lnTo>
                    <a:pt x="10986" y="14436"/>
                  </a:lnTo>
                  <a:lnTo>
                    <a:pt x="10986" y="3120"/>
                  </a:lnTo>
                  <a:cubicBezTo>
                    <a:pt x="10986" y="2197"/>
                    <a:pt x="10235" y="1451"/>
                    <a:pt x="9316" y="1451"/>
                  </a:cubicBezTo>
                  <a:lnTo>
                    <a:pt x="8235" y="1451"/>
                  </a:lnTo>
                  <a:cubicBezTo>
                    <a:pt x="7313" y="1451"/>
                    <a:pt x="6566" y="2197"/>
                    <a:pt x="6566" y="3120"/>
                  </a:cubicBezTo>
                  <a:lnTo>
                    <a:pt x="6566" y="14436"/>
                  </a:lnTo>
                  <a:lnTo>
                    <a:pt x="6566" y="18198"/>
                  </a:lnTo>
                  <a:lnTo>
                    <a:pt x="5881" y="17512"/>
                  </a:lnTo>
                  <a:cubicBezTo>
                    <a:pt x="5218" y="16850"/>
                    <a:pt x="4350" y="16519"/>
                    <a:pt x="3482" y="16519"/>
                  </a:cubicBezTo>
                  <a:cubicBezTo>
                    <a:pt x="2614" y="16519"/>
                    <a:pt x="1747" y="16850"/>
                    <a:pt x="1084" y="17512"/>
                  </a:cubicBezTo>
                  <a:lnTo>
                    <a:pt x="499" y="18098"/>
                  </a:lnTo>
                  <a:cubicBezTo>
                    <a:pt x="0" y="18597"/>
                    <a:pt x="0" y="19401"/>
                    <a:pt x="499" y="19900"/>
                  </a:cubicBezTo>
                  <a:lnTo>
                    <a:pt x="8346" y="27748"/>
                  </a:lnTo>
                  <a:cubicBezTo>
                    <a:pt x="8720" y="28121"/>
                    <a:pt x="9148" y="28405"/>
                    <a:pt x="9604" y="28602"/>
                  </a:cubicBezTo>
                  <a:cubicBezTo>
                    <a:pt x="10350" y="28979"/>
                    <a:pt x="11194" y="29191"/>
                    <a:pt x="12088" y="29191"/>
                  </a:cubicBezTo>
                  <a:lnTo>
                    <a:pt x="18410" y="29191"/>
                  </a:lnTo>
                  <a:cubicBezTo>
                    <a:pt x="21461" y="29191"/>
                    <a:pt x="23931" y="26721"/>
                    <a:pt x="23931" y="23669"/>
                  </a:cubicBezTo>
                  <a:lnTo>
                    <a:pt x="23931" y="14436"/>
                  </a:lnTo>
                  <a:lnTo>
                    <a:pt x="23931" y="11456"/>
                  </a:lnTo>
                  <a:cubicBezTo>
                    <a:pt x="23931" y="10796"/>
                    <a:pt x="23396" y="10258"/>
                    <a:pt x="22735" y="10258"/>
                  </a:cubicBezTo>
                  <a:lnTo>
                    <a:pt x="21820" y="10258"/>
                  </a:lnTo>
                  <a:cubicBezTo>
                    <a:pt x="21156" y="10258"/>
                    <a:pt x="20621" y="10796"/>
                    <a:pt x="20621" y="11456"/>
                  </a:cubicBezTo>
                  <a:lnTo>
                    <a:pt x="20621" y="14436"/>
                  </a:lnTo>
                  <a:lnTo>
                    <a:pt x="20413" y="14436"/>
                  </a:lnTo>
                  <a:lnTo>
                    <a:pt x="20413" y="9920"/>
                  </a:lnTo>
                  <a:cubicBezTo>
                    <a:pt x="20413" y="8997"/>
                    <a:pt x="19663" y="8250"/>
                    <a:pt x="18743" y="8250"/>
                  </a:cubicBezTo>
                  <a:lnTo>
                    <a:pt x="17660" y="8250"/>
                  </a:lnTo>
                  <a:cubicBezTo>
                    <a:pt x="16740" y="8250"/>
                    <a:pt x="15993" y="8997"/>
                    <a:pt x="15993" y="9920"/>
                  </a:cubicBezTo>
                  <a:lnTo>
                    <a:pt x="15993" y="14436"/>
                  </a:lnTo>
                  <a:lnTo>
                    <a:pt x="15699" y="14436"/>
                  </a:lnTo>
                  <a:lnTo>
                    <a:pt x="15699" y="1670"/>
                  </a:lnTo>
                  <a:cubicBezTo>
                    <a:pt x="15699" y="747"/>
                    <a:pt x="14949" y="0"/>
                    <a:pt x="14030" y="0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6717625" y="4169725"/>
              <a:ext cx="290175" cy="76325"/>
            </a:xfrm>
            <a:custGeom>
              <a:avLst/>
              <a:gdLst/>
              <a:ahLst/>
              <a:cxnLst/>
              <a:rect l="l" t="t" r="r" b="b"/>
              <a:pathLst>
                <a:path w="11607" h="3053" extrusionOk="0">
                  <a:moveTo>
                    <a:pt x="0" y="0"/>
                  </a:moveTo>
                  <a:lnTo>
                    <a:pt x="0" y="3052"/>
                  </a:lnTo>
                  <a:lnTo>
                    <a:pt x="11607" y="3052"/>
                  </a:lnTo>
                  <a:lnTo>
                    <a:pt x="11607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6688100" y="4246025"/>
              <a:ext cx="349225" cy="162475"/>
            </a:xfrm>
            <a:custGeom>
              <a:avLst/>
              <a:gdLst/>
              <a:ahLst/>
              <a:cxnLst/>
              <a:rect l="l" t="t" r="r" b="b"/>
              <a:pathLst>
                <a:path w="13969" h="6499" extrusionOk="0">
                  <a:moveTo>
                    <a:pt x="1" y="0"/>
                  </a:moveTo>
                  <a:lnTo>
                    <a:pt x="1" y="6498"/>
                  </a:lnTo>
                  <a:lnTo>
                    <a:pt x="13969" y="6498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6978250" y="4246025"/>
              <a:ext cx="59075" cy="162475"/>
            </a:xfrm>
            <a:custGeom>
              <a:avLst/>
              <a:gdLst/>
              <a:ahLst/>
              <a:cxnLst/>
              <a:rect l="l" t="t" r="r" b="b"/>
              <a:pathLst>
                <a:path w="2363" h="6499" extrusionOk="0">
                  <a:moveTo>
                    <a:pt x="0" y="0"/>
                  </a:moveTo>
                  <a:lnTo>
                    <a:pt x="0" y="6498"/>
                  </a:lnTo>
                  <a:lnTo>
                    <a:pt x="2363" y="6498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6528050" y="3877800"/>
              <a:ext cx="117625" cy="102300"/>
            </a:xfrm>
            <a:custGeom>
              <a:avLst/>
              <a:gdLst/>
              <a:ahLst/>
              <a:cxnLst/>
              <a:rect l="l" t="t" r="r" b="b"/>
              <a:pathLst>
                <a:path w="4705" h="4092" extrusionOk="0">
                  <a:moveTo>
                    <a:pt x="1622" y="1"/>
                  </a:moveTo>
                  <a:cubicBezTo>
                    <a:pt x="1064" y="1"/>
                    <a:pt x="506" y="138"/>
                    <a:pt x="1" y="412"/>
                  </a:cubicBezTo>
                  <a:cubicBezTo>
                    <a:pt x="726" y="502"/>
                    <a:pt x="1430" y="821"/>
                    <a:pt x="1987" y="1378"/>
                  </a:cubicBezTo>
                  <a:lnTo>
                    <a:pt x="4704" y="4092"/>
                  </a:lnTo>
                  <a:lnTo>
                    <a:pt x="4704" y="1679"/>
                  </a:lnTo>
                  <a:lnTo>
                    <a:pt x="4019" y="993"/>
                  </a:lnTo>
                  <a:cubicBezTo>
                    <a:pt x="3356" y="332"/>
                    <a:pt x="2490" y="1"/>
                    <a:pt x="1622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6905825" y="3721250"/>
              <a:ext cx="173975" cy="473375"/>
            </a:xfrm>
            <a:custGeom>
              <a:avLst/>
              <a:gdLst/>
              <a:ahLst/>
              <a:cxnLst/>
              <a:rect l="l" t="t" r="r" b="b"/>
              <a:pathLst>
                <a:path w="6959" h="18935" extrusionOk="0">
                  <a:moveTo>
                    <a:pt x="4847" y="1"/>
                  </a:moveTo>
                  <a:cubicBezTo>
                    <a:pt x="4758" y="1"/>
                    <a:pt x="4668" y="11"/>
                    <a:pt x="4585" y="33"/>
                  </a:cubicBezTo>
                  <a:cubicBezTo>
                    <a:pt x="5120" y="151"/>
                    <a:pt x="5522" y="629"/>
                    <a:pt x="5522" y="1199"/>
                  </a:cubicBezTo>
                  <a:lnTo>
                    <a:pt x="5522" y="4179"/>
                  </a:lnTo>
                  <a:lnTo>
                    <a:pt x="5522" y="13412"/>
                  </a:lnTo>
                  <a:cubicBezTo>
                    <a:pt x="5522" y="16464"/>
                    <a:pt x="3048" y="18934"/>
                    <a:pt x="1" y="18934"/>
                  </a:cubicBezTo>
                  <a:lnTo>
                    <a:pt x="1437" y="18934"/>
                  </a:lnTo>
                  <a:cubicBezTo>
                    <a:pt x="4488" y="18934"/>
                    <a:pt x="6958" y="16464"/>
                    <a:pt x="6958" y="13412"/>
                  </a:cubicBezTo>
                  <a:lnTo>
                    <a:pt x="6958" y="4179"/>
                  </a:lnTo>
                  <a:lnTo>
                    <a:pt x="6958" y="1199"/>
                  </a:lnTo>
                  <a:cubicBezTo>
                    <a:pt x="6958" y="539"/>
                    <a:pt x="6423" y="1"/>
                    <a:pt x="5762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6470100" y="3454425"/>
              <a:ext cx="620175" cy="964550"/>
            </a:xfrm>
            <a:custGeom>
              <a:avLst/>
              <a:gdLst/>
              <a:ahLst/>
              <a:cxnLst/>
              <a:rect l="l" t="t" r="r" b="b"/>
              <a:pathLst>
                <a:path w="24807" h="38582" extrusionOk="0">
                  <a:moveTo>
                    <a:pt x="14486" y="837"/>
                  </a:moveTo>
                  <a:cubicBezTo>
                    <a:pt x="15175" y="837"/>
                    <a:pt x="15735" y="1397"/>
                    <a:pt x="15735" y="2086"/>
                  </a:cubicBezTo>
                  <a:lnTo>
                    <a:pt x="15735" y="14852"/>
                  </a:lnTo>
                  <a:cubicBezTo>
                    <a:pt x="15735" y="15082"/>
                    <a:pt x="15922" y="15269"/>
                    <a:pt x="16155" y="15269"/>
                  </a:cubicBezTo>
                  <a:lnTo>
                    <a:pt x="16449" y="15269"/>
                  </a:lnTo>
                  <a:cubicBezTo>
                    <a:pt x="16679" y="15269"/>
                    <a:pt x="16866" y="15082"/>
                    <a:pt x="16866" y="14852"/>
                  </a:cubicBezTo>
                  <a:lnTo>
                    <a:pt x="16866" y="10336"/>
                  </a:lnTo>
                  <a:cubicBezTo>
                    <a:pt x="16866" y="9647"/>
                    <a:pt x="17426" y="9087"/>
                    <a:pt x="18116" y="9087"/>
                  </a:cubicBezTo>
                  <a:lnTo>
                    <a:pt x="19199" y="9087"/>
                  </a:lnTo>
                  <a:cubicBezTo>
                    <a:pt x="19889" y="9087"/>
                    <a:pt x="20449" y="9647"/>
                    <a:pt x="20449" y="10336"/>
                  </a:cubicBezTo>
                  <a:lnTo>
                    <a:pt x="20449" y="14852"/>
                  </a:lnTo>
                  <a:cubicBezTo>
                    <a:pt x="20449" y="15082"/>
                    <a:pt x="20636" y="15269"/>
                    <a:pt x="20869" y="15269"/>
                  </a:cubicBezTo>
                  <a:lnTo>
                    <a:pt x="21077" y="15269"/>
                  </a:lnTo>
                  <a:cubicBezTo>
                    <a:pt x="21307" y="15269"/>
                    <a:pt x="21497" y="15082"/>
                    <a:pt x="21497" y="14852"/>
                  </a:cubicBezTo>
                  <a:lnTo>
                    <a:pt x="21497" y="11872"/>
                  </a:lnTo>
                  <a:cubicBezTo>
                    <a:pt x="21497" y="11441"/>
                    <a:pt x="21845" y="11093"/>
                    <a:pt x="22276" y="11093"/>
                  </a:cubicBezTo>
                  <a:lnTo>
                    <a:pt x="23191" y="11093"/>
                  </a:lnTo>
                  <a:cubicBezTo>
                    <a:pt x="23619" y="11093"/>
                    <a:pt x="23971" y="11441"/>
                    <a:pt x="23971" y="11872"/>
                  </a:cubicBezTo>
                  <a:lnTo>
                    <a:pt x="23971" y="24085"/>
                  </a:lnTo>
                  <a:cubicBezTo>
                    <a:pt x="23971" y="25956"/>
                    <a:pt x="22951" y="27672"/>
                    <a:pt x="21307" y="28569"/>
                  </a:cubicBezTo>
                  <a:cubicBezTo>
                    <a:pt x="21174" y="28642"/>
                    <a:pt x="21088" y="28785"/>
                    <a:pt x="21088" y="28935"/>
                  </a:cubicBezTo>
                  <a:lnTo>
                    <a:pt x="21088" y="31248"/>
                  </a:lnTo>
                  <a:lnTo>
                    <a:pt x="10318" y="31248"/>
                  </a:lnTo>
                  <a:lnTo>
                    <a:pt x="10318" y="28947"/>
                  </a:lnTo>
                  <a:cubicBezTo>
                    <a:pt x="10318" y="28785"/>
                    <a:pt x="10228" y="28638"/>
                    <a:pt x="10085" y="28569"/>
                  </a:cubicBezTo>
                  <a:cubicBezTo>
                    <a:pt x="9718" y="28390"/>
                    <a:pt x="9388" y="28156"/>
                    <a:pt x="9101" y="27870"/>
                  </a:cubicBezTo>
                  <a:lnTo>
                    <a:pt x="1250" y="20022"/>
                  </a:lnTo>
                  <a:cubicBezTo>
                    <a:pt x="915" y="19688"/>
                    <a:pt x="915" y="19142"/>
                    <a:pt x="1250" y="18808"/>
                  </a:cubicBezTo>
                  <a:lnTo>
                    <a:pt x="1835" y="18227"/>
                  </a:lnTo>
                  <a:cubicBezTo>
                    <a:pt x="2415" y="17647"/>
                    <a:pt x="3176" y="17357"/>
                    <a:pt x="3938" y="17357"/>
                  </a:cubicBezTo>
                  <a:cubicBezTo>
                    <a:pt x="4700" y="17357"/>
                    <a:pt x="5462" y="17647"/>
                    <a:pt x="6042" y="18227"/>
                  </a:cubicBezTo>
                  <a:lnTo>
                    <a:pt x="6602" y="18787"/>
                  </a:lnTo>
                  <a:lnTo>
                    <a:pt x="6602" y="21393"/>
                  </a:lnTo>
                  <a:cubicBezTo>
                    <a:pt x="6602" y="21623"/>
                    <a:pt x="6789" y="21810"/>
                    <a:pt x="7022" y="21810"/>
                  </a:cubicBezTo>
                  <a:cubicBezTo>
                    <a:pt x="7252" y="21810"/>
                    <a:pt x="7439" y="21623"/>
                    <a:pt x="7439" y="21393"/>
                  </a:cubicBezTo>
                  <a:lnTo>
                    <a:pt x="7439" y="18614"/>
                  </a:lnTo>
                  <a:lnTo>
                    <a:pt x="7439" y="3536"/>
                  </a:lnTo>
                  <a:cubicBezTo>
                    <a:pt x="7439" y="2847"/>
                    <a:pt x="7999" y="2283"/>
                    <a:pt x="8688" y="2283"/>
                  </a:cubicBezTo>
                  <a:lnTo>
                    <a:pt x="9772" y="2283"/>
                  </a:lnTo>
                  <a:cubicBezTo>
                    <a:pt x="10461" y="2283"/>
                    <a:pt x="11021" y="2847"/>
                    <a:pt x="11021" y="3536"/>
                  </a:cubicBezTo>
                  <a:lnTo>
                    <a:pt x="11021" y="14852"/>
                  </a:lnTo>
                  <a:cubicBezTo>
                    <a:pt x="11021" y="15082"/>
                    <a:pt x="11208" y="15269"/>
                    <a:pt x="11442" y="15269"/>
                  </a:cubicBezTo>
                  <a:lnTo>
                    <a:pt x="11736" y="15269"/>
                  </a:lnTo>
                  <a:cubicBezTo>
                    <a:pt x="11965" y="15269"/>
                    <a:pt x="12152" y="15082"/>
                    <a:pt x="12152" y="14852"/>
                  </a:cubicBezTo>
                  <a:lnTo>
                    <a:pt x="12152" y="2086"/>
                  </a:lnTo>
                  <a:cubicBezTo>
                    <a:pt x="12152" y="1397"/>
                    <a:pt x="12712" y="837"/>
                    <a:pt x="13402" y="837"/>
                  </a:cubicBezTo>
                  <a:close/>
                  <a:moveTo>
                    <a:pt x="22273" y="32085"/>
                  </a:moveTo>
                  <a:lnTo>
                    <a:pt x="22273" y="37745"/>
                  </a:lnTo>
                  <a:lnTo>
                    <a:pt x="9137" y="37745"/>
                  </a:lnTo>
                  <a:lnTo>
                    <a:pt x="9137" y="32085"/>
                  </a:lnTo>
                  <a:close/>
                  <a:moveTo>
                    <a:pt x="13402" y="0"/>
                  </a:moveTo>
                  <a:cubicBezTo>
                    <a:pt x="12253" y="0"/>
                    <a:pt x="11316" y="938"/>
                    <a:pt x="11316" y="2086"/>
                  </a:cubicBezTo>
                  <a:lnTo>
                    <a:pt x="11316" y="2133"/>
                  </a:lnTo>
                  <a:cubicBezTo>
                    <a:pt x="10935" y="1713"/>
                    <a:pt x="10383" y="1447"/>
                    <a:pt x="9772" y="1447"/>
                  </a:cubicBezTo>
                  <a:lnTo>
                    <a:pt x="8688" y="1447"/>
                  </a:lnTo>
                  <a:cubicBezTo>
                    <a:pt x="7539" y="1447"/>
                    <a:pt x="6602" y="2384"/>
                    <a:pt x="6602" y="3536"/>
                  </a:cubicBezTo>
                  <a:lnTo>
                    <a:pt x="6602" y="17602"/>
                  </a:lnTo>
                  <a:cubicBezTo>
                    <a:pt x="5863" y="16880"/>
                    <a:pt x="4900" y="16520"/>
                    <a:pt x="3938" y="16520"/>
                  </a:cubicBezTo>
                  <a:cubicBezTo>
                    <a:pt x="2962" y="16520"/>
                    <a:pt x="1985" y="16891"/>
                    <a:pt x="1242" y="17635"/>
                  </a:cubicBezTo>
                  <a:lnTo>
                    <a:pt x="657" y="18220"/>
                  </a:lnTo>
                  <a:cubicBezTo>
                    <a:pt x="0" y="18876"/>
                    <a:pt x="0" y="19953"/>
                    <a:pt x="657" y="20611"/>
                  </a:cubicBezTo>
                  <a:lnTo>
                    <a:pt x="8509" y="28461"/>
                  </a:lnTo>
                  <a:cubicBezTo>
                    <a:pt x="8799" y="28753"/>
                    <a:pt x="9126" y="29000"/>
                    <a:pt x="9481" y="29198"/>
                  </a:cubicBezTo>
                  <a:lnTo>
                    <a:pt x="9481" y="31248"/>
                  </a:lnTo>
                  <a:lnTo>
                    <a:pt x="8721" y="31248"/>
                  </a:lnTo>
                  <a:cubicBezTo>
                    <a:pt x="8487" y="31248"/>
                    <a:pt x="8300" y="31434"/>
                    <a:pt x="8300" y="31664"/>
                  </a:cubicBezTo>
                  <a:lnTo>
                    <a:pt x="8300" y="38162"/>
                  </a:lnTo>
                  <a:cubicBezTo>
                    <a:pt x="8300" y="38396"/>
                    <a:pt x="8487" y="38582"/>
                    <a:pt x="8721" y="38582"/>
                  </a:cubicBezTo>
                  <a:lnTo>
                    <a:pt x="22689" y="38582"/>
                  </a:lnTo>
                  <a:cubicBezTo>
                    <a:pt x="22919" y="38582"/>
                    <a:pt x="23109" y="38396"/>
                    <a:pt x="23109" y="38162"/>
                  </a:cubicBezTo>
                  <a:lnTo>
                    <a:pt x="23109" y="31664"/>
                  </a:lnTo>
                  <a:cubicBezTo>
                    <a:pt x="23109" y="31434"/>
                    <a:pt x="22919" y="31248"/>
                    <a:pt x="22689" y="31248"/>
                  </a:cubicBezTo>
                  <a:lnTo>
                    <a:pt x="21925" y="31248"/>
                  </a:lnTo>
                  <a:lnTo>
                    <a:pt x="21925" y="29180"/>
                  </a:lnTo>
                  <a:cubicBezTo>
                    <a:pt x="23708" y="28106"/>
                    <a:pt x="24807" y="26178"/>
                    <a:pt x="24807" y="24085"/>
                  </a:cubicBezTo>
                  <a:lnTo>
                    <a:pt x="24807" y="11872"/>
                  </a:lnTo>
                  <a:cubicBezTo>
                    <a:pt x="24807" y="10982"/>
                    <a:pt x="24082" y="10257"/>
                    <a:pt x="23191" y="10257"/>
                  </a:cubicBezTo>
                  <a:lnTo>
                    <a:pt x="22276" y="10257"/>
                  </a:lnTo>
                  <a:cubicBezTo>
                    <a:pt x="21903" y="10257"/>
                    <a:pt x="21558" y="10382"/>
                    <a:pt x="21285" y="10594"/>
                  </a:cubicBezTo>
                  <a:lnTo>
                    <a:pt x="21285" y="10336"/>
                  </a:lnTo>
                  <a:cubicBezTo>
                    <a:pt x="21285" y="9187"/>
                    <a:pt x="20348" y="8250"/>
                    <a:pt x="19199" y="8250"/>
                  </a:cubicBezTo>
                  <a:lnTo>
                    <a:pt x="18116" y="8250"/>
                  </a:lnTo>
                  <a:cubicBezTo>
                    <a:pt x="17505" y="8250"/>
                    <a:pt x="16956" y="8512"/>
                    <a:pt x="16572" y="8936"/>
                  </a:cubicBezTo>
                  <a:lnTo>
                    <a:pt x="16572" y="2086"/>
                  </a:lnTo>
                  <a:cubicBezTo>
                    <a:pt x="16572" y="938"/>
                    <a:pt x="15635" y="0"/>
                    <a:pt x="14486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3" name="Google Shape;1113;p38"/>
          <p:cNvGrpSpPr/>
          <p:nvPr/>
        </p:nvGrpSpPr>
        <p:grpSpPr>
          <a:xfrm>
            <a:off x="5507425" y="1554050"/>
            <a:ext cx="530100" cy="926525"/>
            <a:chOff x="5507425" y="1554050"/>
            <a:chExt cx="530100" cy="926525"/>
          </a:xfrm>
        </p:grpSpPr>
        <p:sp>
          <p:nvSpPr>
            <p:cNvPr id="1114" name="Google Shape;1114;p38"/>
            <p:cNvSpPr/>
            <p:nvPr/>
          </p:nvSpPr>
          <p:spPr>
            <a:xfrm>
              <a:off x="5518300" y="1564550"/>
              <a:ext cx="508725" cy="691650"/>
            </a:xfrm>
            <a:custGeom>
              <a:avLst/>
              <a:gdLst/>
              <a:ahLst/>
              <a:cxnLst/>
              <a:rect l="l" t="t" r="r" b="b"/>
              <a:pathLst>
                <a:path w="20349" h="27666" extrusionOk="0">
                  <a:moveTo>
                    <a:pt x="4653" y="1"/>
                  </a:moveTo>
                  <a:cubicBezTo>
                    <a:pt x="3730" y="1"/>
                    <a:pt x="2984" y="747"/>
                    <a:pt x="2984" y="1670"/>
                  </a:cubicBezTo>
                  <a:lnTo>
                    <a:pt x="2984" y="13445"/>
                  </a:lnTo>
                  <a:cubicBezTo>
                    <a:pt x="2133" y="13445"/>
                    <a:pt x="1386" y="13998"/>
                    <a:pt x="1142" y="14813"/>
                  </a:cubicBezTo>
                  <a:lnTo>
                    <a:pt x="442" y="17136"/>
                  </a:lnTo>
                  <a:cubicBezTo>
                    <a:pt x="0" y="18590"/>
                    <a:pt x="277" y="20169"/>
                    <a:pt x="1185" y="21394"/>
                  </a:cubicBezTo>
                  <a:lnTo>
                    <a:pt x="3870" y="25145"/>
                  </a:lnTo>
                  <a:cubicBezTo>
                    <a:pt x="3963" y="25285"/>
                    <a:pt x="4061" y="25422"/>
                    <a:pt x="4165" y="25554"/>
                  </a:cubicBezTo>
                  <a:lnTo>
                    <a:pt x="4182" y="25579"/>
                  </a:lnTo>
                  <a:cubicBezTo>
                    <a:pt x="4182" y="25583"/>
                    <a:pt x="4187" y="25583"/>
                    <a:pt x="4190" y="25586"/>
                  </a:cubicBezTo>
                  <a:cubicBezTo>
                    <a:pt x="5202" y="26854"/>
                    <a:pt x="6757" y="27665"/>
                    <a:pt x="8505" y="27665"/>
                  </a:cubicBezTo>
                  <a:lnTo>
                    <a:pt x="14827" y="27665"/>
                  </a:lnTo>
                  <a:cubicBezTo>
                    <a:pt x="17878" y="27665"/>
                    <a:pt x="20348" y="25192"/>
                    <a:pt x="20348" y="22144"/>
                  </a:cubicBezTo>
                  <a:lnTo>
                    <a:pt x="20348" y="9927"/>
                  </a:lnTo>
                  <a:cubicBezTo>
                    <a:pt x="20348" y="9267"/>
                    <a:pt x="19813" y="8732"/>
                    <a:pt x="19153" y="8732"/>
                  </a:cubicBezTo>
                  <a:lnTo>
                    <a:pt x="18238" y="8732"/>
                  </a:lnTo>
                  <a:cubicBezTo>
                    <a:pt x="17577" y="8732"/>
                    <a:pt x="17038" y="9267"/>
                    <a:pt x="17038" y="9927"/>
                  </a:cubicBezTo>
                  <a:lnTo>
                    <a:pt x="17038" y="12907"/>
                  </a:lnTo>
                  <a:lnTo>
                    <a:pt x="16831" y="12907"/>
                  </a:lnTo>
                  <a:lnTo>
                    <a:pt x="16831" y="9073"/>
                  </a:lnTo>
                  <a:cubicBezTo>
                    <a:pt x="16831" y="8225"/>
                    <a:pt x="16141" y="7536"/>
                    <a:pt x="15290" y="7536"/>
                  </a:cubicBezTo>
                  <a:lnTo>
                    <a:pt x="13948" y="7536"/>
                  </a:lnTo>
                  <a:cubicBezTo>
                    <a:pt x="13100" y="7536"/>
                    <a:pt x="12411" y="8225"/>
                    <a:pt x="12411" y="9073"/>
                  </a:cubicBezTo>
                  <a:lnTo>
                    <a:pt x="12411" y="12907"/>
                  </a:lnTo>
                  <a:lnTo>
                    <a:pt x="12117" y="12907"/>
                  </a:lnTo>
                  <a:lnTo>
                    <a:pt x="12117" y="8276"/>
                  </a:lnTo>
                  <a:cubicBezTo>
                    <a:pt x="12117" y="7424"/>
                    <a:pt x="11427" y="6735"/>
                    <a:pt x="10576" y="6735"/>
                  </a:cubicBezTo>
                  <a:lnTo>
                    <a:pt x="9234" y="6735"/>
                  </a:lnTo>
                  <a:cubicBezTo>
                    <a:pt x="8387" y="6735"/>
                    <a:pt x="7698" y="7424"/>
                    <a:pt x="7698" y="8276"/>
                  </a:cubicBezTo>
                  <a:lnTo>
                    <a:pt x="7698" y="12907"/>
                  </a:lnTo>
                  <a:lnTo>
                    <a:pt x="7403" y="12907"/>
                  </a:lnTo>
                  <a:lnTo>
                    <a:pt x="7403" y="1670"/>
                  </a:lnTo>
                  <a:cubicBezTo>
                    <a:pt x="7403" y="747"/>
                    <a:pt x="6656" y="1"/>
                    <a:pt x="5733" y="1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5664850" y="2231300"/>
              <a:ext cx="290175" cy="76300"/>
            </a:xfrm>
            <a:custGeom>
              <a:avLst/>
              <a:gdLst/>
              <a:ahLst/>
              <a:cxnLst/>
              <a:rect l="l" t="t" r="r" b="b"/>
              <a:pathLst>
                <a:path w="11607" h="3052" extrusionOk="0">
                  <a:moveTo>
                    <a:pt x="0" y="1"/>
                  </a:moveTo>
                  <a:lnTo>
                    <a:pt x="0" y="3052"/>
                  </a:lnTo>
                  <a:lnTo>
                    <a:pt x="11607" y="3052"/>
                  </a:lnTo>
                  <a:lnTo>
                    <a:pt x="11607" y="1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5635350" y="2307575"/>
              <a:ext cx="349225" cy="162500"/>
            </a:xfrm>
            <a:custGeom>
              <a:avLst/>
              <a:gdLst/>
              <a:ahLst/>
              <a:cxnLst/>
              <a:rect l="l" t="t" r="r" b="b"/>
              <a:pathLst>
                <a:path w="13969" h="6500" extrusionOk="0">
                  <a:moveTo>
                    <a:pt x="0" y="1"/>
                  </a:moveTo>
                  <a:lnTo>
                    <a:pt x="0" y="6499"/>
                  </a:lnTo>
                  <a:lnTo>
                    <a:pt x="13968" y="6499"/>
                  </a:lnTo>
                  <a:lnTo>
                    <a:pt x="139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5925475" y="2307575"/>
              <a:ext cx="59100" cy="162500"/>
            </a:xfrm>
            <a:custGeom>
              <a:avLst/>
              <a:gdLst/>
              <a:ahLst/>
              <a:cxnLst/>
              <a:rect l="l" t="t" r="r" b="b"/>
              <a:pathLst>
                <a:path w="2364" h="6500" extrusionOk="0">
                  <a:moveTo>
                    <a:pt x="1" y="1"/>
                  </a:moveTo>
                  <a:lnTo>
                    <a:pt x="1" y="6499"/>
                  </a:lnTo>
                  <a:lnTo>
                    <a:pt x="2363" y="6499"/>
                  </a:lnTo>
                  <a:lnTo>
                    <a:pt x="236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5853075" y="1782825"/>
              <a:ext cx="173950" cy="473375"/>
            </a:xfrm>
            <a:custGeom>
              <a:avLst/>
              <a:gdLst/>
              <a:ahLst/>
              <a:cxnLst/>
              <a:rect l="l" t="t" r="r" b="b"/>
              <a:pathLst>
                <a:path w="6958" h="18935" extrusionOk="0">
                  <a:moveTo>
                    <a:pt x="4847" y="1"/>
                  </a:moveTo>
                  <a:cubicBezTo>
                    <a:pt x="4757" y="1"/>
                    <a:pt x="4667" y="11"/>
                    <a:pt x="4585" y="29"/>
                  </a:cubicBezTo>
                  <a:cubicBezTo>
                    <a:pt x="5120" y="148"/>
                    <a:pt x="5521" y="625"/>
                    <a:pt x="5521" y="1196"/>
                  </a:cubicBezTo>
                  <a:lnTo>
                    <a:pt x="5521" y="13413"/>
                  </a:lnTo>
                  <a:cubicBezTo>
                    <a:pt x="5521" y="16461"/>
                    <a:pt x="3048" y="18934"/>
                    <a:pt x="0" y="18934"/>
                  </a:cubicBezTo>
                  <a:lnTo>
                    <a:pt x="1436" y="18934"/>
                  </a:lnTo>
                  <a:cubicBezTo>
                    <a:pt x="4487" y="18934"/>
                    <a:pt x="6957" y="16461"/>
                    <a:pt x="6957" y="13413"/>
                  </a:cubicBezTo>
                  <a:lnTo>
                    <a:pt x="6957" y="1196"/>
                  </a:lnTo>
                  <a:cubicBezTo>
                    <a:pt x="6957" y="536"/>
                    <a:pt x="6422" y="1"/>
                    <a:pt x="5762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5537875" y="1900675"/>
              <a:ext cx="55025" cy="127450"/>
            </a:xfrm>
            <a:custGeom>
              <a:avLst/>
              <a:gdLst/>
              <a:ahLst/>
              <a:cxnLst/>
              <a:rect l="l" t="t" r="r" b="b"/>
              <a:pathLst>
                <a:path w="2201" h="5098" extrusionOk="0">
                  <a:moveTo>
                    <a:pt x="2201" y="0"/>
                  </a:moveTo>
                  <a:cubicBezTo>
                    <a:pt x="1350" y="0"/>
                    <a:pt x="603" y="553"/>
                    <a:pt x="359" y="1368"/>
                  </a:cubicBezTo>
                  <a:lnTo>
                    <a:pt x="0" y="2556"/>
                  </a:lnTo>
                  <a:lnTo>
                    <a:pt x="2201" y="5098"/>
                  </a:lnTo>
                  <a:lnTo>
                    <a:pt x="2201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5507425" y="1554050"/>
              <a:ext cx="530100" cy="926525"/>
            </a:xfrm>
            <a:custGeom>
              <a:avLst/>
              <a:gdLst/>
              <a:ahLst/>
              <a:cxnLst/>
              <a:rect l="l" t="t" r="r" b="b"/>
              <a:pathLst>
                <a:path w="21204" h="37061" extrusionOk="0">
                  <a:moveTo>
                    <a:pt x="6168" y="837"/>
                  </a:moveTo>
                  <a:cubicBezTo>
                    <a:pt x="6857" y="837"/>
                    <a:pt x="7417" y="1397"/>
                    <a:pt x="7417" y="2090"/>
                  </a:cubicBezTo>
                  <a:lnTo>
                    <a:pt x="7417" y="13327"/>
                  </a:lnTo>
                  <a:cubicBezTo>
                    <a:pt x="7417" y="13560"/>
                    <a:pt x="7604" y="13746"/>
                    <a:pt x="7838" y="13746"/>
                  </a:cubicBezTo>
                  <a:lnTo>
                    <a:pt x="8133" y="13746"/>
                  </a:lnTo>
                  <a:cubicBezTo>
                    <a:pt x="8362" y="13746"/>
                    <a:pt x="8549" y="13560"/>
                    <a:pt x="8549" y="13327"/>
                  </a:cubicBezTo>
                  <a:lnTo>
                    <a:pt x="8549" y="8696"/>
                  </a:lnTo>
                  <a:cubicBezTo>
                    <a:pt x="8549" y="8078"/>
                    <a:pt x="9051" y="7576"/>
                    <a:pt x="9669" y="7576"/>
                  </a:cubicBezTo>
                  <a:lnTo>
                    <a:pt x="11011" y="7576"/>
                  </a:lnTo>
                  <a:cubicBezTo>
                    <a:pt x="11629" y="7576"/>
                    <a:pt x="12131" y="8078"/>
                    <a:pt x="12131" y="8696"/>
                  </a:cubicBezTo>
                  <a:lnTo>
                    <a:pt x="12131" y="13327"/>
                  </a:lnTo>
                  <a:cubicBezTo>
                    <a:pt x="12131" y="13560"/>
                    <a:pt x="12318" y="13746"/>
                    <a:pt x="12552" y="13746"/>
                  </a:cubicBezTo>
                  <a:lnTo>
                    <a:pt x="12846" y="13746"/>
                  </a:lnTo>
                  <a:cubicBezTo>
                    <a:pt x="13076" y="13746"/>
                    <a:pt x="13263" y="13560"/>
                    <a:pt x="13263" y="13327"/>
                  </a:cubicBezTo>
                  <a:lnTo>
                    <a:pt x="13263" y="9493"/>
                  </a:lnTo>
                  <a:cubicBezTo>
                    <a:pt x="13263" y="8875"/>
                    <a:pt x="13765" y="8373"/>
                    <a:pt x="14383" y="8373"/>
                  </a:cubicBezTo>
                  <a:lnTo>
                    <a:pt x="15725" y="8373"/>
                  </a:lnTo>
                  <a:cubicBezTo>
                    <a:pt x="16343" y="8373"/>
                    <a:pt x="16845" y="8875"/>
                    <a:pt x="16845" y="9493"/>
                  </a:cubicBezTo>
                  <a:lnTo>
                    <a:pt x="16845" y="13327"/>
                  </a:lnTo>
                  <a:cubicBezTo>
                    <a:pt x="16845" y="13560"/>
                    <a:pt x="17032" y="13746"/>
                    <a:pt x="17266" y="13746"/>
                  </a:cubicBezTo>
                  <a:lnTo>
                    <a:pt x="17473" y="13746"/>
                  </a:lnTo>
                  <a:cubicBezTo>
                    <a:pt x="17707" y="13746"/>
                    <a:pt x="17894" y="13560"/>
                    <a:pt x="17894" y="13327"/>
                  </a:cubicBezTo>
                  <a:lnTo>
                    <a:pt x="17894" y="10347"/>
                  </a:lnTo>
                  <a:cubicBezTo>
                    <a:pt x="17894" y="9952"/>
                    <a:pt x="18187" y="9622"/>
                    <a:pt x="18575" y="9575"/>
                  </a:cubicBezTo>
                  <a:lnTo>
                    <a:pt x="18593" y="9575"/>
                  </a:lnTo>
                  <a:cubicBezTo>
                    <a:pt x="18618" y="9571"/>
                    <a:pt x="18644" y="9571"/>
                    <a:pt x="18673" y="9571"/>
                  </a:cubicBezTo>
                  <a:lnTo>
                    <a:pt x="19588" y="9571"/>
                  </a:lnTo>
                  <a:cubicBezTo>
                    <a:pt x="20018" y="9571"/>
                    <a:pt x="20367" y="9920"/>
                    <a:pt x="20367" y="10347"/>
                  </a:cubicBezTo>
                  <a:lnTo>
                    <a:pt x="20367" y="22564"/>
                  </a:lnTo>
                  <a:cubicBezTo>
                    <a:pt x="20367" y="24362"/>
                    <a:pt x="19448" y="25992"/>
                    <a:pt x="17907" y="26929"/>
                  </a:cubicBezTo>
                  <a:cubicBezTo>
                    <a:pt x="17843" y="26969"/>
                    <a:pt x="17775" y="27008"/>
                    <a:pt x="17703" y="27048"/>
                  </a:cubicBezTo>
                  <a:cubicBezTo>
                    <a:pt x="17571" y="27119"/>
                    <a:pt x="17488" y="27260"/>
                    <a:pt x="17488" y="27414"/>
                  </a:cubicBezTo>
                  <a:lnTo>
                    <a:pt x="17488" y="29726"/>
                  </a:lnTo>
                  <a:lnTo>
                    <a:pt x="6718" y="29726"/>
                  </a:lnTo>
                  <a:lnTo>
                    <a:pt x="6718" y="27414"/>
                  </a:lnTo>
                  <a:cubicBezTo>
                    <a:pt x="6718" y="27260"/>
                    <a:pt x="6632" y="27119"/>
                    <a:pt x="6499" y="27048"/>
                  </a:cubicBezTo>
                  <a:cubicBezTo>
                    <a:pt x="5899" y="26721"/>
                    <a:pt x="5379" y="26283"/>
                    <a:pt x="4952" y="25744"/>
                  </a:cubicBezTo>
                  <a:cubicBezTo>
                    <a:pt x="4948" y="25741"/>
                    <a:pt x="4945" y="25737"/>
                    <a:pt x="4940" y="25734"/>
                  </a:cubicBezTo>
                  <a:lnTo>
                    <a:pt x="4940" y="25730"/>
                  </a:lnTo>
                  <a:cubicBezTo>
                    <a:pt x="4937" y="25726"/>
                    <a:pt x="4934" y="25723"/>
                    <a:pt x="4927" y="25716"/>
                  </a:cubicBezTo>
                  <a:cubicBezTo>
                    <a:pt x="4833" y="25593"/>
                    <a:pt x="4740" y="25468"/>
                    <a:pt x="4657" y="25335"/>
                  </a:cubicBezTo>
                  <a:cubicBezTo>
                    <a:pt x="4653" y="25332"/>
                    <a:pt x="4650" y="25328"/>
                    <a:pt x="4647" y="25321"/>
                  </a:cubicBezTo>
                  <a:lnTo>
                    <a:pt x="1954" y="21562"/>
                  </a:lnTo>
                  <a:cubicBezTo>
                    <a:pt x="1132" y="20453"/>
                    <a:pt x="877" y="18999"/>
                    <a:pt x="1275" y="17674"/>
                  </a:cubicBezTo>
                  <a:lnTo>
                    <a:pt x="1976" y="15352"/>
                  </a:lnTo>
                  <a:cubicBezTo>
                    <a:pt x="2130" y="14853"/>
                    <a:pt x="2518" y="14479"/>
                    <a:pt x="2998" y="14343"/>
                  </a:cubicBezTo>
                  <a:lnTo>
                    <a:pt x="2998" y="18963"/>
                  </a:lnTo>
                  <a:cubicBezTo>
                    <a:pt x="2998" y="19196"/>
                    <a:pt x="3185" y="19383"/>
                    <a:pt x="3419" y="19383"/>
                  </a:cubicBezTo>
                  <a:cubicBezTo>
                    <a:pt x="3648" y="19383"/>
                    <a:pt x="3835" y="19196"/>
                    <a:pt x="3835" y="18963"/>
                  </a:cubicBezTo>
                  <a:lnTo>
                    <a:pt x="3835" y="2090"/>
                  </a:lnTo>
                  <a:cubicBezTo>
                    <a:pt x="3835" y="1397"/>
                    <a:pt x="4398" y="837"/>
                    <a:pt x="5088" y="837"/>
                  </a:cubicBezTo>
                  <a:close/>
                  <a:moveTo>
                    <a:pt x="18669" y="30562"/>
                  </a:moveTo>
                  <a:lnTo>
                    <a:pt x="18669" y="36224"/>
                  </a:lnTo>
                  <a:lnTo>
                    <a:pt x="5533" y="36224"/>
                  </a:lnTo>
                  <a:lnTo>
                    <a:pt x="5533" y="30562"/>
                  </a:lnTo>
                  <a:close/>
                  <a:moveTo>
                    <a:pt x="5088" y="0"/>
                  </a:moveTo>
                  <a:cubicBezTo>
                    <a:pt x="3936" y="0"/>
                    <a:pt x="2998" y="938"/>
                    <a:pt x="2998" y="2090"/>
                  </a:cubicBezTo>
                  <a:lnTo>
                    <a:pt x="2998" y="13481"/>
                  </a:lnTo>
                  <a:cubicBezTo>
                    <a:pt x="2140" y="13635"/>
                    <a:pt x="1437" y="14250"/>
                    <a:pt x="1175" y="15111"/>
                  </a:cubicBezTo>
                  <a:lnTo>
                    <a:pt x="475" y="17433"/>
                  </a:lnTo>
                  <a:cubicBezTo>
                    <a:pt x="1" y="19010"/>
                    <a:pt x="302" y="20740"/>
                    <a:pt x="1279" y="22057"/>
                  </a:cubicBezTo>
                  <a:lnTo>
                    <a:pt x="3961" y="25802"/>
                  </a:lnTo>
                  <a:cubicBezTo>
                    <a:pt x="4054" y="25946"/>
                    <a:pt x="4158" y="26089"/>
                    <a:pt x="4266" y="26226"/>
                  </a:cubicBezTo>
                  <a:lnTo>
                    <a:pt x="4277" y="26243"/>
                  </a:lnTo>
                  <a:cubicBezTo>
                    <a:pt x="4284" y="26254"/>
                    <a:pt x="4294" y="26269"/>
                    <a:pt x="4309" y="26279"/>
                  </a:cubicBezTo>
                  <a:cubicBezTo>
                    <a:pt x="4751" y="26832"/>
                    <a:pt x="5278" y="27295"/>
                    <a:pt x="5881" y="27654"/>
                  </a:cubicBezTo>
                  <a:lnTo>
                    <a:pt x="5881" y="29726"/>
                  </a:lnTo>
                  <a:lnTo>
                    <a:pt x="5117" y="29726"/>
                  </a:lnTo>
                  <a:cubicBezTo>
                    <a:pt x="4887" y="29726"/>
                    <a:pt x="4697" y="29913"/>
                    <a:pt x="4697" y="30142"/>
                  </a:cubicBezTo>
                  <a:lnTo>
                    <a:pt x="4697" y="36640"/>
                  </a:lnTo>
                  <a:cubicBezTo>
                    <a:pt x="4697" y="36874"/>
                    <a:pt x="4887" y="37060"/>
                    <a:pt x="5117" y="37060"/>
                  </a:cubicBezTo>
                  <a:lnTo>
                    <a:pt x="19085" y="37060"/>
                  </a:lnTo>
                  <a:cubicBezTo>
                    <a:pt x="19319" y="37060"/>
                    <a:pt x="19506" y="36874"/>
                    <a:pt x="19506" y="36640"/>
                  </a:cubicBezTo>
                  <a:lnTo>
                    <a:pt x="19506" y="30142"/>
                  </a:lnTo>
                  <a:cubicBezTo>
                    <a:pt x="19506" y="29913"/>
                    <a:pt x="19319" y="29726"/>
                    <a:pt x="19085" y="29726"/>
                  </a:cubicBezTo>
                  <a:lnTo>
                    <a:pt x="18324" y="29726"/>
                  </a:lnTo>
                  <a:lnTo>
                    <a:pt x="18324" y="27654"/>
                  </a:lnTo>
                  <a:cubicBezTo>
                    <a:pt x="18331" y="27651"/>
                    <a:pt x="18335" y="27648"/>
                    <a:pt x="18343" y="27643"/>
                  </a:cubicBezTo>
                  <a:cubicBezTo>
                    <a:pt x="20134" y="26556"/>
                    <a:pt x="21203" y="24657"/>
                    <a:pt x="21203" y="22564"/>
                  </a:cubicBezTo>
                  <a:lnTo>
                    <a:pt x="21203" y="10347"/>
                  </a:lnTo>
                  <a:cubicBezTo>
                    <a:pt x="21203" y="9457"/>
                    <a:pt x="20478" y="8735"/>
                    <a:pt x="19588" y="8735"/>
                  </a:cubicBezTo>
                  <a:lnTo>
                    <a:pt x="18673" y="8735"/>
                  </a:lnTo>
                  <a:cubicBezTo>
                    <a:pt x="18611" y="8735"/>
                    <a:pt x="18554" y="8739"/>
                    <a:pt x="18497" y="8742"/>
                  </a:cubicBezTo>
                  <a:cubicBezTo>
                    <a:pt x="18493" y="8742"/>
                    <a:pt x="18486" y="8746"/>
                    <a:pt x="18479" y="8746"/>
                  </a:cubicBezTo>
                  <a:cubicBezTo>
                    <a:pt x="18162" y="8782"/>
                    <a:pt x="17876" y="8911"/>
                    <a:pt x="17642" y="9102"/>
                  </a:cubicBezTo>
                  <a:cubicBezTo>
                    <a:pt x="17463" y="8211"/>
                    <a:pt x="16669" y="7536"/>
                    <a:pt x="15725" y="7536"/>
                  </a:cubicBezTo>
                  <a:lnTo>
                    <a:pt x="14383" y="7536"/>
                  </a:lnTo>
                  <a:cubicBezTo>
                    <a:pt x="13793" y="7536"/>
                    <a:pt x="13266" y="7798"/>
                    <a:pt x="12907" y="8211"/>
                  </a:cubicBezTo>
                  <a:cubicBezTo>
                    <a:pt x="12691" y="7364"/>
                    <a:pt x="11924" y="6739"/>
                    <a:pt x="11011" y="6739"/>
                  </a:cubicBezTo>
                  <a:lnTo>
                    <a:pt x="9669" y="6739"/>
                  </a:lnTo>
                  <a:cubicBezTo>
                    <a:pt x="9112" y="6739"/>
                    <a:pt x="8613" y="6973"/>
                    <a:pt x="8254" y="7346"/>
                  </a:cubicBezTo>
                  <a:lnTo>
                    <a:pt x="8254" y="2090"/>
                  </a:lnTo>
                  <a:cubicBezTo>
                    <a:pt x="8254" y="938"/>
                    <a:pt x="7318" y="0"/>
                    <a:pt x="6168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38"/>
          <p:cNvGrpSpPr/>
          <p:nvPr/>
        </p:nvGrpSpPr>
        <p:grpSpPr>
          <a:xfrm>
            <a:off x="7582800" y="2562275"/>
            <a:ext cx="530100" cy="962800"/>
            <a:chOff x="7582800" y="2562275"/>
            <a:chExt cx="530100" cy="962800"/>
          </a:xfrm>
        </p:grpSpPr>
        <p:sp>
          <p:nvSpPr>
            <p:cNvPr id="1122" name="Google Shape;1122;p38"/>
            <p:cNvSpPr/>
            <p:nvPr/>
          </p:nvSpPr>
          <p:spPr>
            <a:xfrm>
              <a:off x="7593675" y="2572700"/>
              <a:ext cx="508725" cy="728100"/>
            </a:xfrm>
            <a:custGeom>
              <a:avLst/>
              <a:gdLst/>
              <a:ahLst/>
              <a:cxnLst/>
              <a:rect l="l" t="t" r="r" b="b"/>
              <a:pathLst>
                <a:path w="20349" h="29124" extrusionOk="0">
                  <a:moveTo>
                    <a:pt x="9684" y="0"/>
                  </a:moveTo>
                  <a:cubicBezTo>
                    <a:pt x="8791" y="0"/>
                    <a:pt x="8049" y="711"/>
                    <a:pt x="8021" y="1613"/>
                  </a:cubicBezTo>
                  <a:lnTo>
                    <a:pt x="7586" y="14365"/>
                  </a:lnTo>
                  <a:lnTo>
                    <a:pt x="7449" y="14365"/>
                  </a:lnTo>
                  <a:cubicBezTo>
                    <a:pt x="7446" y="14304"/>
                    <a:pt x="7439" y="14239"/>
                    <a:pt x="7428" y="14178"/>
                  </a:cubicBezTo>
                  <a:lnTo>
                    <a:pt x="5590" y="2934"/>
                  </a:lnTo>
                  <a:cubicBezTo>
                    <a:pt x="5454" y="2114"/>
                    <a:pt x="4745" y="1534"/>
                    <a:pt x="3943" y="1534"/>
                  </a:cubicBezTo>
                  <a:cubicBezTo>
                    <a:pt x="3854" y="1534"/>
                    <a:pt x="3764" y="1541"/>
                    <a:pt x="3673" y="1556"/>
                  </a:cubicBezTo>
                  <a:lnTo>
                    <a:pt x="2606" y="1731"/>
                  </a:lnTo>
                  <a:cubicBezTo>
                    <a:pt x="1695" y="1879"/>
                    <a:pt x="1077" y="2737"/>
                    <a:pt x="1228" y="3648"/>
                  </a:cubicBezTo>
                  <a:lnTo>
                    <a:pt x="2980" y="14365"/>
                  </a:lnTo>
                  <a:lnTo>
                    <a:pt x="2980" y="14899"/>
                  </a:lnTo>
                  <a:cubicBezTo>
                    <a:pt x="2133" y="14899"/>
                    <a:pt x="1386" y="15456"/>
                    <a:pt x="1142" y="16267"/>
                  </a:cubicBezTo>
                  <a:lnTo>
                    <a:pt x="442" y="18590"/>
                  </a:lnTo>
                  <a:cubicBezTo>
                    <a:pt x="0" y="20047"/>
                    <a:pt x="277" y="21627"/>
                    <a:pt x="1181" y="22848"/>
                  </a:cubicBezTo>
                  <a:lnTo>
                    <a:pt x="3870" y="26600"/>
                  </a:lnTo>
                  <a:cubicBezTo>
                    <a:pt x="3960" y="26743"/>
                    <a:pt x="4061" y="26880"/>
                    <a:pt x="4161" y="27012"/>
                  </a:cubicBezTo>
                  <a:lnTo>
                    <a:pt x="4179" y="27037"/>
                  </a:lnTo>
                  <a:cubicBezTo>
                    <a:pt x="4182" y="27037"/>
                    <a:pt x="4187" y="27041"/>
                    <a:pt x="4187" y="27041"/>
                  </a:cubicBezTo>
                  <a:cubicBezTo>
                    <a:pt x="5199" y="28308"/>
                    <a:pt x="6757" y="29123"/>
                    <a:pt x="8505" y="29123"/>
                  </a:cubicBezTo>
                  <a:lnTo>
                    <a:pt x="14827" y="29123"/>
                  </a:lnTo>
                  <a:cubicBezTo>
                    <a:pt x="17875" y="29123"/>
                    <a:pt x="20348" y="26650"/>
                    <a:pt x="20348" y="23601"/>
                  </a:cubicBezTo>
                  <a:lnTo>
                    <a:pt x="20348" y="11385"/>
                  </a:lnTo>
                  <a:cubicBezTo>
                    <a:pt x="20348" y="10725"/>
                    <a:pt x="19813" y="10190"/>
                    <a:pt x="19153" y="10190"/>
                  </a:cubicBezTo>
                  <a:lnTo>
                    <a:pt x="18234" y="10190"/>
                  </a:lnTo>
                  <a:cubicBezTo>
                    <a:pt x="17573" y="10190"/>
                    <a:pt x="17038" y="10725"/>
                    <a:pt x="17038" y="11385"/>
                  </a:cubicBezTo>
                  <a:lnTo>
                    <a:pt x="17038" y="14365"/>
                  </a:lnTo>
                  <a:lnTo>
                    <a:pt x="16826" y="14365"/>
                  </a:lnTo>
                  <a:lnTo>
                    <a:pt x="16826" y="10531"/>
                  </a:lnTo>
                  <a:cubicBezTo>
                    <a:pt x="16826" y="9680"/>
                    <a:pt x="16141" y="8990"/>
                    <a:pt x="15290" y="8990"/>
                  </a:cubicBezTo>
                  <a:lnTo>
                    <a:pt x="13948" y="8990"/>
                  </a:lnTo>
                  <a:cubicBezTo>
                    <a:pt x="13096" y="8990"/>
                    <a:pt x="12407" y="9680"/>
                    <a:pt x="12407" y="10531"/>
                  </a:cubicBezTo>
                  <a:lnTo>
                    <a:pt x="12407" y="14365"/>
                  </a:lnTo>
                  <a:lnTo>
                    <a:pt x="12006" y="14365"/>
                  </a:lnTo>
                  <a:lnTo>
                    <a:pt x="12436" y="1764"/>
                  </a:lnTo>
                  <a:cubicBezTo>
                    <a:pt x="12468" y="841"/>
                    <a:pt x="11747" y="69"/>
                    <a:pt x="10824" y="37"/>
                  </a:cubicBezTo>
                  <a:lnTo>
                    <a:pt x="9744" y="1"/>
                  </a:lnTo>
                  <a:cubicBezTo>
                    <a:pt x="9724" y="1"/>
                    <a:pt x="9704" y="0"/>
                    <a:pt x="9684" y="0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7740225" y="3275800"/>
              <a:ext cx="290175" cy="76425"/>
            </a:xfrm>
            <a:custGeom>
              <a:avLst/>
              <a:gdLst/>
              <a:ahLst/>
              <a:cxnLst/>
              <a:rect l="l" t="t" r="r" b="b"/>
              <a:pathLst>
                <a:path w="11607" h="3057" extrusionOk="0">
                  <a:moveTo>
                    <a:pt x="0" y="1"/>
                  </a:moveTo>
                  <a:lnTo>
                    <a:pt x="0" y="3056"/>
                  </a:lnTo>
                  <a:lnTo>
                    <a:pt x="11607" y="3056"/>
                  </a:lnTo>
                  <a:lnTo>
                    <a:pt x="11607" y="1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7710725" y="3352200"/>
              <a:ext cx="349225" cy="162475"/>
            </a:xfrm>
            <a:custGeom>
              <a:avLst/>
              <a:gdLst/>
              <a:ahLst/>
              <a:cxnLst/>
              <a:rect l="l" t="t" r="r" b="b"/>
              <a:pathLst>
                <a:path w="13969" h="6499" extrusionOk="0">
                  <a:moveTo>
                    <a:pt x="0" y="0"/>
                  </a:moveTo>
                  <a:lnTo>
                    <a:pt x="0" y="6498"/>
                  </a:lnTo>
                  <a:lnTo>
                    <a:pt x="13968" y="6498"/>
                  </a:lnTo>
                  <a:lnTo>
                    <a:pt x="139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8000850" y="3352200"/>
              <a:ext cx="59100" cy="162475"/>
            </a:xfrm>
            <a:custGeom>
              <a:avLst/>
              <a:gdLst/>
              <a:ahLst/>
              <a:cxnLst/>
              <a:rect l="l" t="t" r="r" b="b"/>
              <a:pathLst>
                <a:path w="2364" h="6499" extrusionOk="0">
                  <a:moveTo>
                    <a:pt x="1" y="0"/>
                  </a:moveTo>
                  <a:lnTo>
                    <a:pt x="1" y="6498"/>
                  </a:lnTo>
                  <a:lnTo>
                    <a:pt x="2363" y="6498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7928350" y="2827425"/>
              <a:ext cx="174050" cy="473375"/>
            </a:xfrm>
            <a:custGeom>
              <a:avLst/>
              <a:gdLst/>
              <a:ahLst/>
              <a:cxnLst/>
              <a:rect l="l" t="t" r="r" b="b"/>
              <a:pathLst>
                <a:path w="6962" h="18935" extrusionOk="0">
                  <a:moveTo>
                    <a:pt x="4847" y="1"/>
                  </a:moveTo>
                  <a:cubicBezTo>
                    <a:pt x="4757" y="1"/>
                    <a:pt x="4671" y="11"/>
                    <a:pt x="4589" y="29"/>
                  </a:cubicBezTo>
                  <a:cubicBezTo>
                    <a:pt x="5124" y="148"/>
                    <a:pt x="5522" y="625"/>
                    <a:pt x="5522" y="1196"/>
                  </a:cubicBezTo>
                  <a:lnTo>
                    <a:pt x="5522" y="13412"/>
                  </a:lnTo>
                  <a:cubicBezTo>
                    <a:pt x="5522" y="16461"/>
                    <a:pt x="3052" y="18934"/>
                    <a:pt x="1" y="18934"/>
                  </a:cubicBezTo>
                  <a:lnTo>
                    <a:pt x="1440" y="18934"/>
                  </a:lnTo>
                  <a:cubicBezTo>
                    <a:pt x="4488" y="18934"/>
                    <a:pt x="6961" y="16461"/>
                    <a:pt x="6961" y="13412"/>
                  </a:cubicBezTo>
                  <a:lnTo>
                    <a:pt x="6961" y="1196"/>
                  </a:lnTo>
                  <a:cubicBezTo>
                    <a:pt x="6961" y="536"/>
                    <a:pt x="6426" y="1"/>
                    <a:pt x="5766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7613250" y="2945175"/>
              <a:ext cx="54950" cy="127550"/>
            </a:xfrm>
            <a:custGeom>
              <a:avLst/>
              <a:gdLst/>
              <a:ahLst/>
              <a:cxnLst/>
              <a:rect l="l" t="t" r="r" b="b"/>
              <a:pathLst>
                <a:path w="2198" h="5102" extrusionOk="0">
                  <a:moveTo>
                    <a:pt x="2197" y="0"/>
                  </a:moveTo>
                  <a:cubicBezTo>
                    <a:pt x="1350" y="0"/>
                    <a:pt x="603" y="557"/>
                    <a:pt x="359" y="1368"/>
                  </a:cubicBezTo>
                  <a:lnTo>
                    <a:pt x="0" y="2560"/>
                  </a:lnTo>
                  <a:lnTo>
                    <a:pt x="2197" y="5102"/>
                  </a:lnTo>
                  <a:lnTo>
                    <a:pt x="2197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7678300" y="2611025"/>
              <a:ext cx="101075" cy="316150"/>
            </a:xfrm>
            <a:custGeom>
              <a:avLst/>
              <a:gdLst/>
              <a:ahLst/>
              <a:cxnLst/>
              <a:rect l="l" t="t" r="r" b="b"/>
              <a:pathLst>
                <a:path w="4043" h="12646" extrusionOk="0">
                  <a:moveTo>
                    <a:pt x="558" y="1"/>
                  </a:moveTo>
                  <a:cubicBezTo>
                    <a:pt x="469" y="1"/>
                    <a:pt x="379" y="8"/>
                    <a:pt x="288" y="23"/>
                  </a:cubicBezTo>
                  <a:lnTo>
                    <a:pt x="0" y="69"/>
                  </a:lnTo>
                  <a:cubicBezTo>
                    <a:pt x="597" y="245"/>
                    <a:pt x="1070" y="744"/>
                    <a:pt x="1178" y="1401"/>
                  </a:cubicBezTo>
                  <a:lnTo>
                    <a:pt x="2682" y="10592"/>
                  </a:lnTo>
                  <a:cubicBezTo>
                    <a:pt x="2822" y="11439"/>
                    <a:pt x="3317" y="12186"/>
                    <a:pt x="4043" y="12645"/>
                  </a:cubicBezTo>
                  <a:lnTo>
                    <a:pt x="2205" y="1401"/>
                  </a:lnTo>
                  <a:cubicBezTo>
                    <a:pt x="2069" y="581"/>
                    <a:pt x="1360" y="1"/>
                    <a:pt x="558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7582800" y="2562275"/>
              <a:ext cx="530100" cy="962800"/>
            </a:xfrm>
            <a:custGeom>
              <a:avLst/>
              <a:gdLst/>
              <a:ahLst/>
              <a:cxnLst/>
              <a:rect l="l" t="t" r="r" b="b"/>
              <a:pathLst>
                <a:path w="21204" h="38512" extrusionOk="0">
                  <a:moveTo>
                    <a:pt x="10119" y="834"/>
                  </a:moveTo>
                  <a:cubicBezTo>
                    <a:pt x="10134" y="834"/>
                    <a:pt x="10149" y="834"/>
                    <a:pt x="10164" y="834"/>
                  </a:cubicBezTo>
                  <a:lnTo>
                    <a:pt x="11245" y="874"/>
                  </a:lnTo>
                  <a:cubicBezTo>
                    <a:pt x="11934" y="896"/>
                    <a:pt x="12476" y="1477"/>
                    <a:pt x="12454" y="2166"/>
                  </a:cubicBezTo>
                  <a:lnTo>
                    <a:pt x="12024" y="14767"/>
                  </a:lnTo>
                  <a:cubicBezTo>
                    <a:pt x="12020" y="14882"/>
                    <a:pt x="12063" y="14990"/>
                    <a:pt x="12142" y="15072"/>
                  </a:cubicBezTo>
                  <a:cubicBezTo>
                    <a:pt x="12221" y="15155"/>
                    <a:pt x="12329" y="15198"/>
                    <a:pt x="12441" y="15198"/>
                  </a:cubicBezTo>
                  <a:lnTo>
                    <a:pt x="12842" y="15198"/>
                  </a:lnTo>
                  <a:cubicBezTo>
                    <a:pt x="13076" y="15198"/>
                    <a:pt x="13263" y="15011"/>
                    <a:pt x="13263" y="14782"/>
                  </a:cubicBezTo>
                  <a:lnTo>
                    <a:pt x="13263" y="10948"/>
                  </a:lnTo>
                  <a:cubicBezTo>
                    <a:pt x="13263" y="10330"/>
                    <a:pt x="13765" y="9828"/>
                    <a:pt x="14383" y="9828"/>
                  </a:cubicBezTo>
                  <a:lnTo>
                    <a:pt x="15725" y="9828"/>
                  </a:lnTo>
                  <a:cubicBezTo>
                    <a:pt x="16343" y="9828"/>
                    <a:pt x="16845" y="10330"/>
                    <a:pt x="16845" y="10948"/>
                  </a:cubicBezTo>
                  <a:lnTo>
                    <a:pt x="16845" y="14782"/>
                  </a:lnTo>
                  <a:cubicBezTo>
                    <a:pt x="16845" y="15011"/>
                    <a:pt x="17032" y="15198"/>
                    <a:pt x="17261" y="15198"/>
                  </a:cubicBezTo>
                  <a:lnTo>
                    <a:pt x="17473" y="15198"/>
                  </a:lnTo>
                  <a:cubicBezTo>
                    <a:pt x="17703" y="15198"/>
                    <a:pt x="17894" y="15011"/>
                    <a:pt x="17894" y="14782"/>
                  </a:cubicBezTo>
                  <a:lnTo>
                    <a:pt x="17894" y="11802"/>
                  </a:lnTo>
                  <a:cubicBezTo>
                    <a:pt x="17894" y="11439"/>
                    <a:pt x="18149" y="11120"/>
                    <a:pt x="18500" y="11044"/>
                  </a:cubicBezTo>
                  <a:cubicBezTo>
                    <a:pt x="18525" y="11038"/>
                    <a:pt x="18554" y="11034"/>
                    <a:pt x="18579" y="11030"/>
                  </a:cubicBezTo>
                  <a:cubicBezTo>
                    <a:pt x="18583" y="11030"/>
                    <a:pt x="18586" y="11026"/>
                    <a:pt x="18590" y="11026"/>
                  </a:cubicBezTo>
                  <a:cubicBezTo>
                    <a:pt x="18615" y="11026"/>
                    <a:pt x="18644" y="11023"/>
                    <a:pt x="18669" y="11023"/>
                  </a:cubicBezTo>
                  <a:lnTo>
                    <a:pt x="19588" y="11023"/>
                  </a:lnTo>
                  <a:cubicBezTo>
                    <a:pt x="20015" y="11023"/>
                    <a:pt x="20367" y="11371"/>
                    <a:pt x="20367" y="11802"/>
                  </a:cubicBezTo>
                  <a:lnTo>
                    <a:pt x="20367" y="24018"/>
                  </a:lnTo>
                  <a:cubicBezTo>
                    <a:pt x="20367" y="25885"/>
                    <a:pt x="19344" y="27602"/>
                    <a:pt x="17703" y="28499"/>
                  </a:cubicBezTo>
                  <a:cubicBezTo>
                    <a:pt x="17571" y="28575"/>
                    <a:pt x="17484" y="28714"/>
                    <a:pt x="17484" y="28865"/>
                  </a:cubicBezTo>
                  <a:lnTo>
                    <a:pt x="17484" y="31177"/>
                  </a:lnTo>
                  <a:lnTo>
                    <a:pt x="6714" y="31177"/>
                  </a:lnTo>
                  <a:lnTo>
                    <a:pt x="6714" y="28865"/>
                  </a:lnTo>
                  <a:cubicBezTo>
                    <a:pt x="6714" y="28714"/>
                    <a:pt x="6632" y="28575"/>
                    <a:pt x="6499" y="28499"/>
                  </a:cubicBezTo>
                  <a:cubicBezTo>
                    <a:pt x="5899" y="28172"/>
                    <a:pt x="5379" y="27734"/>
                    <a:pt x="4948" y="27199"/>
                  </a:cubicBezTo>
                  <a:cubicBezTo>
                    <a:pt x="4948" y="27196"/>
                    <a:pt x="4945" y="27193"/>
                    <a:pt x="4940" y="27189"/>
                  </a:cubicBezTo>
                  <a:lnTo>
                    <a:pt x="4937" y="27185"/>
                  </a:lnTo>
                  <a:cubicBezTo>
                    <a:pt x="4934" y="27181"/>
                    <a:pt x="4930" y="27174"/>
                    <a:pt x="4927" y="27171"/>
                  </a:cubicBezTo>
                  <a:cubicBezTo>
                    <a:pt x="4829" y="27045"/>
                    <a:pt x="4740" y="26919"/>
                    <a:pt x="4653" y="26790"/>
                  </a:cubicBezTo>
                  <a:cubicBezTo>
                    <a:pt x="4650" y="26787"/>
                    <a:pt x="4647" y="26780"/>
                    <a:pt x="4643" y="26776"/>
                  </a:cubicBezTo>
                  <a:lnTo>
                    <a:pt x="1954" y="23017"/>
                  </a:lnTo>
                  <a:cubicBezTo>
                    <a:pt x="1128" y="21904"/>
                    <a:pt x="877" y="20454"/>
                    <a:pt x="1275" y="19129"/>
                  </a:cubicBezTo>
                  <a:lnTo>
                    <a:pt x="1976" y="16807"/>
                  </a:lnTo>
                  <a:cubicBezTo>
                    <a:pt x="2126" y="16304"/>
                    <a:pt x="2514" y="15934"/>
                    <a:pt x="2998" y="15794"/>
                  </a:cubicBezTo>
                  <a:lnTo>
                    <a:pt x="2998" y="20418"/>
                  </a:lnTo>
                  <a:cubicBezTo>
                    <a:pt x="2998" y="20648"/>
                    <a:pt x="3185" y="20835"/>
                    <a:pt x="3415" y="20835"/>
                  </a:cubicBezTo>
                  <a:cubicBezTo>
                    <a:pt x="3648" y="20835"/>
                    <a:pt x="3835" y="20648"/>
                    <a:pt x="3835" y="20418"/>
                  </a:cubicBezTo>
                  <a:lnTo>
                    <a:pt x="3835" y="14782"/>
                  </a:lnTo>
                  <a:cubicBezTo>
                    <a:pt x="3835" y="14760"/>
                    <a:pt x="3832" y="14735"/>
                    <a:pt x="3828" y="14713"/>
                  </a:cubicBezTo>
                  <a:lnTo>
                    <a:pt x="2076" y="3997"/>
                  </a:lnTo>
                  <a:cubicBezTo>
                    <a:pt x="1964" y="3315"/>
                    <a:pt x="2428" y="2672"/>
                    <a:pt x="3106" y="2561"/>
                  </a:cubicBezTo>
                  <a:lnTo>
                    <a:pt x="4176" y="2385"/>
                  </a:lnTo>
                  <a:cubicBezTo>
                    <a:pt x="4244" y="2374"/>
                    <a:pt x="4311" y="2369"/>
                    <a:pt x="4378" y="2369"/>
                  </a:cubicBezTo>
                  <a:cubicBezTo>
                    <a:pt x="4978" y="2369"/>
                    <a:pt x="5512" y="2805"/>
                    <a:pt x="5612" y="3419"/>
                  </a:cubicBezTo>
                  <a:lnTo>
                    <a:pt x="7450" y="14660"/>
                  </a:lnTo>
                  <a:cubicBezTo>
                    <a:pt x="7461" y="14713"/>
                    <a:pt x="7465" y="14764"/>
                    <a:pt x="7468" y="14814"/>
                  </a:cubicBezTo>
                  <a:cubicBezTo>
                    <a:pt x="7486" y="15033"/>
                    <a:pt x="7666" y="15198"/>
                    <a:pt x="7884" y="15198"/>
                  </a:cubicBezTo>
                  <a:lnTo>
                    <a:pt x="8021" y="15198"/>
                  </a:lnTo>
                  <a:cubicBezTo>
                    <a:pt x="8247" y="15198"/>
                    <a:pt x="8430" y="15022"/>
                    <a:pt x="8438" y="14796"/>
                  </a:cubicBezTo>
                  <a:lnTo>
                    <a:pt x="8872" y="2044"/>
                  </a:lnTo>
                  <a:cubicBezTo>
                    <a:pt x="8896" y="1370"/>
                    <a:pt x="9450" y="834"/>
                    <a:pt x="10119" y="834"/>
                  </a:cubicBezTo>
                  <a:close/>
                  <a:moveTo>
                    <a:pt x="18666" y="32014"/>
                  </a:moveTo>
                  <a:lnTo>
                    <a:pt x="18666" y="37675"/>
                  </a:lnTo>
                  <a:lnTo>
                    <a:pt x="5533" y="37675"/>
                  </a:lnTo>
                  <a:lnTo>
                    <a:pt x="5533" y="32014"/>
                  </a:lnTo>
                  <a:close/>
                  <a:moveTo>
                    <a:pt x="10121" y="0"/>
                  </a:moveTo>
                  <a:cubicBezTo>
                    <a:pt x="9004" y="0"/>
                    <a:pt x="8074" y="887"/>
                    <a:pt x="8035" y="2016"/>
                  </a:cubicBezTo>
                  <a:lnTo>
                    <a:pt x="7727" y="11156"/>
                  </a:lnTo>
                  <a:lnTo>
                    <a:pt x="6438" y="3283"/>
                  </a:lnTo>
                  <a:cubicBezTo>
                    <a:pt x="6270" y="2262"/>
                    <a:pt x="5384" y="1532"/>
                    <a:pt x="4379" y="1532"/>
                  </a:cubicBezTo>
                  <a:cubicBezTo>
                    <a:pt x="4267" y="1532"/>
                    <a:pt x="4154" y="1541"/>
                    <a:pt x="4040" y="1560"/>
                  </a:cubicBezTo>
                  <a:lnTo>
                    <a:pt x="2973" y="1736"/>
                  </a:lnTo>
                  <a:cubicBezTo>
                    <a:pt x="1835" y="1918"/>
                    <a:pt x="1063" y="2995"/>
                    <a:pt x="1250" y="4130"/>
                  </a:cubicBezTo>
                  <a:lnTo>
                    <a:pt x="2998" y="14814"/>
                  </a:lnTo>
                  <a:lnTo>
                    <a:pt x="2998" y="14936"/>
                  </a:lnTo>
                  <a:cubicBezTo>
                    <a:pt x="2140" y="15087"/>
                    <a:pt x="1434" y="15704"/>
                    <a:pt x="1175" y="16566"/>
                  </a:cubicBezTo>
                  <a:lnTo>
                    <a:pt x="475" y="18885"/>
                  </a:lnTo>
                  <a:cubicBezTo>
                    <a:pt x="1" y="20461"/>
                    <a:pt x="302" y="22192"/>
                    <a:pt x="1279" y="23509"/>
                  </a:cubicBezTo>
                  <a:lnTo>
                    <a:pt x="3957" y="27254"/>
                  </a:lnTo>
                  <a:cubicBezTo>
                    <a:pt x="4054" y="27397"/>
                    <a:pt x="4155" y="27541"/>
                    <a:pt x="4262" y="27680"/>
                  </a:cubicBezTo>
                  <a:lnTo>
                    <a:pt x="4277" y="27695"/>
                  </a:lnTo>
                  <a:cubicBezTo>
                    <a:pt x="4284" y="27710"/>
                    <a:pt x="4294" y="27720"/>
                    <a:pt x="4305" y="27734"/>
                  </a:cubicBezTo>
                  <a:cubicBezTo>
                    <a:pt x="4751" y="28288"/>
                    <a:pt x="5278" y="28747"/>
                    <a:pt x="5878" y="29110"/>
                  </a:cubicBezTo>
                  <a:lnTo>
                    <a:pt x="5878" y="31177"/>
                  </a:lnTo>
                  <a:lnTo>
                    <a:pt x="5117" y="31177"/>
                  </a:lnTo>
                  <a:cubicBezTo>
                    <a:pt x="4884" y="31177"/>
                    <a:pt x="4697" y="31364"/>
                    <a:pt x="4697" y="31597"/>
                  </a:cubicBezTo>
                  <a:lnTo>
                    <a:pt x="4697" y="38095"/>
                  </a:lnTo>
                  <a:cubicBezTo>
                    <a:pt x="4697" y="38325"/>
                    <a:pt x="4884" y="38511"/>
                    <a:pt x="5117" y="38511"/>
                  </a:cubicBezTo>
                  <a:lnTo>
                    <a:pt x="19085" y="38511"/>
                  </a:lnTo>
                  <a:cubicBezTo>
                    <a:pt x="19315" y="38511"/>
                    <a:pt x="19501" y="38325"/>
                    <a:pt x="19501" y="38095"/>
                  </a:cubicBezTo>
                  <a:lnTo>
                    <a:pt x="19501" y="31597"/>
                  </a:lnTo>
                  <a:cubicBezTo>
                    <a:pt x="19501" y="31364"/>
                    <a:pt x="19315" y="31177"/>
                    <a:pt x="19085" y="31177"/>
                  </a:cubicBezTo>
                  <a:lnTo>
                    <a:pt x="18321" y="31177"/>
                  </a:lnTo>
                  <a:lnTo>
                    <a:pt x="18321" y="29110"/>
                  </a:lnTo>
                  <a:cubicBezTo>
                    <a:pt x="20105" y="28036"/>
                    <a:pt x="21203" y="26108"/>
                    <a:pt x="21203" y="24018"/>
                  </a:cubicBezTo>
                  <a:lnTo>
                    <a:pt x="21203" y="11802"/>
                  </a:lnTo>
                  <a:cubicBezTo>
                    <a:pt x="21203" y="10912"/>
                    <a:pt x="20478" y="10186"/>
                    <a:pt x="19588" y="10186"/>
                  </a:cubicBezTo>
                  <a:lnTo>
                    <a:pt x="18669" y="10186"/>
                  </a:lnTo>
                  <a:cubicBezTo>
                    <a:pt x="18611" y="10186"/>
                    <a:pt x="18550" y="10190"/>
                    <a:pt x="18493" y="10197"/>
                  </a:cubicBezTo>
                  <a:lnTo>
                    <a:pt x="18479" y="10197"/>
                  </a:lnTo>
                  <a:cubicBezTo>
                    <a:pt x="18424" y="10204"/>
                    <a:pt x="18371" y="10216"/>
                    <a:pt x="18317" y="10226"/>
                  </a:cubicBezTo>
                  <a:cubicBezTo>
                    <a:pt x="18066" y="10284"/>
                    <a:pt x="17836" y="10398"/>
                    <a:pt x="17642" y="10560"/>
                  </a:cubicBezTo>
                  <a:cubicBezTo>
                    <a:pt x="17463" y="9666"/>
                    <a:pt x="16669" y="8991"/>
                    <a:pt x="15725" y="8991"/>
                  </a:cubicBezTo>
                  <a:lnTo>
                    <a:pt x="14383" y="8991"/>
                  </a:lnTo>
                  <a:cubicBezTo>
                    <a:pt x="13862" y="8991"/>
                    <a:pt x="13392" y="9195"/>
                    <a:pt x="13039" y="9526"/>
                  </a:cubicBezTo>
                  <a:lnTo>
                    <a:pt x="13288" y="2195"/>
                  </a:lnTo>
                  <a:cubicBezTo>
                    <a:pt x="13327" y="1043"/>
                    <a:pt x="12426" y="77"/>
                    <a:pt x="11273" y="37"/>
                  </a:cubicBezTo>
                  <a:lnTo>
                    <a:pt x="10193" y="1"/>
                  </a:lnTo>
                  <a:cubicBezTo>
                    <a:pt x="10169" y="0"/>
                    <a:pt x="10145" y="0"/>
                    <a:pt x="10121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38"/>
          <p:cNvGrpSpPr/>
          <p:nvPr/>
        </p:nvGrpSpPr>
        <p:grpSpPr>
          <a:xfrm>
            <a:off x="7463625" y="3603475"/>
            <a:ext cx="651425" cy="815500"/>
            <a:chOff x="7463625" y="3603475"/>
            <a:chExt cx="651425" cy="815500"/>
          </a:xfrm>
        </p:grpSpPr>
        <p:sp>
          <p:nvSpPr>
            <p:cNvPr id="1131" name="Google Shape;1131;p38"/>
            <p:cNvSpPr/>
            <p:nvPr/>
          </p:nvSpPr>
          <p:spPr>
            <a:xfrm>
              <a:off x="7471075" y="3613900"/>
              <a:ext cx="632950" cy="580725"/>
            </a:xfrm>
            <a:custGeom>
              <a:avLst/>
              <a:gdLst/>
              <a:ahLst/>
              <a:cxnLst/>
              <a:rect l="l" t="t" r="r" b="b"/>
              <a:pathLst>
                <a:path w="25318" h="23229" extrusionOk="0">
                  <a:moveTo>
                    <a:pt x="23145" y="1"/>
                  </a:moveTo>
                  <a:cubicBezTo>
                    <a:pt x="22543" y="1"/>
                    <a:pt x="22024" y="454"/>
                    <a:pt x="21957" y="1067"/>
                  </a:cubicBezTo>
                  <a:lnTo>
                    <a:pt x="21135" y="8473"/>
                  </a:lnTo>
                  <a:lnTo>
                    <a:pt x="20905" y="8473"/>
                  </a:lnTo>
                  <a:lnTo>
                    <a:pt x="20905" y="4484"/>
                  </a:lnTo>
                  <a:cubicBezTo>
                    <a:pt x="20905" y="3634"/>
                    <a:pt x="20219" y="2948"/>
                    <a:pt x="19369" y="2948"/>
                  </a:cubicBezTo>
                  <a:lnTo>
                    <a:pt x="18025" y="2948"/>
                  </a:lnTo>
                  <a:cubicBezTo>
                    <a:pt x="17175" y="2948"/>
                    <a:pt x="16486" y="3634"/>
                    <a:pt x="16486" y="4484"/>
                  </a:cubicBezTo>
                  <a:lnTo>
                    <a:pt x="16486" y="8419"/>
                  </a:lnTo>
                  <a:cubicBezTo>
                    <a:pt x="16486" y="8437"/>
                    <a:pt x="16489" y="8455"/>
                    <a:pt x="16489" y="8473"/>
                  </a:cubicBezTo>
                  <a:lnTo>
                    <a:pt x="16191" y="8473"/>
                  </a:lnTo>
                  <a:lnTo>
                    <a:pt x="16191" y="3687"/>
                  </a:lnTo>
                  <a:cubicBezTo>
                    <a:pt x="16191" y="2837"/>
                    <a:pt x="15505" y="2148"/>
                    <a:pt x="14655" y="2148"/>
                  </a:cubicBezTo>
                  <a:lnTo>
                    <a:pt x="13312" y="2148"/>
                  </a:lnTo>
                  <a:cubicBezTo>
                    <a:pt x="12461" y="2148"/>
                    <a:pt x="11772" y="2837"/>
                    <a:pt x="11772" y="3687"/>
                  </a:cubicBezTo>
                  <a:lnTo>
                    <a:pt x="11772" y="8419"/>
                  </a:lnTo>
                  <a:cubicBezTo>
                    <a:pt x="11772" y="8437"/>
                    <a:pt x="11775" y="8455"/>
                    <a:pt x="11775" y="8473"/>
                  </a:cubicBezTo>
                  <a:lnTo>
                    <a:pt x="11520" y="8473"/>
                  </a:lnTo>
                  <a:lnTo>
                    <a:pt x="11520" y="4165"/>
                  </a:lnTo>
                  <a:cubicBezTo>
                    <a:pt x="11520" y="3314"/>
                    <a:pt x="10685" y="2625"/>
                    <a:pt x="9833" y="2625"/>
                  </a:cubicBezTo>
                  <a:lnTo>
                    <a:pt x="8491" y="2625"/>
                  </a:lnTo>
                  <a:cubicBezTo>
                    <a:pt x="7640" y="2625"/>
                    <a:pt x="7101" y="3314"/>
                    <a:pt x="7101" y="4165"/>
                  </a:cubicBezTo>
                  <a:lnTo>
                    <a:pt x="7101" y="8419"/>
                  </a:lnTo>
                  <a:cubicBezTo>
                    <a:pt x="7101" y="8437"/>
                    <a:pt x="7105" y="8455"/>
                    <a:pt x="7105" y="8473"/>
                  </a:cubicBezTo>
                  <a:lnTo>
                    <a:pt x="7101" y="8473"/>
                  </a:lnTo>
                  <a:lnTo>
                    <a:pt x="7101" y="13445"/>
                  </a:lnTo>
                  <a:lnTo>
                    <a:pt x="5701" y="12358"/>
                  </a:lnTo>
                  <a:cubicBezTo>
                    <a:pt x="5082" y="11878"/>
                    <a:pt x="4349" y="11645"/>
                    <a:pt x="3622" y="11645"/>
                  </a:cubicBezTo>
                  <a:cubicBezTo>
                    <a:pt x="2609" y="11645"/>
                    <a:pt x="1606" y="12097"/>
                    <a:pt x="937" y="12961"/>
                  </a:cubicBezTo>
                  <a:lnTo>
                    <a:pt x="432" y="13614"/>
                  </a:lnTo>
                  <a:cubicBezTo>
                    <a:pt x="1" y="14170"/>
                    <a:pt x="104" y="14971"/>
                    <a:pt x="661" y="15402"/>
                  </a:cubicBezTo>
                  <a:lnTo>
                    <a:pt x="8947" y="21824"/>
                  </a:lnTo>
                  <a:cubicBezTo>
                    <a:pt x="9177" y="22032"/>
                    <a:pt x="9427" y="22219"/>
                    <a:pt x="9689" y="22384"/>
                  </a:cubicBezTo>
                  <a:cubicBezTo>
                    <a:pt x="9862" y="22496"/>
                    <a:pt x="10038" y="22596"/>
                    <a:pt x="10218" y="22679"/>
                  </a:cubicBezTo>
                  <a:cubicBezTo>
                    <a:pt x="10943" y="23030"/>
                    <a:pt x="11762" y="23228"/>
                    <a:pt x="12623" y="23228"/>
                  </a:cubicBezTo>
                  <a:lnTo>
                    <a:pt x="18948" y="23228"/>
                  </a:lnTo>
                  <a:cubicBezTo>
                    <a:pt x="21996" y="23228"/>
                    <a:pt x="24470" y="20758"/>
                    <a:pt x="24470" y="17706"/>
                  </a:cubicBezTo>
                  <a:lnTo>
                    <a:pt x="24470" y="8473"/>
                  </a:lnTo>
                  <a:lnTo>
                    <a:pt x="24462" y="8473"/>
                  </a:lnTo>
                  <a:lnTo>
                    <a:pt x="25246" y="1433"/>
                  </a:lnTo>
                  <a:cubicBezTo>
                    <a:pt x="25317" y="776"/>
                    <a:pt x="24843" y="184"/>
                    <a:pt x="24186" y="108"/>
                  </a:cubicBezTo>
                  <a:lnTo>
                    <a:pt x="23278" y="8"/>
                  </a:lnTo>
                  <a:cubicBezTo>
                    <a:pt x="23233" y="3"/>
                    <a:pt x="23189" y="1"/>
                    <a:pt x="23145" y="1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7512100" y="3905075"/>
              <a:ext cx="136525" cy="97100"/>
            </a:xfrm>
            <a:custGeom>
              <a:avLst/>
              <a:gdLst/>
              <a:ahLst/>
              <a:cxnLst/>
              <a:rect l="l" t="t" r="r" b="b"/>
              <a:pathLst>
                <a:path w="5461" h="3884" extrusionOk="0">
                  <a:moveTo>
                    <a:pt x="1988" y="0"/>
                  </a:moveTo>
                  <a:cubicBezTo>
                    <a:pt x="1284" y="0"/>
                    <a:pt x="585" y="218"/>
                    <a:pt x="0" y="639"/>
                  </a:cubicBezTo>
                  <a:cubicBezTo>
                    <a:pt x="7" y="639"/>
                    <a:pt x="14" y="639"/>
                    <a:pt x="20" y="639"/>
                  </a:cubicBezTo>
                  <a:cubicBezTo>
                    <a:pt x="746" y="639"/>
                    <a:pt x="1474" y="869"/>
                    <a:pt x="2090" y="1346"/>
                  </a:cubicBezTo>
                  <a:lnTo>
                    <a:pt x="5460" y="3884"/>
                  </a:lnTo>
                  <a:lnTo>
                    <a:pt x="5460" y="1766"/>
                  </a:lnTo>
                  <a:lnTo>
                    <a:pt x="4060" y="711"/>
                  </a:lnTo>
                  <a:cubicBezTo>
                    <a:pt x="3443" y="231"/>
                    <a:pt x="2713" y="0"/>
                    <a:pt x="1988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7720575" y="4169725"/>
              <a:ext cx="290200" cy="76325"/>
            </a:xfrm>
            <a:custGeom>
              <a:avLst/>
              <a:gdLst/>
              <a:ahLst/>
              <a:cxnLst/>
              <a:rect l="l" t="t" r="r" b="b"/>
              <a:pathLst>
                <a:path w="11608" h="3053" extrusionOk="0">
                  <a:moveTo>
                    <a:pt x="1" y="0"/>
                  </a:moveTo>
                  <a:lnTo>
                    <a:pt x="1" y="3052"/>
                  </a:lnTo>
                  <a:lnTo>
                    <a:pt x="11607" y="3052"/>
                  </a:lnTo>
                  <a:lnTo>
                    <a:pt x="11607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7691050" y="4246025"/>
              <a:ext cx="349325" cy="162475"/>
            </a:xfrm>
            <a:custGeom>
              <a:avLst/>
              <a:gdLst/>
              <a:ahLst/>
              <a:cxnLst/>
              <a:rect l="l" t="t" r="r" b="b"/>
              <a:pathLst>
                <a:path w="13973" h="6499" extrusionOk="0">
                  <a:moveTo>
                    <a:pt x="0" y="0"/>
                  </a:moveTo>
                  <a:lnTo>
                    <a:pt x="0" y="6498"/>
                  </a:lnTo>
                  <a:lnTo>
                    <a:pt x="13973" y="6498"/>
                  </a:lnTo>
                  <a:lnTo>
                    <a:pt x="139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7981200" y="4246025"/>
              <a:ext cx="59175" cy="162475"/>
            </a:xfrm>
            <a:custGeom>
              <a:avLst/>
              <a:gdLst/>
              <a:ahLst/>
              <a:cxnLst/>
              <a:rect l="l" t="t" r="r" b="b"/>
              <a:pathLst>
                <a:path w="2367" h="6499" extrusionOk="0">
                  <a:moveTo>
                    <a:pt x="1" y="0"/>
                  </a:moveTo>
                  <a:lnTo>
                    <a:pt x="1" y="6498"/>
                  </a:lnTo>
                  <a:lnTo>
                    <a:pt x="2367" y="6498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7907350" y="3613950"/>
              <a:ext cx="196675" cy="580675"/>
            </a:xfrm>
            <a:custGeom>
              <a:avLst/>
              <a:gdLst/>
              <a:ahLst/>
              <a:cxnLst/>
              <a:rect l="l" t="t" r="r" b="b"/>
              <a:pathLst>
                <a:path w="7867" h="23227" extrusionOk="0">
                  <a:moveTo>
                    <a:pt x="5701" y="0"/>
                  </a:moveTo>
                  <a:cubicBezTo>
                    <a:pt x="5527" y="0"/>
                    <a:pt x="5359" y="36"/>
                    <a:pt x="5205" y="103"/>
                  </a:cubicBezTo>
                  <a:lnTo>
                    <a:pt x="5238" y="106"/>
                  </a:lnTo>
                  <a:cubicBezTo>
                    <a:pt x="5895" y="182"/>
                    <a:pt x="6369" y="774"/>
                    <a:pt x="6297" y="1431"/>
                  </a:cubicBezTo>
                  <a:lnTo>
                    <a:pt x="5515" y="8471"/>
                  </a:lnTo>
                  <a:lnTo>
                    <a:pt x="5522" y="8471"/>
                  </a:lnTo>
                  <a:lnTo>
                    <a:pt x="5522" y="17704"/>
                  </a:lnTo>
                  <a:cubicBezTo>
                    <a:pt x="5522" y="20756"/>
                    <a:pt x="3048" y="23226"/>
                    <a:pt x="1" y="23226"/>
                  </a:cubicBezTo>
                  <a:lnTo>
                    <a:pt x="1497" y="23226"/>
                  </a:lnTo>
                  <a:cubicBezTo>
                    <a:pt x="4545" y="23226"/>
                    <a:pt x="7019" y="20756"/>
                    <a:pt x="7019" y="17704"/>
                  </a:cubicBezTo>
                  <a:lnTo>
                    <a:pt x="7019" y="8471"/>
                  </a:lnTo>
                  <a:lnTo>
                    <a:pt x="7011" y="8471"/>
                  </a:lnTo>
                  <a:lnTo>
                    <a:pt x="7795" y="1431"/>
                  </a:lnTo>
                  <a:cubicBezTo>
                    <a:pt x="7866" y="774"/>
                    <a:pt x="7392" y="182"/>
                    <a:pt x="6735" y="106"/>
                  </a:cubicBezTo>
                  <a:lnTo>
                    <a:pt x="5827" y="6"/>
                  </a:lnTo>
                  <a:cubicBezTo>
                    <a:pt x="5785" y="2"/>
                    <a:pt x="5743" y="0"/>
                    <a:pt x="5701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7463625" y="3603475"/>
              <a:ext cx="651425" cy="815500"/>
            </a:xfrm>
            <a:custGeom>
              <a:avLst/>
              <a:gdLst/>
              <a:ahLst/>
              <a:cxnLst/>
              <a:rect l="l" t="t" r="r" b="b"/>
              <a:pathLst>
                <a:path w="26057" h="32620" extrusionOk="0">
                  <a:moveTo>
                    <a:pt x="23444" y="837"/>
                  </a:moveTo>
                  <a:cubicBezTo>
                    <a:pt x="23472" y="837"/>
                    <a:pt x="23501" y="838"/>
                    <a:pt x="23529" y="841"/>
                  </a:cubicBezTo>
                  <a:lnTo>
                    <a:pt x="24441" y="942"/>
                  </a:lnTo>
                  <a:cubicBezTo>
                    <a:pt x="24865" y="989"/>
                    <a:pt x="25173" y="1376"/>
                    <a:pt x="25127" y="1804"/>
                  </a:cubicBezTo>
                  <a:lnTo>
                    <a:pt x="24348" y="8843"/>
                  </a:lnTo>
                  <a:cubicBezTo>
                    <a:pt x="24341" y="8879"/>
                    <a:pt x="24344" y="8915"/>
                    <a:pt x="24348" y="8951"/>
                  </a:cubicBezTo>
                  <a:lnTo>
                    <a:pt x="24348" y="18123"/>
                  </a:lnTo>
                  <a:cubicBezTo>
                    <a:pt x="24348" y="19994"/>
                    <a:pt x="23328" y="21710"/>
                    <a:pt x="21688" y="22607"/>
                  </a:cubicBezTo>
                  <a:cubicBezTo>
                    <a:pt x="21551" y="22680"/>
                    <a:pt x="21468" y="22823"/>
                    <a:pt x="21468" y="22973"/>
                  </a:cubicBezTo>
                  <a:lnTo>
                    <a:pt x="21468" y="25286"/>
                  </a:lnTo>
                  <a:lnTo>
                    <a:pt x="10698" y="25286"/>
                  </a:lnTo>
                  <a:lnTo>
                    <a:pt x="10698" y="22978"/>
                  </a:lnTo>
                  <a:cubicBezTo>
                    <a:pt x="10698" y="22827"/>
                    <a:pt x="10616" y="22683"/>
                    <a:pt x="10479" y="22611"/>
                  </a:cubicBezTo>
                  <a:cubicBezTo>
                    <a:pt x="10397" y="22564"/>
                    <a:pt x="10311" y="22514"/>
                    <a:pt x="10211" y="22449"/>
                  </a:cubicBezTo>
                  <a:cubicBezTo>
                    <a:pt x="9966" y="22295"/>
                    <a:pt x="9737" y="22120"/>
                    <a:pt x="9521" y="21929"/>
                  </a:cubicBezTo>
                  <a:cubicBezTo>
                    <a:pt x="9514" y="21922"/>
                    <a:pt x="9507" y="21918"/>
                    <a:pt x="9500" y="21911"/>
                  </a:cubicBezTo>
                  <a:lnTo>
                    <a:pt x="1214" y="15489"/>
                  </a:lnTo>
                  <a:cubicBezTo>
                    <a:pt x="1035" y="15348"/>
                    <a:pt x="916" y="15147"/>
                    <a:pt x="887" y="14917"/>
                  </a:cubicBezTo>
                  <a:cubicBezTo>
                    <a:pt x="859" y="14692"/>
                    <a:pt x="919" y="14469"/>
                    <a:pt x="1063" y="14286"/>
                  </a:cubicBezTo>
                  <a:lnTo>
                    <a:pt x="1565" y="13633"/>
                  </a:lnTo>
                  <a:cubicBezTo>
                    <a:pt x="2054" y="13008"/>
                    <a:pt x="2758" y="12606"/>
                    <a:pt x="3544" y="12505"/>
                  </a:cubicBezTo>
                  <a:cubicBezTo>
                    <a:pt x="3670" y="12489"/>
                    <a:pt x="3797" y="12481"/>
                    <a:pt x="3922" y="12481"/>
                  </a:cubicBezTo>
                  <a:cubicBezTo>
                    <a:pt x="4580" y="12481"/>
                    <a:pt x="5213" y="12698"/>
                    <a:pt x="5741" y="13105"/>
                  </a:cubicBezTo>
                  <a:lnTo>
                    <a:pt x="6983" y="14067"/>
                  </a:lnTo>
                  <a:lnTo>
                    <a:pt x="6983" y="15431"/>
                  </a:lnTo>
                  <a:cubicBezTo>
                    <a:pt x="6983" y="15661"/>
                    <a:pt x="7170" y="15848"/>
                    <a:pt x="7399" y="15848"/>
                  </a:cubicBezTo>
                  <a:cubicBezTo>
                    <a:pt x="7633" y="15848"/>
                    <a:pt x="7820" y="15661"/>
                    <a:pt x="7820" y="15431"/>
                  </a:cubicBezTo>
                  <a:lnTo>
                    <a:pt x="7820" y="8937"/>
                  </a:lnTo>
                  <a:lnTo>
                    <a:pt x="7820" y="8879"/>
                  </a:lnTo>
                  <a:lnTo>
                    <a:pt x="7820" y="8836"/>
                  </a:lnTo>
                  <a:lnTo>
                    <a:pt x="7820" y="4582"/>
                  </a:lnTo>
                  <a:cubicBezTo>
                    <a:pt x="7820" y="4044"/>
                    <a:pt x="8121" y="3462"/>
                    <a:pt x="8789" y="3462"/>
                  </a:cubicBezTo>
                  <a:lnTo>
                    <a:pt x="10131" y="3462"/>
                  </a:lnTo>
                  <a:cubicBezTo>
                    <a:pt x="10784" y="3462"/>
                    <a:pt x="11402" y="4004"/>
                    <a:pt x="11402" y="4582"/>
                  </a:cubicBezTo>
                  <a:lnTo>
                    <a:pt x="11402" y="8890"/>
                  </a:lnTo>
                  <a:cubicBezTo>
                    <a:pt x="11402" y="9120"/>
                    <a:pt x="11589" y="9307"/>
                    <a:pt x="11818" y="9307"/>
                  </a:cubicBezTo>
                  <a:lnTo>
                    <a:pt x="12073" y="9307"/>
                  </a:lnTo>
                  <a:cubicBezTo>
                    <a:pt x="12189" y="9307"/>
                    <a:pt x="12297" y="9264"/>
                    <a:pt x="12371" y="9181"/>
                  </a:cubicBezTo>
                  <a:cubicBezTo>
                    <a:pt x="12451" y="9102"/>
                    <a:pt x="12494" y="8990"/>
                    <a:pt x="12494" y="8879"/>
                  </a:cubicBezTo>
                  <a:cubicBezTo>
                    <a:pt x="12494" y="8865"/>
                    <a:pt x="12490" y="8851"/>
                    <a:pt x="12490" y="8836"/>
                  </a:cubicBezTo>
                  <a:lnTo>
                    <a:pt x="12490" y="4104"/>
                  </a:lnTo>
                  <a:cubicBezTo>
                    <a:pt x="12490" y="3484"/>
                    <a:pt x="12993" y="2984"/>
                    <a:pt x="13610" y="2984"/>
                  </a:cubicBezTo>
                  <a:lnTo>
                    <a:pt x="14953" y="2984"/>
                  </a:lnTo>
                  <a:cubicBezTo>
                    <a:pt x="15571" y="2984"/>
                    <a:pt x="16073" y="3484"/>
                    <a:pt x="16073" y="4104"/>
                  </a:cubicBezTo>
                  <a:lnTo>
                    <a:pt x="16073" y="8890"/>
                  </a:lnTo>
                  <a:cubicBezTo>
                    <a:pt x="16073" y="9120"/>
                    <a:pt x="16260" y="9307"/>
                    <a:pt x="16489" y="9307"/>
                  </a:cubicBezTo>
                  <a:lnTo>
                    <a:pt x="16787" y="9307"/>
                  </a:lnTo>
                  <a:cubicBezTo>
                    <a:pt x="16898" y="9307"/>
                    <a:pt x="17009" y="9264"/>
                    <a:pt x="17085" y="9181"/>
                  </a:cubicBezTo>
                  <a:cubicBezTo>
                    <a:pt x="17165" y="9102"/>
                    <a:pt x="17208" y="8990"/>
                    <a:pt x="17208" y="8879"/>
                  </a:cubicBezTo>
                  <a:cubicBezTo>
                    <a:pt x="17208" y="8865"/>
                    <a:pt x="17203" y="8851"/>
                    <a:pt x="17203" y="8836"/>
                  </a:cubicBezTo>
                  <a:lnTo>
                    <a:pt x="17203" y="4901"/>
                  </a:lnTo>
                  <a:cubicBezTo>
                    <a:pt x="17203" y="4284"/>
                    <a:pt x="17706" y="3781"/>
                    <a:pt x="18323" y="3781"/>
                  </a:cubicBezTo>
                  <a:lnTo>
                    <a:pt x="19667" y="3781"/>
                  </a:lnTo>
                  <a:cubicBezTo>
                    <a:pt x="20284" y="3781"/>
                    <a:pt x="20787" y="4284"/>
                    <a:pt x="20787" y="4901"/>
                  </a:cubicBezTo>
                  <a:lnTo>
                    <a:pt x="20787" y="8890"/>
                  </a:lnTo>
                  <a:cubicBezTo>
                    <a:pt x="20787" y="9120"/>
                    <a:pt x="20973" y="9307"/>
                    <a:pt x="21203" y="9307"/>
                  </a:cubicBezTo>
                  <a:lnTo>
                    <a:pt x="21433" y="9307"/>
                  </a:lnTo>
                  <a:cubicBezTo>
                    <a:pt x="21645" y="9307"/>
                    <a:pt x="21824" y="9149"/>
                    <a:pt x="21849" y="8937"/>
                  </a:cubicBezTo>
                  <a:lnTo>
                    <a:pt x="22668" y="1531"/>
                  </a:lnTo>
                  <a:cubicBezTo>
                    <a:pt x="22693" y="1322"/>
                    <a:pt x="22793" y="1140"/>
                    <a:pt x="22954" y="1007"/>
                  </a:cubicBezTo>
                  <a:cubicBezTo>
                    <a:pt x="23097" y="895"/>
                    <a:pt x="23266" y="837"/>
                    <a:pt x="23444" y="837"/>
                  </a:cubicBezTo>
                  <a:close/>
                  <a:moveTo>
                    <a:pt x="22649" y="26123"/>
                  </a:moveTo>
                  <a:lnTo>
                    <a:pt x="22649" y="31783"/>
                  </a:lnTo>
                  <a:lnTo>
                    <a:pt x="9518" y="31783"/>
                  </a:lnTo>
                  <a:lnTo>
                    <a:pt x="9518" y="26123"/>
                  </a:lnTo>
                  <a:close/>
                  <a:moveTo>
                    <a:pt x="23434" y="1"/>
                  </a:moveTo>
                  <a:cubicBezTo>
                    <a:pt x="23070" y="1"/>
                    <a:pt x="22722" y="123"/>
                    <a:pt x="22434" y="353"/>
                  </a:cubicBezTo>
                  <a:cubicBezTo>
                    <a:pt x="22097" y="626"/>
                    <a:pt x="21885" y="1010"/>
                    <a:pt x="21839" y="1438"/>
                  </a:cubicBezTo>
                  <a:lnTo>
                    <a:pt x="21522" y="4281"/>
                  </a:lnTo>
                  <a:cubicBezTo>
                    <a:pt x="21264" y="3505"/>
                    <a:pt x="20528" y="2945"/>
                    <a:pt x="19667" y="2945"/>
                  </a:cubicBezTo>
                  <a:lnTo>
                    <a:pt x="18323" y="2945"/>
                  </a:lnTo>
                  <a:cubicBezTo>
                    <a:pt x="17735" y="2945"/>
                    <a:pt x="17208" y="3207"/>
                    <a:pt x="16848" y="3617"/>
                  </a:cubicBezTo>
                  <a:cubicBezTo>
                    <a:pt x="16633" y="2773"/>
                    <a:pt x="15864" y="2144"/>
                    <a:pt x="14953" y="2144"/>
                  </a:cubicBezTo>
                  <a:lnTo>
                    <a:pt x="13610" y="2144"/>
                  </a:lnTo>
                  <a:cubicBezTo>
                    <a:pt x="12777" y="2144"/>
                    <a:pt x="12066" y="2669"/>
                    <a:pt x="11783" y="3401"/>
                  </a:cubicBezTo>
                  <a:cubicBezTo>
                    <a:pt x="11392" y="2934"/>
                    <a:pt x="10784" y="2626"/>
                    <a:pt x="10131" y="2626"/>
                  </a:cubicBezTo>
                  <a:lnTo>
                    <a:pt x="8789" y="2626"/>
                  </a:lnTo>
                  <a:cubicBezTo>
                    <a:pt x="7740" y="2626"/>
                    <a:pt x="6983" y="3448"/>
                    <a:pt x="6983" y="4582"/>
                  </a:cubicBezTo>
                  <a:lnTo>
                    <a:pt x="6983" y="8836"/>
                  </a:lnTo>
                  <a:lnTo>
                    <a:pt x="6983" y="8865"/>
                  </a:lnTo>
                  <a:lnTo>
                    <a:pt x="6983" y="8890"/>
                  </a:lnTo>
                  <a:lnTo>
                    <a:pt x="6983" y="13008"/>
                  </a:lnTo>
                  <a:lnTo>
                    <a:pt x="6254" y="12445"/>
                  </a:lnTo>
                  <a:cubicBezTo>
                    <a:pt x="5581" y="11921"/>
                    <a:pt x="4768" y="11645"/>
                    <a:pt x="3929" y="11645"/>
                  </a:cubicBezTo>
                  <a:cubicBezTo>
                    <a:pt x="3767" y="11645"/>
                    <a:pt x="3603" y="11655"/>
                    <a:pt x="3439" y="11676"/>
                  </a:cubicBezTo>
                  <a:cubicBezTo>
                    <a:pt x="2431" y="11802"/>
                    <a:pt x="1530" y="12319"/>
                    <a:pt x="905" y="13123"/>
                  </a:cubicBezTo>
                  <a:lnTo>
                    <a:pt x="399" y="13776"/>
                  </a:lnTo>
                  <a:cubicBezTo>
                    <a:pt x="122" y="14132"/>
                    <a:pt x="1" y="14577"/>
                    <a:pt x="57" y="15025"/>
                  </a:cubicBezTo>
                  <a:cubicBezTo>
                    <a:pt x="115" y="15474"/>
                    <a:pt x="345" y="15873"/>
                    <a:pt x="700" y="16149"/>
                  </a:cubicBezTo>
                  <a:lnTo>
                    <a:pt x="8975" y="22564"/>
                  </a:lnTo>
                  <a:cubicBezTo>
                    <a:pt x="9220" y="22779"/>
                    <a:pt x="9485" y="22981"/>
                    <a:pt x="9758" y="23153"/>
                  </a:cubicBezTo>
                  <a:cubicBezTo>
                    <a:pt x="9794" y="23175"/>
                    <a:pt x="9830" y="23197"/>
                    <a:pt x="9862" y="23218"/>
                  </a:cubicBezTo>
                  <a:lnTo>
                    <a:pt x="9862" y="25286"/>
                  </a:lnTo>
                  <a:lnTo>
                    <a:pt x="9097" y="25286"/>
                  </a:lnTo>
                  <a:cubicBezTo>
                    <a:pt x="8867" y="25286"/>
                    <a:pt x="8681" y="25472"/>
                    <a:pt x="8681" y="25702"/>
                  </a:cubicBezTo>
                  <a:lnTo>
                    <a:pt x="8681" y="32200"/>
                  </a:lnTo>
                  <a:cubicBezTo>
                    <a:pt x="8681" y="32434"/>
                    <a:pt x="8867" y="32620"/>
                    <a:pt x="9097" y="32620"/>
                  </a:cubicBezTo>
                  <a:lnTo>
                    <a:pt x="23070" y="32620"/>
                  </a:lnTo>
                  <a:cubicBezTo>
                    <a:pt x="23299" y="32620"/>
                    <a:pt x="23486" y="32434"/>
                    <a:pt x="23486" y="32200"/>
                  </a:cubicBezTo>
                  <a:lnTo>
                    <a:pt x="23486" y="25702"/>
                  </a:lnTo>
                  <a:cubicBezTo>
                    <a:pt x="23486" y="25472"/>
                    <a:pt x="23299" y="25286"/>
                    <a:pt x="23070" y="25286"/>
                  </a:cubicBezTo>
                  <a:lnTo>
                    <a:pt x="22305" y="25286"/>
                  </a:lnTo>
                  <a:lnTo>
                    <a:pt x="22305" y="23218"/>
                  </a:lnTo>
                  <a:cubicBezTo>
                    <a:pt x="24089" y="22144"/>
                    <a:pt x="25184" y="20216"/>
                    <a:pt x="25184" y="18123"/>
                  </a:cubicBezTo>
                  <a:lnTo>
                    <a:pt x="25184" y="8890"/>
                  </a:lnTo>
                  <a:lnTo>
                    <a:pt x="25184" y="8872"/>
                  </a:lnTo>
                  <a:lnTo>
                    <a:pt x="25960" y="1893"/>
                  </a:lnTo>
                  <a:cubicBezTo>
                    <a:pt x="26056" y="1010"/>
                    <a:pt x="25418" y="210"/>
                    <a:pt x="24531" y="112"/>
                  </a:cubicBezTo>
                  <a:lnTo>
                    <a:pt x="23622" y="12"/>
                  </a:lnTo>
                  <a:cubicBezTo>
                    <a:pt x="23559" y="4"/>
                    <a:pt x="23496" y="1"/>
                    <a:pt x="23434" y="1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38"/>
          <p:cNvGrpSpPr/>
          <p:nvPr/>
        </p:nvGrpSpPr>
        <p:grpSpPr>
          <a:xfrm>
            <a:off x="6489750" y="2721175"/>
            <a:ext cx="761900" cy="644950"/>
            <a:chOff x="6489750" y="2721175"/>
            <a:chExt cx="761900" cy="644950"/>
          </a:xfrm>
        </p:grpSpPr>
        <p:sp>
          <p:nvSpPr>
            <p:cNvPr id="1139" name="Google Shape;1139;p38"/>
            <p:cNvSpPr/>
            <p:nvPr/>
          </p:nvSpPr>
          <p:spPr>
            <a:xfrm>
              <a:off x="6714125" y="2731625"/>
              <a:ext cx="527050" cy="624100"/>
            </a:xfrm>
            <a:custGeom>
              <a:avLst/>
              <a:gdLst/>
              <a:ahLst/>
              <a:cxnLst/>
              <a:rect l="l" t="t" r="r" b="b"/>
              <a:pathLst>
                <a:path w="21082" h="24964" extrusionOk="0">
                  <a:moveTo>
                    <a:pt x="6386" y="0"/>
                  </a:moveTo>
                  <a:cubicBezTo>
                    <a:pt x="5870" y="0"/>
                    <a:pt x="5359" y="369"/>
                    <a:pt x="5127" y="867"/>
                  </a:cubicBezTo>
                  <a:lnTo>
                    <a:pt x="675" y="10474"/>
                  </a:lnTo>
                  <a:cubicBezTo>
                    <a:pt x="244" y="11261"/>
                    <a:pt x="0" y="12158"/>
                    <a:pt x="0" y="13116"/>
                  </a:cubicBezTo>
                  <a:lnTo>
                    <a:pt x="0" y="19441"/>
                  </a:lnTo>
                  <a:cubicBezTo>
                    <a:pt x="0" y="22490"/>
                    <a:pt x="2474" y="24963"/>
                    <a:pt x="5522" y="24963"/>
                  </a:cubicBezTo>
                  <a:lnTo>
                    <a:pt x="17814" y="24963"/>
                  </a:lnTo>
                  <a:cubicBezTo>
                    <a:pt x="18475" y="24963"/>
                    <a:pt x="19009" y="24428"/>
                    <a:pt x="19009" y="23764"/>
                  </a:cubicBezTo>
                  <a:lnTo>
                    <a:pt x="19009" y="22849"/>
                  </a:lnTo>
                  <a:cubicBezTo>
                    <a:pt x="19009" y="22188"/>
                    <a:pt x="18475" y="21653"/>
                    <a:pt x="17814" y="21653"/>
                  </a:cubicBezTo>
                  <a:lnTo>
                    <a:pt x="14759" y="21653"/>
                  </a:lnTo>
                  <a:lnTo>
                    <a:pt x="14759" y="21402"/>
                  </a:lnTo>
                  <a:lnTo>
                    <a:pt x="18744" y="21402"/>
                  </a:lnTo>
                  <a:cubicBezTo>
                    <a:pt x="19595" y="21402"/>
                    <a:pt x="20284" y="20712"/>
                    <a:pt x="20284" y="19862"/>
                  </a:cubicBezTo>
                  <a:lnTo>
                    <a:pt x="20284" y="18520"/>
                  </a:lnTo>
                  <a:cubicBezTo>
                    <a:pt x="20284" y="17668"/>
                    <a:pt x="19595" y="16979"/>
                    <a:pt x="18744" y="16979"/>
                  </a:cubicBezTo>
                  <a:lnTo>
                    <a:pt x="14809" y="16979"/>
                  </a:lnTo>
                  <a:cubicBezTo>
                    <a:pt x="14792" y="16979"/>
                    <a:pt x="14777" y="16982"/>
                    <a:pt x="14759" y="16982"/>
                  </a:cubicBezTo>
                  <a:lnTo>
                    <a:pt x="14759" y="16689"/>
                  </a:lnTo>
                  <a:lnTo>
                    <a:pt x="19544" y="16689"/>
                  </a:lnTo>
                  <a:cubicBezTo>
                    <a:pt x="20392" y="16689"/>
                    <a:pt x="21081" y="15849"/>
                    <a:pt x="21081" y="14997"/>
                  </a:cubicBezTo>
                  <a:lnTo>
                    <a:pt x="21081" y="13655"/>
                  </a:lnTo>
                  <a:cubicBezTo>
                    <a:pt x="21081" y="12807"/>
                    <a:pt x="20392" y="12269"/>
                    <a:pt x="19544" y="12269"/>
                  </a:cubicBezTo>
                  <a:lnTo>
                    <a:pt x="14759" y="12269"/>
                  </a:lnTo>
                  <a:lnTo>
                    <a:pt x="14759" y="12014"/>
                  </a:lnTo>
                  <a:lnTo>
                    <a:pt x="18987" y="12014"/>
                  </a:lnTo>
                  <a:cubicBezTo>
                    <a:pt x="19839" y="12014"/>
                    <a:pt x="20528" y="11178"/>
                    <a:pt x="20528" y="10327"/>
                  </a:cubicBezTo>
                  <a:lnTo>
                    <a:pt x="20528" y="8984"/>
                  </a:lnTo>
                  <a:cubicBezTo>
                    <a:pt x="20528" y="8133"/>
                    <a:pt x="19839" y="7594"/>
                    <a:pt x="18987" y="7594"/>
                  </a:cubicBezTo>
                  <a:lnTo>
                    <a:pt x="8063" y="7594"/>
                  </a:lnTo>
                  <a:lnTo>
                    <a:pt x="9220" y="5100"/>
                  </a:lnTo>
                  <a:cubicBezTo>
                    <a:pt x="10010" y="3398"/>
                    <a:pt x="9270" y="1233"/>
                    <a:pt x="7571" y="443"/>
                  </a:cubicBezTo>
                  <a:lnTo>
                    <a:pt x="6822" y="95"/>
                  </a:lnTo>
                  <a:cubicBezTo>
                    <a:pt x="6680" y="30"/>
                    <a:pt x="6533" y="0"/>
                    <a:pt x="6386" y="0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6662675" y="2993550"/>
              <a:ext cx="76325" cy="290175"/>
            </a:xfrm>
            <a:custGeom>
              <a:avLst/>
              <a:gdLst/>
              <a:ahLst/>
              <a:cxnLst/>
              <a:rect l="l" t="t" r="r" b="b"/>
              <a:pathLst>
                <a:path w="3053" h="11607" extrusionOk="0">
                  <a:moveTo>
                    <a:pt x="1" y="0"/>
                  </a:moveTo>
                  <a:lnTo>
                    <a:pt x="1" y="11607"/>
                  </a:lnTo>
                  <a:lnTo>
                    <a:pt x="3053" y="11607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6500250" y="2963925"/>
              <a:ext cx="162450" cy="349350"/>
            </a:xfrm>
            <a:custGeom>
              <a:avLst/>
              <a:gdLst/>
              <a:ahLst/>
              <a:cxnLst/>
              <a:rect l="l" t="t" r="r" b="b"/>
              <a:pathLst>
                <a:path w="6498" h="13974" extrusionOk="0">
                  <a:moveTo>
                    <a:pt x="1" y="1"/>
                  </a:moveTo>
                  <a:lnTo>
                    <a:pt x="1" y="13973"/>
                  </a:lnTo>
                  <a:lnTo>
                    <a:pt x="6498" y="13973"/>
                  </a:lnTo>
                  <a:lnTo>
                    <a:pt x="64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6500250" y="3254100"/>
              <a:ext cx="162450" cy="59175"/>
            </a:xfrm>
            <a:custGeom>
              <a:avLst/>
              <a:gdLst/>
              <a:ahLst/>
              <a:cxnLst/>
              <a:rect l="l" t="t" r="r" b="b"/>
              <a:pathLst>
                <a:path w="6498" h="2367" extrusionOk="0">
                  <a:moveTo>
                    <a:pt x="1" y="0"/>
                  </a:moveTo>
                  <a:lnTo>
                    <a:pt x="1" y="2366"/>
                  </a:lnTo>
                  <a:lnTo>
                    <a:pt x="6498" y="2366"/>
                  </a:lnTo>
                  <a:lnTo>
                    <a:pt x="649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6869300" y="2759850"/>
              <a:ext cx="91575" cy="161650"/>
            </a:xfrm>
            <a:custGeom>
              <a:avLst/>
              <a:gdLst/>
              <a:ahLst/>
              <a:cxnLst/>
              <a:rect l="l" t="t" r="r" b="b"/>
              <a:pathLst>
                <a:path w="3663" h="6466" extrusionOk="0">
                  <a:moveTo>
                    <a:pt x="2179" y="0"/>
                  </a:moveTo>
                  <a:lnTo>
                    <a:pt x="2179" y="0"/>
                  </a:lnTo>
                  <a:cubicBezTo>
                    <a:pt x="2345" y="711"/>
                    <a:pt x="2287" y="1479"/>
                    <a:pt x="1957" y="2194"/>
                  </a:cubicBezTo>
                  <a:lnTo>
                    <a:pt x="0" y="6465"/>
                  </a:lnTo>
                  <a:lnTo>
                    <a:pt x="1856" y="6465"/>
                  </a:lnTo>
                  <a:lnTo>
                    <a:pt x="3013" y="3971"/>
                  </a:lnTo>
                  <a:cubicBezTo>
                    <a:pt x="3662" y="2574"/>
                    <a:pt x="3278" y="966"/>
                    <a:pt x="2179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6662675" y="2993550"/>
              <a:ext cx="76325" cy="290175"/>
            </a:xfrm>
            <a:custGeom>
              <a:avLst/>
              <a:gdLst/>
              <a:ahLst/>
              <a:cxnLst/>
              <a:rect l="l" t="t" r="r" b="b"/>
              <a:pathLst>
                <a:path w="3053" h="11607" extrusionOk="0">
                  <a:moveTo>
                    <a:pt x="1" y="0"/>
                  </a:moveTo>
                  <a:lnTo>
                    <a:pt x="1" y="11607"/>
                  </a:lnTo>
                  <a:lnTo>
                    <a:pt x="3053" y="11607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7141150" y="2921475"/>
              <a:ext cx="86200" cy="110525"/>
            </a:xfrm>
            <a:custGeom>
              <a:avLst/>
              <a:gdLst/>
              <a:ahLst/>
              <a:cxnLst/>
              <a:rect l="l" t="t" r="r" b="b"/>
              <a:pathLst>
                <a:path w="3448" h="4421" extrusionOk="0">
                  <a:moveTo>
                    <a:pt x="1" y="0"/>
                  </a:moveTo>
                  <a:cubicBezTo>
                    <a:pt x="851" y="0"/>
                    <a:pt x="1540" y="539"/>
                    <a:pt x="1540" y="1390"/>
                  </a:cubicBezTo>
                  <a:lnTo>
                    <a:pt x="1540" y="2733"/>
                  </a:lnTo>
                  <a:cubicBezTo>
                    <a:pt x="1540" y="3584"/>
                    <a:pt x="851" y="4420"/>
                    <a:pt x="1" y="4420"/>
                  </a:cubicBezTo>
                  <a:lnTo>
                    <a:pt x="1906" y="4420"/>
                  </a:lnTo>
                  <a:cubicBezTo>
                    <a:pt x="2758" y="4420"/>
                    <a:pt x="3447" y="3584"/>
                    <a:pt x="3447" y="2733"/>
                  </a:cubicBezTo>
                  <a:lnTo>
                    <a:pt x="3447" y="1390"/>
                  </a:lnTo>
                  <a:cubicBezTo>
                    <a:pt x="3447" y="539"/>
                    <a:pt x="2758" y="0"/>
                    <a:pt x="1906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7135150" y="3156100"/>
              <a:ext cx="86100" cy="110575"/>
            </a:xfrm>
            <a:custGeom>
              <a:avLst/>
              <a:gdLst/>
              <a:ahLst/>
              <a:cxnLst/>
              <a:rect l="l" t="t" r="r" b="b"/>
              <a:pathLst>
                <a:path w="3444" h="4423" extrusionOk="0">
                  <a:moveTo>
                    <a:pt x="0" y="0"/>
                  </a:moveTo>
                  <a:cubicBezTo>
                    <a:pt x="847" y="0"/>
                    <a:pt x="1536" y="689"/>
                    <a:pt x="1536" y="1541"/>
                  </a:cubicBezTo>
                  <a:lnTo>
                    <a:pt x="1536" y="2883"/>
                  </a:lnTo>
                  <a:cubicBezTo>
                    <a:pt x="1536" y="3733"/>
                    <a:pt x="847" y="4423"/>
                    <a:pt x="0" y="4423"/>
                  </a:cubicBezTo>
                  <a:lnTo>
                    <a:pt x="1903" y="4423"/>
                  </a:lnTo>
                  <a:cubicBezTo>
                    <a:pt x="2754" y="4423"/>
                    <a:pt x="3443" y="3733"/>
                    <a:pt x="3443" y="2883"/>
                  </a:cubicBezTo>
                  <a:lnTo>
                    <a:pt x="3443" y="1541"/>
                  </a:lnTo>
                  <a:cubicBezTo>
                    <a:pt x="3443" y="689"/>
                    <a:pt x="2754" y="0"/>
                    <a:pt x="1903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7155075" y="3038325"/>
              <a:ext cx="86100" cy="110525"/>
            </a:xfrm>
            <a:custGeom>
              <a:avLst/>
              <a:gdLst/>
              <a:ahLst/>
              <a:cxnLst/>
              <a:rect l="l" t="t" r="r" b="b"/>
              <a:pathLst>
                <a:path w="3444" h="4421" extrusionOk="0">
                  <a:moveTo>
                    <a:pt x="0" y="1"/>
                  </a:moveTo>
                  <a:cubicBezTo>
                    <a:pt x="851" y="1"/>
                    <a:pt x="1540" y="539"/>
                    <a:pt x="1540" y="1387"/>
                  </a:cubicBezTo>
                  <a:lnTo>
                    <a:pt x="1540" y="2729"/>
                  </a:lnTo>
                  <a:cubicBezTo>
                    <a:pt x="1540" y="3581"/>
                    <a:pt x="851" y="4421"/>
                    <a:pt x="0" y="4421"/>
                  </a:cubicBezTo>
                  <a:lnTo>
                    <a:pt x="1906" y="4421"/>
                  </a:lnTo>
                  <a:cubicBezTo>
                    <a:pt x="2754" y="4421"/>
                    <a:pt x="3443" y="3581"/>
                    <a:pt x="3443" y="2729"/>
                  </a:cubicBezTo>
                  <a:lnTo>
                    <a:pt x="3443" y="1387"/>
                  </a:lnTo>
                  <a:cubicBezTo>
                    <a:pt x="3443" y="539"/>
                    <a:pt x="2754" y="1"/>
                    <a:pt x="1906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7111800" y="3272950"/>
              <a:ext cx="77575" cy="82775"/>
            </a:xfrm>
            <a:custGeom>
              <a:avLst/>
              <a:gdLst/>
              <a:ahLst/>
              <a:cxnLst/>
              <a:rect l="l" t="t" r="r" b="b"/>
              <a:pathLst>
                <a:path w="3103" h="3311" extrusionOk="0">
                  <a:moveTo>
                    <a:pt x="0" y="0"/>
                  </a:moveTo>
                  <a:cubicBezTo>
                    <a:pt x="661" y="0"/>
                    <a:pt x="1200" y="535"/>
                    <a:pt x="1200" y="1196"/>
                  </a:cubicBezTo>
                  <a:lnTo>
                    <a:pt x="1200" y="2111"/>
                  </a:lnTo>
                  <a:cubicBezTo>
                    <a:pt x="1200" y="2775"/>
                    <a:pt x="661" y="3310"/>
                    <a:pt x="0" y="3310"/>
                  </a:cubicBezTo>
                  <a:lnTo>
                    <a:pt x="1907" y="3310"/>
                  </a:lnTo>
                  <a:cubicBezTo>
                    <a:pt x="2568" y="3310"/>
                    <a:pt x="3102" y="2775"/>
                    <a:pt x="3102" y="2111"/>
                  </a:cubicBezTo>
                  <a:lnTo>
                    <a:pt x="3102" y="1196"/>
                  </a:lnTo>
                  <a:cubicBezTo>
                    <a:pt x="3102" y="535"/>
                    <a:pt x="2568" y="0"/>
                    <a:pt x="1907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6869300" y="2759850"/>
              <a:ext cx="91575" cy="161650"/>
            </a:xfrm>
            <a:custGeom>
              <a:avLst/>
              <a:gdLst/>
              <a:ahLst/>
              <a:cxnLst/>
              <a:rect l="l" t="t" r="r" b="b"/>
              <a:pathLst>
                <a:path w="3663" h="6466" extrusionOk="0">
                  <a:moveTo>
                    <a:pt x="2179" y="0"/>
                  </a:moveTo>
                  <a:lnTo>
                    <a:pt x="2179" y="0"/>
                  </a:lnTo>
                  <a:cubicBezTo>
                    <a:pt x="2345" y="711"/>
                    <a:pt x="2287" y="1479"/>
                    <a:pt x="1957" y="2194"/>
                  </a:cubicBezTo>
                  <a:lnTo>
                    <a:pt x="0" y="6465"/>
                  </a:lnTo>
                  <a:lnTo>
                    <a:pt x="1856" y="6465"/>
                  </a:lnTo>
                  <a:lnTo>
                    <a:pt x="3013" y="3971"/>
                  </a:lnTo>
                  <a:cubicBezTo>
                    <a:pt x="3662" y="2574"/>
                    <a:pt x="3278" y="966"/>
                    <a:pt x="2179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6489750" y="2721175"/>
              <a:ext cx="761900" cy="644950"/>
            </a:xfrm>
            <a:custGeom>
              <a:avLst/>
              <a:gdLst/>
              <a:ahLst/>
              <a:cxnLst/>
              <a:rect l="l" t="t" r="r" b="b"/>
              <a:pathLst>
                <a:path w="30476" h="25798" extrusionOk="0">
                  <a:moveTo>
                    <a:pt x="6498" y="10131"/>
                  </a:moveTo>
                  <a:lnTo>
                    <a:pt x="6498" y="23263"/>
                  </a:lnTo>
                  <a:lnTo>
                    <a:pt x="837" y="23263"/>
                  </a:lnTo>
                  <a:lnTo>
                    <a:pt x="837" y="10131"/>
                  </a:lnTo>
                  <a:close/>
                  <a:moveTo>
                    <a:pt x="15356" y="836"/>
                  </a:moveTo>
                  <a:cubicBezTo>
                    <a:pt x="15446" y="836"/>
                    <a:pt x="15535" y="854"/>
                    <a:pt x="15620" y="894"/>
                  </a:cubicBezTo>
                  <a:lnTo>
                    <a:pt x="16371" y="1242"/>
                  </a:lnTo>
                  <a:cubicBezTo>
                    <a:pt x="17085" y="1572"/>
                    <a:pt x="17631" y="2193"/>
                    <a:pt x="17911" y="2987"/>
                  </a:cubicBezTo>
                  <a:cubicBezTo>
                    <a:pt x="18183" y="3766"/>
                    <a:pt x="18148" y="4627"/>
                    <a:pt x="17817" y="5342"/>
                  </a:cubicBezTo>
                  <a:lnTo>
                    <a:pt x="16773" y="7596"/>
                  </a:lnTo>
                  <a:lnTo>
                    <a:pt x="15667" y="7596"/>
                  </a:lnTo>
                  <a:cubicBezTo>
                    <a:pt x="15437" y="7596"/>
                    <a:pt x="15250" y="7783"/>
                    <a:pt x="15250" y="8012"/>
                  </a:cubicBezTo>
                  <a:cubicBezTo>
                    <a:pt x="15250" y="8246"/>
                    <a:pt x="15437" y="8433"/>
                    <a:pt x="15667" y="8433"/>
                  </a:cubicBezTo>
                  <a:lnTo>
                    <a:pt x="27962" y="8433"/>
                  </a:lnTo>
                  <a:cubicBezTo>
                    <a:pt x="28501" y="8433"/>
                    <a:pt x="29083" y="8734"/>
                    <a:pt x="29083" y="9402"/>
                  </a:cubicBezTo>
                  <a:lnTo>
                    <a:pt x="29083" y="10745"/>
                  </a:lnTo>
                  <a:cubicBezTo>
                    <a:pt x="29083" y="11399"/>
                    <a:pt x="28537" y="12015"/>
                    <a:pt x="27962" y="12015"/>
                  </a:cubicBezTo>
                  <a:lnTo>
                    <a:pt x="23734" y="12015"/>
                  </a:lnTo>
                  <a:cubicBezTo>
                    <a:pt x="23500" y="12015"/>
                    <a:pt x="23314" y="12202"/>
                    <a:pt x="23314" y="12432"/>
                  </a:cubicBezTo>
                  <a:lnTo>
                    <a:pt x="23314" y="12687"/>
                  </a:lnTo>
                  <a:cubicBezTo>
                    <a:pt x="23314" y="12802"/>
                    <a:pt x="23361" y="12910"/>
                    <a:pt x="23439" y="12988"/>
                  </a:cubicBezTo>
                  <a:cubicBezTo>
                    <a:pt x="23519" y="13061"/>
                    <a:pt x="23622" y="13107"/>
                    <a:pt x="23729" y="13107"/>
                  </a:cubicBezTo>
                  <a:cubicBezTo>
                    <a:pt x="23733" y="13107"/>
                    <a:pt x="23737" y="13107"/>
                    <a:pt x="23741" y="13107"/>
                  </a:cubicBezTo>
                  <a:cubicBezTo>
                    <a:pt x="23755" y="13107"/>
                    <a:pt x="23770" y="13104"/>
                    <a:pt x="23784" y="13104"/>
                  </a:cubicBezTo>
                  <a:lnTo>
                    <a:pt x="28519" y="13104"/>
                  </a:lnTo>
                  <a:cubicBezTo>
                    <a:pt x="29058" y="13104"/>
                    <a:pt x="29639" y="13409"/>
                    <a:pt x="29639" y="14073"/>
                  </a:cubicBezTo>
                  <a:lnTo>
                    <a:pt x="29639" y="15415"/>
                  </a:lnTo>
                  <a:cubicBezTo>
                    <a:pt x="29639" y="16068"/>
                    <a:pt x="29094" y="16686"/>
                    <a:pt x="28519" y="16686"/>
                  </a:cubicBezTo>
                  <a:lnTo>
                    <a:pt x="23734" y="16686"/>
                  </a:lnTo>
                  <a:cubicBezTo>
                    <a:pt x="23500" y="16686"/>
                    <a:pt x="23314" y="16873"/>
                    <a:pt x="23314" y="17107"/>
                  </a:cubicBezTo>
                  <a:lnTo>
                    <a:pt x="23314" y="17400"/>
                  </a:lnTo>
                  <a:cubicBezTo>
                    <a:pt x="23314" y="17516"/>
                    <a:pt x="23361" y="17624"/>
                    <a:pt x="23439" y="17702"/>
                  </a:cubicBezTo>
                  <a:cubicBezTo>
                    <a:pt x="23522" y="17778"/>
                    <a:pt x="23630" y="17821"/>
                    <a:pt x="23741" y="17821"/>
                  </a:cubicBezTo>
                  <a:cubicBezTo>
                    <a:pt x="23755" y="17821"/>
                    <a:pt x="23770" y="17817"/>
                    <a:pt x="23784" y="17817"/>
                  </a:cubicBezTo>
                  <a:lnTo>
                    <a:pt x="27719" y="17817"/>
                  </a:lnTo>
                  <a:cubicBezTo>
                    <a:pt x="28336" y="17817"/>
                    <a:pt x="28839" y="18320"/>
                    <a:pt x="28839" y="18938"/>
                  </a:cubicBezTo>
                  <a:lnTo>
                    <a:pt x="28839" y="20280"/>
                  </a:lnTo>
                  <a:cubicBezTo>
                    <a:pt x="28839" y="20898"/>
                    <a:pt x="28336" y="21400"/>
                    <a:pt x="27719" y="21400"/>
                  </a:cubicBezTo>
                  <a:lnTo>
                    <a:pt x="23734" y="21400"/>
                  </a:lnTo>
                  <a:cubicBezTo>
                    <a:pt x="23500" y="21400"/>
                    <a:pt x="23314" y="21587"/>
                    <a:pt x="23314" y="21816"/>
                  </a:cubicBezTo>
                  <a:lnTo>
                    <a:pt x="23314" y="22071"/>
                  </a:lnTo>
                  <a:cubicBezTo>
                    <a:pt x="23314" y="22301"/>
                    <a:pt x="23500" y="22487"/>
                    <a:pt x="23734" y="22487"/>
                  </a:cubicBezTo>
                  <a:lnTo>
                    <a:pt x="26789" y="22487"/>
                  </a:lnTo>
                  <a:cubicBezTo>
                    <a:pt x="27216" y="22487"/>
                    <a:pt x="27568" y="22840"/>
                    <a:pt x="27568" y="23267"/>
                  </a:cubicBezTo>
                  <a:lnTo>
                    <a:pt x="27568" y="24182"/>
                  </a:lnTo>
                  <a:cubicBezTo>
                    <a:pt x="27568" y="24613"/>
                    <a:pt x="27216" y="24961"/>
                    <a:pt x="26789" y="24961"/>
                  </a:cubicBezTo>
                  <a:lnTo>
                    <a:pt x="14497" y="24961"/>
                  </a:lnTo>
                  <a:cubicBezTo>
                    <a:pt x="12630" y="24961"/>
                    <a:pt x="10911" y="23942"/>
                    <a:pt x="10013" y="22301"/>
                  </a:cubicBezTo>
                  <a:cubicBezTo>
                    <a:pt x="9941" y="22164"/>
                    <a:pt x="9801" y="22082"/>
                    <a:pt x="9647" y="22082"/>
                  </a:cubicBezTo>
                  <a:lnTo>
                    <a:pt x="7338" y="22082"/>
                  </a:lnTo>
                  <a:lnTo>
                    <a:pt x="7338" y="11312"/>
                  </a:lnTo>
                  <a:lnTo>
                    <a:pt x="8990" y="11312"/>
                  </a:lnTo>
                  <a:cubicBezTo>
                    <a:pt x="8706" y="12015"/>
                    <a:pt x="8555" y="12773"/>
                    <a:pt x="8555" y="13534"/>
                  </a:cubicBezTo>
                  <a:cubicBezTo>
                    <a:pt x="8555" y="13768"/>
                    <a:pt x="8745" y="13954"/>
                    <a:pt x="8975" y="13954"/>
                  </a:cubicBezTo>
                  <a:cubicBezTo>
                    <a:pt x="9205" y="13954"/>
                    <a:pt x="9392" y="13768"/>
                    <a:pt x="9392" y="13534"/>
                  </a:cubicBezTo>
                  <a:cubicBezTo>
                    <a:pt x="9392" y="12683"/>
                    <a:pt x="9607" y="11836"/>
                    <a:pt x="10013" y="11093"/>
                  </a:cubicBezTo>
                  <a:lnTo>
                    <a:pt x="10016" y="11093"/>
                  </a:lnTo>
                  <a:cubicBezTo>
                    <a:pt x="10020" y="11082"/>
                    <a:pt x="10024" y="11075"/>
                    <a:pt x="10027" y="11068"/>
                  </a:cubicBezTo>
                  <a:lnTo>
                    <a:pt x="14483" y="1461"/>
                  </a:lnTo>
                  <a:cubicBezTo>
                    <a:pt x="14640" y="1120"/>
                    <a:pt x="15002" y="836"/>
                    <a:pt x="15356" y="836"/>
                  </a:cubicBezTo>
                  <a:close/>
                  <a:moveTo>
                    <a:pt x="15362" y="1"/>
                  </a:moveTo>
                  <a:cubicBezTo>
                    <a:pt x="14670" y="1"/>
                    <a:pt x="14011" y="491"/>
                    <a:pt x="13725" y="1109"/>
                  </a:cubicBezTo>
                  <a:lnTo>
                    <a:pt x="9381" y="10476"/>
                  </a:lnTo>
                  <a:lnTo>
                    <a:pt x="7338" y="10476"/>
                  </a:lnTo>
                  <a:lnTo>
                    <a:pt x="7338" y="9711"/>
                  </a:lnTo>
                  <a:cubicBezTo>
                    <a:pt x="7338" y="9481"/>
                    <a:pt x="7148" y="9295"/>
                    <a:pt x="6918" y="9295"/>
                  </a:cubicBezTo>
                  <a:lnTo>
                    <a:pt x="421" y="9295"/>
                  </a:lnTo>
                  <a:cubicBezTo>
                    <a:pt x="191" y="9295"/>
                    <a:pt x="0" y="9481"/>
                    <a:pt x="0" y="9711"/>
                  </a:cubicBezTo>
                  <a:lnTo>
                    <a:pt x="0" y="23683"/>
                  </a:lnTo>
                  <a:cubicBezTo>
                    <a:pt x="0" y="23913"/>
                    <a:pt x="191" y="24099"/>
                    <a:pt x="421" y="24099"/>
                  </a:cubicBezTo>
                  <a:lnTo>
                    <a:pt x="6918" y="24099"/>
                  </a:lnTo>
                  <a:cubicBezTo>
                    <a:pt x="7148" y="24099"/>
                    <a:pt x="7338" y="23913"/>
                    <a:pt x="7338" y="23683"/>
                  </a:cubicBezTo>
                  <a:lnTo>
                    <a:pt x="7338" y="22918"/>
                  </a:lnTo>
                  <a:lnTo>
                    <a:pt x="9406" y="22918"/>
                  </a:lnTo>
                  <a:cubicBezTo>
                    <a:pt x="10476" y="24703"/>
                    <a:pt x="12407" y="25798"/>
                    <a:pt x="14497" y="25798"/>
                  </a:cubicBezTo>
                  <a:lnTo>
                    <a:pt x="26789" y="25798"/>
                  </a:lnTo>
                  <a:cubicBezTo>
                    <a:pt x="27679" y="25798"/>
                    <a:pt x="28404" y="25076"/>
                    <a:pt x="28404" y="24182"/>
                  </a:cubicBezTo>
                  <a:lnTo>
                    <a:pt x="28404" y="23267"/>
                  </a:lnTo>
                  <a:cubicBezTo>
                    <a:pt x="28404" y="22865"/>
                    <a:pt x="28257" y="22499"/>
                    <a:pt x="28013" y="22215"/>
                  </a:cubicBezTo>
                  <a:cubicBezTo>
                    <a:pt x="28953" y="22075"/>
                    <a:pt x="29675" y="21260"/>
                    <a:pt x="29675" y="20280"/>
                  </a:cubicBezTo>
                  <a:lnTo>
                    <a:pt x="29675" y="18938"/>
                  </a:lnTo>
                  <a:cubicBezTo>
                    <a:pt x="29675" y="18345"/>
                    <a:pt x="29413" y="17813"/>
                    <a:pt x="28993" y="17455"/>
                  </a:cubicBezTo>
                  <a:cubicBezTo>
                    <a:pt x="29823" y="17210"/>
                    <a:pt x="30476" y="16363"/>
                    <a:pt x="30476" y="15415"/>
                  </a:cubicBezTo>
                  <a:lnTo>
                    <a:pt x="30476" y="14073"/>
                  </a:lnTo>
                  <a:cubicBezTo>
                    <a:pt x="30476" y="13247"/>
                    <a:pt x="29962" y="12597"/>
                    <a:pt x="29187" y="12364"/>
                  </a:cubicBezTo>
                  <a:cubicBezTo>
                    <a:pt x="29629" y="11969"/>
                    <a:pt x="29919" y="11380"/>
                    <a:pt x="29919" y="10745"/>
                  </a:cubicBezTo>
                  <a:lnTo>
                    <a:pt x="29919" y="9402"/>
                  </a:lnTo>
                  <a:cubicBezTo>
                    <a:pt x="29919" y="8354"/>
                    <a:pt x="29097" y="7596"/>
                    <a:pt x="27962" y="7596"/>
                  </a:cubicBezTo>
                  <a:lnTo>
                    <a:pt x="17696" y="7596"/>
                  </a:lnTo>
                  <a:lnTo>
                    <a:pt x="18575" y="5694"/>
                  </a:lnTo>
                  <a:cubicBezTo>
                    <a:pt x="19476" y="3752"/>
                    <a:pt x="18625" y="1368"/>
                    <a:pt x="16723" y="485"/>
                  </a:cubicBezTo>
                  <a:lnTo>
                    <a:pt x="15972" y="137"/>
                  </a:lnTo>
                  <a:cubicBezTo>
                    <a:pt x="15772" y="43"/>
                    <a:pt x="15566" y="1"/>
                    <a:pt x="15362" y="1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38"/>
          <p:cNvGrpSpPr/>
          <p:nvPr/>
        </p:nvGrpSpPr>
        <p:grpSpPr>
          <a:xfrm>
            <a:off x="7582725" y="1554050"/>
            <a:ext cx="530175" cy="928400"/>
            <a:chOff x="7582725" y="1554050"/>
            <a:chExt cx="530175" cy="928400"/>
          </a:xfrm>
        </p:grpSpPr>
        <p:sp>
          <p:nvSpPr>
            <p:cNvPr id="1152" name="Google Shape;1152;p38"/>
            <p:cNvSpPr/>
            <p:nvPr/>
          </p:nvSpPr>
          <p:spPr>
            <a:xfrm>
              <a:off x="7613125" y="1909200"/>
              <a:ext cx="55075" cy="127450"/>
            </a:xfrm>
            <a:custGeom>
              <a:avLst/>
              <a:gdLst/>
              <a:ahLst/>
              <a:cxnLst/>
              <a:rect l="l" t="t" r="r" b="b"/>
              <a:pathLst>
                <a:path w="2203" h="5098" extrusionOk="0">
                  <a:moveTo>
                    <a:pt x="2202" y="1"/>
                  </a:moveTo>
                  <a:cubicBezTo>
                    <a:pt x="1351" y="1"/>
                    <a:pt x="604" y="553"/>
                    <a:pt x="360" y="1368"/>
                  </a:cubicBezTo>
                  <a:lnTo>
                    <a:pt x="1" y="2556"/>
                  </a:lnTo>
                  <a:lnTo>
                    <a:pt x="2202" y="5098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3" name="Google Shape;1153;p38"/>
            <p:cNvGrpSpPr/>
            <p:nvPr/>
          </p:nvGrpSpPr>
          <p:grpSpPr>
            <a:xfrm>
              <a:off x="7582725" y="1554050"/>
              <a:ext cx="530175" cy="928400"/>
              <a:chOff x="7582725" y="1554050"/>
              <a:chExt cx="530175" cy="928400"/>
            </a:xfrm>
          </p:grpSpPr>
          <p:sp>
            <p:nvSpPr>
              <p:cNvPr id="1154" name="Google Shape;1154;p38"/>
              <p:cNvSpPr/>
              <p:nvPr/>
            </p:nvSpPr>
            <p:spPr>
              <a:xfrm>
                <a:off x="7740225" y="2233175"/>
                <a:ext cx="290175" cy="76325"/>
              </a:xfrm>
              <a:custGeom>
                <a:avLst/>
                <a:gdLst/>
                <a:ahLst/>
                <a:cxnLst/>
                <a:rect l="l" t="t" r="r" b="b"/>
                <a:pathLst>
                  <a:path w="11607" h="3053" extrusionOk="0">
                    <a:moveTo>
                      <a:pt x="0" y="1"/>
                    </a:moveTo>
                    <a:lnTo>
                      <a:pt x="0" y="3053"/>
                    </a:lnTo>
                    <a:lnTo>
                      <a:pt x="11607" y="3053"/>
                    </a:lnTo>
                    <a:lnTo>
                      <a:pt x="11607" y="1"/>
                    </a:lnTo>
                    <a:close/>
                  </a:path>
                </a:pathLst>
              </a:custGeom>
              <a:solidFill>
                <a:srgbClr val="F8A8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8"/>
              <p:cNvSpPr/>
              <p:nvPr/>
            </p:nvSpPr>
            <p:spPr>
              <a:xfrm>
                <a:off x="7593575" y="1564550"/>
                <a:ext cx="508825" cy="693525"/>
              </a:xfrm>
              <a:custGeom>
                <a:avLst/>
                <a:gdLst/>
                <a:ahLst/>
                <a:cxnLst/>
                <a:rect l="l" t="t" r="r" b="b"/>
                <a:pathLst>
                  <a:path w="20353" h="27741" extrusionOk="0">
                    <a:moveTo>
                      <a:pt x="4653" y="1"/>
                    </a:moveTo>
                    <a:cubicBezTo>
                      <a:pt x="3734" y="1"/>
                      <a:pt x="2984" y="747"/>
                      <a:pt x="2984" y="1670"/>
                    </a:cubicBezTo>
                    <a:lnTo>
                      <a:pt x="2984" y="12985"/>
                    </a:lnTo>
                    <a:lnTo>
                      <a:pt x="2984" y="13787"/>
                    </a:lnTo>
                    <a:cubicBezTo>
                      <a:pt x="2133" y="13787"/>
                      <a:pt x="1386" y="14339"/>
                      <a:pt x="1142" y="15154"/>
                    </a:cubicBezTo>
                    <a:lnTo>
                      <a:pt x="443" y="17477"/>
                    </a:lnTo>
                    <a:cubicBezTo>
                      <a:pt x="1" y="18930"/>
                      <a:pt x="277" y="20510"/>
                      <a:pt x="1182" y="21735"/>
                    </a:cubicBezTo>
                    <a:lnTo>
                      <a:pt x="4183" y="25920"/>
                    </a:lnTo>
                    <a:cubicBezTo>
                      <a:pt x="4552" y="26290"/>
                      <a:pt x="5009" y="26606"/>
                      <a:pt x="5508" y="26854"/>
                    </a:cubicBezTo>
                    <a:cubicBezTo>
                      <a:pt x="6373" y="27414"/>
                      <a:pt x="7400" y="27740"/>
                      <a:pt x="8509" y="27740"/>
                    </a:cubicBezTo>
                    <a:lnTo>
                      <a:pt x="14831" y="27740"/>
                    </a:lnTo>
                    <a:cubicBezTo>
                      <a:pt x="17879" y="27740"/>
                      <a:pt x="20352" y="25271"/>
                      <a:pt x="20352" y="22219"/>
                    </a:cubicBezTo>
                    <a:lnTo>
                      <a:pt x="20352" y="12985"/>
                    </a:lnTo>
                    <a:lnTo>
                      <a:pt x="20352" y="5705"/>
                    </a:lnTo>
                    <a:cubicBezTo>
                      <a:pt x="20352" y="5045"/>
                      <a:pt x="19817" y="4510"/>
                      <a:pt x="19157" y="4510"/>
                    </a:cubicBezTo>
                    <a:lnTo>
                      <a:pt x="18238" y="4510"/>
                    </a:lnTo>
                    <a:cubicBezTo>
                      <a:pt x="17577" y="4510"/>
                      <a:pt x="17042" y="5045"/>
                      <a:pt x="17042" y="5705"/>
                    </a:cubicBezTo>
                    <a:lnTo>
                      <a:pt x="17042" y="12985"/>
                    </a:lnTo>
                    <a:lnTo>
                      <a:pt x="16791" y="12985"/>
                    </a:lnTo>
                    <a:lnTo>
                      <a:pt x="16791" y="8997"/>
                    </a:lnTo>
                    <a:cubicBezTo>
                      <a:pt x="16791" y="8146"/>
                      <a:pt x="16102" y="7457"/>
                      <a:pt x="15251" y="7457"/>
                    </a:cubicBezTo>
                    <a:lnTo>
                      <a:pt x="13909" y="7457"/>
                    </a:lnTo>
                    <a:cubicBezTo>
                      <a:pt x="13061" y="7457"/>
                      <a:pt x="12371" y="8146"/>
                      <a:pt x="12371" y="8997"/>
                    </a:cubicBezTo>
                    <a:lnTo>
                      <a:pt x="12371" y="12932"/>
                    </a:lnTo>
                    <a:lnTo>
                      <a:pt x="12371" y="12985"/>
                    </a:lnTo>
                    <a:lnTo>
                      <a:pt x="12078" y="12985"/>
                    </a:lnTo>
                    <a:lnTo>
                      <a:pt x="12078" y="8196"/>
                    </a:lnTo>
                    <a:cubicBezTo>
                      <a:pt x="12078" y="7350"/>
                      <a:pt x="11388" y="6660"/>
                      <a:pt x="10537" y="6660"/>
                    </a:cubicBezTo>
                    <a:lnTo>
                      <a:pt x="9195" y="6660"/>
                    </a:lnTo>
                    <a:cubicBezTo>
                      <a:pt x="8348" y="6660"/>
                      <a:pt x="7659" y="7350"/>
                      <a:pt x="7659" y="8196"/>
                    </a:cubicBezTo>
                    <a:lnTo>
                      <a:pt x="7659" y="12932"/>
                    </a:lnTo>
                    <a:lnTo>
                      <a:pt x="7659" y="12985"/>
                    </a:lnTo>
                    <a:lnTo>
                      <a:pt x="7404" y="12985"/>
                    </a:lnTo>
                    <a:lnTo>
                      <a:pt x="7404" y="1670"/>
                    </a:lnTo>
                    <a:cubicBezTo>
                      <a:pt x="7404" y="747"/>
                      <a:pt x="6657" y="1"/>
                      <a:pt x="5737" y="1"/>
                    </a:cubicBezTo>
                    <a:close/>
                  </a:path>
                </a:pathLst>
              </a:custGeom>
              <a:solidFill>
                <a:srgbClr val="F0C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8"/>
              <p:cNvSpPr/>
              <p:nvPr/>
            </p:nvSpPr>
            <p:spPr>
              <a:xfrm>
                <a:off x="7710725" y="2309475"/>
                <a:ext cx="349225" cy="162475"/>
              </a:xfrm>
              <a:custGeom>
                <a:avLst/>
                <a:gdLst/>
                <a:ahLst/>
                <a:cxnLst/>
                <a:rect l="l" t="t" r="r" b="b"/>
                <a:pathLst>
                  <a:path w="13969" h="6499" extrusionOk="0">
                    <a:moveTo>
                      <a:pt x="0" y="1"/>
                    </a:moveTo>
                    <a:lnTo>
                      <a:pt x="0" y="6499"/>
                    </a:lnTo>
                    <a:lnTo>
                      <a:pt x="13968" y="6499"/>
                    </a:lnTo>
                    <a:lnTo>
                      <a:pt x="139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8"/>
              <p:cNvSpPr/>
              <p:nvPr/>
            </p:nvSpPr>
            <p:spPr>
              <a:xfrm>
                <a:off x="8000850" y="2309475"/>
                <a:ext cx="59100" cy="16247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6499" extrusionOk="0">
                    <a:moveTo>
                      <a:pt x="1" y="1"/>
                    </a:moveTo>
                    <a:lnTo>
                      <a:pt x="1" y="6499"/>
                    </a:lnTo>
                    <a:lnTo>
                      <a:pt x="2363" y="6499"/>
                    </a:lnTo>
                    <a:lnTo>
                      <a:pt x="2363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8"/>
              <p:cNvSpPr/>
              <p:nvPr/>
            </p:nvSpPr>
            <p:spPr>
              <a:xfrm>
                <a:off x="7928350" y="1677275"/>
                <a:ext cx="174050" cy="58080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23232" extrusionOk="0">
                    <a:moveTo>
                      <a:pt x="4847" y="1"/>
                    </a:moveTo>
                    <a:cubicBezTo>
                      <a:pt x="4757" y="1"/>
                      <a:pt x="4671" y="11"/>
                      <a:pt x="4589" y="29"/>
                    </a:cubicBezTo>
                    <a:cubicBezTo>
                      <a:pt x="5124" y="148"/>
                      <a:pt x="5522" y="625"/>
                      <a:pt x="5522" y="1196"/>
                    </a:cubicBezTo>
                    <a:lnTo>
                      <a:pt x="5522" y="8476"/>
                    </a:lnTo>
                    <a:lnTo>
                      <a:pt x="5522" y="17710"/>
                    </a:lnTo>
                    <a:cubicBezTo>
                      <a:pt x="5522" y="20762"/>
                      <a:pt x="3052" y="23231"/>
                      <a:pt x="1" y="23231"/>
                    </a:cubicBezTo>
                    <a:lnTo>
                      <a:pt x="1440" y="23231"/>
                    </a:lnTo>
                    <a:cubicBezTo>
                      <a:pt x="4488" y="23231"/>
                      <a:pt x="6961" y="20762"/>
                      <a:pt x="6961" y="17710"/>
                    </a:cubicBezTo>
                    <a:lnTo>
                      <a:pt x="6961" y="8476"/>
                    </a:lnTo>
                    <a:lnTo>
                      <a:pt x="6961" y="1196"/>
                    </a:lnTo>
                    <a:cubicBezTo>
                      <a:pt x="6961" y="536"/>
                      <a:pt x="6426" y="1"/>
                      <a:pt x="5766" y="1"/>
                    </a:cubicBezTo>
                    <a:close/>
                  </a:path>
                </a:pathLst>
              </a:custGeom>
              <a:solidFill>
                <a:srgbClr val="F8A8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8"/>
              <p:cNvSpPr/>
              <p:nvPr/>
            </p:nvSpPr>
            <p:spPr>
              <a:xfrm>
                <a:off x="7582725" y="1554050"/>
                <a:ext cx="530175" cy="928400"/>
              </a:xfrm>
              <a:custGeom>
                <a:avLst/>
                <a:gdLst/>
                <a:ahLst/>
                <a:cxnLst/>
                <a:rect l="l" t="t" r="r" b="b"/>
                <a:pathLst>
                  <a:path w="21207" h="37136" extrusionOk="0">
                    <a:moveTo>
                      <a:pt x="6171" y="837"/>
                    </a:moveTo>
                    <a:cubicBezTo>
                      <a:pt x="6860" y="837"/>
                      <a:pt x="7420" y="1397"/>
                      <a:pt x="7420" y="2090"/>
                    </a:cubicBezTo>
                    <a:lnTo>
                      <a:pt x="7420" y="13405"/>
                    </a:lnTo>
                    <a:cubicBezTo>
                      <a:pt x="7420" y="13635"/>
                      <a:pt x="7607" y="13822"/>
                      <a:pt x="7838" y="13822"/>
                    </a:cubicBezTo>
                    <a:lnTo>
                      <a:pt x="8093" y="13822"/>
                    </a:lnTo>
                    <a:cubicBezTo>
                      <a:pt x="8207" y="13822"/>
                      <a:pt x="8315" y="13776"/>
                      <a:pt x="8394" y="13696"/>
                    </a:cubicBezTo>
                    <a:cubicBezTo>
                      <a:pt x="8473" y="13617"/>
                      <a:pt x="8516" y="13506"/>
                      <a:pt x="8512" y="13395"/>
                    </a:cubicBezTo>
                    <a:cubicBezTo>
                      <a:pt x="8512" y="13380"/>
                      <a:pt x="8512" y="13366"/>
                      <a:pt x="8509" y="13352"/>
                    </a:cubicBezTo>
                    <a:lnTo>
                      <a:pt x="8509" y="8616"/>
                    </a:lnTo>
                    <a:cubicBezTo>
                      <a:pt x="8509" y="7999"/>
                      <a:pt x="9011" y="7496"/>
                      <a:pt x="9629" y="7496"/>
                    </a:cubicBezTo>
                    <a:lnTo>
                      <a:pt x="10971" y="7496"/>
                    </a:lnTo>
                    <a:cubicBezTo>
                      <a:pt x="11589" y="7496"/>
                      <a:pt x="12091" y="7999"/>
                      <a:pt x="12091" y="8616"/>
                    </a:cubicBezTo>
                    <a:lnTo>
                      <a:pt x="12091" y="13405"/>
                    </a:lnTo>
                    <a:cubicBezTo>
                      <a:pt x="12091" y="13635"/>
                      <a:pt x="12278" y="13822"/>
                      <a:pt x="12512" y="13822"/>
                    </a:cubicBezTo>
                    <a:lnTo>
                      <a:pt x="12805" y="13822"/>
                    </a:lnTo>
                    <a:cubicBezTo>
                      <a:pt x="12921" y="13822"/>
                      <a:pt x="13029" y="13776"/>
                      <a:pt x="13107" y="13696"/>
                    </a:cubicBezTo>
                    <a:cubicBezTo>
                      <a:pt x="13186" y="13617"/>
                      <a:pt x="13229" y="13506"/>
                      <a:pt x="13226" y="13395"/>
                    </a:cubicBezTo>
                    <a:cubicBezTo>
                      <a:pt x="13226" y="13380"/>
                      <a:pt x="13226" y="13366"/>
                      <a:pt x="13222" y="13352"/>
                    </a:cubicBezTo>
                    <a:lnTo>
                      <a:pt x="13222" y="9417"/>
                    </a:lnTo>
                    <a:cubicBezTo>
                      <a:pt x="13222" y="8800"/>
                      <a:pt x="13725" y="8297"/>
                      <a:pt x="14343" y="8297"/>
                    </a:cubicBezTo>
                    <a:lnTo>
                      <a:pt x="15685" y="8297"/>
                    </a:lnTo>
                    <a:cubicBezTo>
                      <a:pt x="16303" y="8297"/>
                      <a:pt x="16805" y="8800"/>
                      <a:pt x="16805" y="9417"/>
                    </a:cubicBezTo>
                    <a:lnTo>
                      <a:pt x="16805" y="13405"/>
                    </a:lnTo>
                    <a:cubicBezTo>
                      <a:pt x="16805" y="13635"/>
                      <a:pt x="16992" y="13822"/>
                      <a:pt x="17225" y="13822"/>
                    </a:cubicBezTo>
                    <a:lnTo>
                      <a:pt x="17476" y="13822"/>
                    </a:lnTo>
                    <a:cubicBezTo>
                      <a:pt x="17706" y="13822"/>
                      <a:pt x="17893" y="13635"/>
                      <a:pt x="17893" y="13405"/>
                    </a:cubicBezTo>
                    <a:lnTo>
                      <a:pt x="17893" y="6125"/>
                    </a:lnTo>
                    <a:cubicBezTo>
                      <a:pt x="17893" y="5698"/>
                      <a:pt x="18245" y="5349"/>
                      <a:pt x="18672" y="5349"/>
                    </a:cubicBezTo>
                    <a:lnTo>
                      <a:pt x="19591" y="5349"/>
                    </a:lnTo>
                    <a:cubicBezTo>
                      <a:pt x="20018" y="5349"/>
                      <a:pt x="20366" y="5698"/>
                      <a:pt x="20366" y="6125"/>
                    </a:cubicBezTo>
                    <a:lnTo>
                      <a:pt x="20370" y="22639"/>
                    </a:lnTo>
                    <a:cubicBezTo>
                      <a:pt x="20370" y="24510"/>
                      <a:pt x="19347" y="26226"/>
                      <a:pt x="17706" y="27123"/>
                    </a:cubicBezTo>
                    <a:cubicBezTo>
                      <a:pt x="17574" y="27195"/>
                      <a:pt x="17487" y="27335"/>
                      <a:pt x="17487" y="27489"/>
                    </a:cubicBezTo>
                    <a:lnTo>
                      <a:pt x="17487" y="29802"/>
                    </a:lnTo>
                    <a:lnTo>
                      <a:pt x="6717" y="29802"/>
                    </a:lnTo>
                    <a:lnTo>
                      <a:pt x="6717" y="27489"/>
                    </a:lnTo>
                    <a:cubicBezTo>
                      <a:pt x="6717" y="27335"/>
                      <a:pt x="6635" y="27195"/>
                      <a:pt x="6502" y="27123"/>
                    </a:cubicBezTo>
                    <a:cubicBezTo>
                      <a:pt x="6398" y="27066"/>
                      <a:pt x="6287" y="27001"/>
                      <a:pt x="6168" y="26925"/>
                    </a:cubicBezTo>
                    <a:cubicBezTo>
                      <a:pt x="6157" y="26915"/>
                      <a:pt x="6143" y="26907"/>
                      <a:pt x="6128" y="26900"/>
                    </a:cubicBezTo>
                    <a:cubicBezTo>
                      <a:pt x="5665" y="26670"/>
                      <a:pt x="5263" y="26390"/>
                      <a:pt x="4937" y="26067"/>
                    </a:cubicBezTo>
                    <a:lnTo>
                      <a:pt x="1954" y="21903"/>
                    </a:lnTo>
                    <a:cubicBezTo>
                      <a:pt x="1131" y="20793"/>
                      <a:pt x="877" y="19340"/>
                      <a:pt x="1275" y="18015"/>
                    </a:cubicBezTo>
                    <a:lnTo>
                      <a:pt x="1975" y="15693"/>
                    </a:lnTo>
                    <a:cubicBezTo>
                      <a:pt x="2126" y="15190"/>
                      <a:pt x="2517" y="14823"/>
                      <a:pt x="3001" y="14684"/>
                    </a:cubicBezTo>
                    <a:lnTo>
                      <a:pt x="3001" y="19947"/>
                    </a:lnTo>
                    <a:cubicBezTo>
                      <a:pt x="3001" y="20177"/>
                      <a:pt x="3188" y="20363"/>
                      <a:pt x="3418" y="20363"/>
                    </a:cubicBezTo>
                    <a:cubicBezTo>
                      <a:pt x="3651" y="20363"/>
                      <a:pt x="3838" y="20177"/>
                      <a:pt x="3838" y="19947"/>
                    </a:cubicBezTo>
                    <a:lnTo>
                      <a:pt x="3838" y="2090"/>
                    </a:lnTo>
                    <a:cubicBezTo>
                      <a:pt x="3838" y="1397"/>
                      <a:pt x="4398" y="837"/>
                      <a:pt x="5087" y="837"/>
                    </a:cubicBezTo>
                    <a:close/>
                    <a:moveTo>
                      <a:pt x="18669" y="30637"/>
                    </a:moveTo>
                    <a:lnTo>
                      <a:pt x="18669" y="36299"/>
                    </a:lnTo>
                    <a:lnTo>
                      <a:pt x="5536" y="36299"/>
                    </a:lnTo>
                    <a:lnTo>
                      <a:pt x="5536" y="30637"/>
                    </a:lnTo>
                    <a:close/>
                    <a:moveTo>
                      <a:pt x="5087" y="0"/>
                    </a:moveTo>
                    <a:cubicBezTo>
                      <a:pt x="3939" y="0"/>
                      <a:pt x="3001" y="938"/>
                      <a:pt x="3001" y="2090"/>
                    </a:cubicBezTo>
                    <a:lnTo>
                      <a:pt x="3001" y="13822"/>
                    </a:lnTo>
                    <a:cubicBezTo>
                      <a:pt x="2143" y="13973"/>
                      <a:pt x="1432" y="14590"/>
                      <a:pt x="1174" y="15452"/>
                    </a:cubicBezTo>
                    <a:lnTo>
                      <a:pt x="474" y="17774"/>
                    </a:lnTo>
                    <a:cubicBezTo>
                      <a:pt x="0" y="19350"/>
                      <a:pt x="302" y="21081"/>
                      <a:pt x="1278" y="22399"/>
                    </a:cubicBezTo>
                    <a:lnTo>
                      <a:pt x="4276" y="26584"/>
                    </a:lnTo>
                    <a:cubicBezTo>
                      <a:pt x="4290" y="26602"/>
                      <a:pt x="4305" y="26620"/>
                      <a:pt x="4319" y="26635"/>
                    </a:cubicBezTo>
                    <a:cubicBezTo>
                      <a:pt x="4711" y="27030"/>
                      <a:pt x="5188" y="27367"/>
                      <a:pt x="5733" y="27640"/>
                    </a:cubicBezTo>
                    <a:cubicBezTo>
                      <a:pt x="5783" y="27672"/>
                      <a:pt x="5834" y="27701"/>
                      <a:pt x="5881" y="27729"/>
                    </a:cubicBezTo>
                    <a:lnTo>
                      <a:pt x="5881" y="29802"/>
                    </a:lnTo>
                    <a:lnTo>
                      <a:pt x="5120" y="29802"/>
                    </a:lnTo>
                    <a:cubicBezTo>
                      <a:pt x="4887" y="29802"/>
                      <a:pt x="4700" y="29988"/>
                      <a:pt x="4700" y="30218"/>
                    </a:cubicBezTo>
                    <a:lnTo>
                      <a:pt x="4700" y="36716"/>
                    </a:lnTo>
                    <a:cubicBezTo>
                      <a:pt x="4700" y="36948"/>
                      <a:pt x="4887" y="37135"/>
                      <a:pt x="5120" y="37135"/>
                    </a:cubicBezTo>
                    <a:lnTo>
                      <a:pt x="19088" y="37135"/>
                    </a:lnTo>
                    <a:cubicBezTo>
                      <a:pt x="19318" y="37135"/>
                      <a:pt x="19504" y="36948"/>
                      <a:pt x="19504" y="36716"/>
                    </a:cubicBezTo>
                    <a:lnTo>
                      <a:pt x="19504" y="30218"/>
                    </a:lnTo>
                    <a:cubicBezTo>
                      <a:pt x="19504" y="29988"/>
                      <a:pt x="19318" y="29802"/>
                      <a:pt x="19088" y="29802"/>
                    </a:cubicBezTo>
                    <a:lnTo>
                      <a:pt x="18324" y="29802"/>
                    </a:lnTo>
                    <a:lnTo>
                      <a:pt x="18324" y="27734"/>
                    </a:lnTo>
                    <a:cubicBezTo>
                      <a:pt x="20108" y="26660"/>
                      <a:pt x="21206" y="24732"/>
                      <a:pt x="21206" y="22639"/>
                    </a:cubicBezTo>
                    <a:lnTo>
                      <a:pt x="21203" y="6125"/>
                    </a:lnTo>
                    <a:cubicBezTo>
                      <a:pt x="21203" y="5235"/>
                      <a:pt x="20481" y="4514"/>
                      <a:pt x="19591" y="4514"/>
                    </a:cubicBezTo>
                    <a:lnTo>
                      <a:pt x="18672" y="4514"/>
                    </a:lnTo>
                    <a:cubicBezTo>
                      <a:pt x="17781" y="4514"/>
                      <a:pt x="17057" y="5235"/>
                      <a:pt x="17057" y="6125"/>
                    </a:cubicBezTo>
                    <a:lnTo>
                      <a:pt x="17057" y="8025"/>
                    </a:lnTo>
                    <a:cubicBezTo>
                      <a:pt x="16704" y="7676"/>
                      <a:pt x="16220" y="7460"/>
                      <a:pt x="15685" y="7460"/>
                    </a:cubicBezTo>
                    <a:lnTo>
                      <a:pt x="14343" y="7460"/>
                    </a:lnTo>
                    <a:cubicBezTo>
                      <a:pt x="13753" y="7460"/>
                      <a:pt x="13226" y="7723"/>
                      <a:pt x="12867" y="8132"/>
                    </a:cubicBezTo>
                    <a:cubicBezTo>
                      <a:pt x="12651" y="7288"/>
                      <a:pt x="11884" y="6660"/>
                      <a:pt x="10971" y="6660"/>
                    </a:cubicBezTo>
                    <a:lnTo>
                      <a:pt x="9629" y="6660"/>
                    </a:lnTo>
                    <a:cubicBezTo>
                      <a:pt x="9094" y="6660"/>
                      <a:pt x="8609" y="6875"/>
                      <a:pt x="8257" y="7223"/>
                    </a:cubicBezTo>
                    <a:lnTo>
                      <a:pt x="8257" y="2090"/>
                    </a:lnTo>
                    <a:cubicBezTo>
                      <a:pt x="8257" y="938"/>
                      <a:pt x="7321" y="0"/>
                      <a:pt x="6171" y="0"/>
                    </a:cubicBezTo>
                    <a:close/>
                  </a:path>
                </a:pathLst>
              </a:custGeom>
              <a:solidFill>
                <a:srgbClr val="2423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0" name="Google Shape;1160;p38"/>
          <p:cNvGrpSpPr/>
          <p:nvPr/>
        </p:nvGrpSpPr>
        <p:grpSpPr>
          <a:xfrm>
            <a:off x="5513725" y="2561325"/>
            <a:ext cx="616150" cy="964650"/>
            <a:chOff x="5513725" y="2561325"/>
            <a:chExt cx="616150" cy="964650"/>
          </a:xfrm>
        </p:grpSpPr>
        <p:sp>
          <p:nvSpPr>
            <p:cNvPr id="1161" name="Google Shape;1161;p38"/>
            <p:cNvSpPr/>
            <p:nvPr/>
          </p:nvSpPr>
          <p:spPr>
            <a:xfrm>
              <a:off x="5757200" y="3276700"/>
              <a:ext cx="290200" cy="76325"/>
            </a:xfrm>
            <a:custGeom>
              <a:avLst/>
              <a:gdLst/>
              <a:ahLst/>
              <a:cxnLst/>
              <a:rect l="l" t="t" r="r" b="b"/>
              <a:pathLst>
                <a:path w="11608" h="3053" extrusionOk="0">
                  <a:moveTo>
                    <a:pt x="1" y="1"/>
                  </a:moveTo>
                  <a:lnTo>
                    <a:pt x="1" y="3053"/>
                  </a:lnTo>
                  <a:lnTo>
                    <a:pt x="11608" y="3053"/>
                  </a:lnTo>
                  <a:lnTo>
                    <a:pt x="11608" y="1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5727675" y="3353000"/>
              <a:ext cx="349250" cy="162475"/>
            </a:xfrm>
            <a:custGeom>
              <a:avLst/>
              <a:gdLst/>
              <a:ahLst/>
              <a:cxnLst/>
              <a:rect l="l" t="t" r="r" b="b"/>
              <a:pathLst>
                <a:path w="13970" h="6499" extrusionOk="0">
                  <a:moveTo>
                    <a:pt x="1" y="1"/>
                  </a:moveTo>
                  <a:lnTo>
                    <a:pt x="1" y="6498"/>
                  </a:lnTo>
                  <a:lnTo>
                    <a:pt x="13970" y="6498"/>
                  </a:lnTo>
                  <a:lnTo>
                    <a:pt x="13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6017850" y="3353000"/>
              <a:ext cx="59075" cy="162475"/>
            </a:xfrm>
            <a:custGeom>
              <a:avLst/>
              <a:gdLst/>
              <a:ahLst/>
              <a:cxnLst/>
              <a:rect l="l" t="t" r="r" b="b"/>
              <a:pathLst>
                <a:path w="2363" h="6499" extrusionOk="0">
                  <a:moveTo>
                    <a:pt x="0" y="1"/>
                  </a:moveTo>
                  <a:lnTo>
                    <a:pt x="0" y="6498"/>
                  </a:lnTo>
                  <a:lnTo>
                    <a:pt x="2363" y="6498"/>
                  </a:lnTo>
                  <a:lnTo>
                    <a:pt x="236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5521075" y="2571825"/>
              <a:ext cx="598300" cy="729775"/>
            </a:xfrm>
            <a:custGeom>
              <a:avLst/>
              <a:gdLst/>
              <a:ahLst/>
              <a:cxnLst/>
              <a:rect l="l" t="t" r="r" b="b"/>
              <a:pathLst>
                <a:path w="23932" h="29191" extrusionOk="0">
                  <a:moveTo>
                    <a:pt x="12946" y="0"/>
                  </a:moveTo>
                  <a:cubicBezTo>
                    <a:pt x="12027" y="0"/>
                    <a:pt x="11277" y="747"/>
                    <a:pt x="11277" y="1670"/>
                  </a:cubicBezTo>
                  <a:lnTo>
                    <a:pt x="11277" y="14435"/>
                  </a:lnTo>
                  <a:lnTo>
                    <a:pt x="10982" y="14435"/>
                  </a:lnTo>
                  <a:lnTo>
                    <a:pt x="10982" y="10422"/>
                  </a:lnTo>
                  <a:cubicBezTo>
                    <a:pt x="10982" y="9499"/>
                    <a:pt x="10236" y="8752"/>
                    <a:pt x="9317" y="8752"/>
                  </a:cubicBezTo>
                  <a:lnTo>
                    <a:pt x="3508" y="8752"/>
                  </a:lnTo>
                  <a:cubicBezTo>
                    <a:pt x="2165" y="8752"/>
                    <a:pt x="1077" y="9840"/>
                    <a:pt x="1077" y="11183"/>
                  </a:cubicBezTo>
                  <a:lnTo>
                    <a:pt x="1077" y="14730"/>
                  </a:lnTo>
                  <a:cubicBezTo>
                    <a:pt x="1077" y="15653"/>
                    <a:pt x="1824" y="16399"/>
                    <a:pt x="2747" y="16399"/>
                  </a:cubicBezTo>
                  <a:lnTo>
                    <a:pt x="3827" y="16399"/>
                  </a:lnTo>
                  <a:cubicBezTo>
                    <a:pt x="4750" y="16399"/>
                    <a:pt x="5497" y="15653"/>
                    <a:pt x="5497" y="14730"/>
                  </a:cubicBezTo>
                  <a:lnTo>
                    <a:pt x="5497" y="13732"/>
                  </a:lnTo>
                  <a:cubicBezTo>
                    <a:pt x="5497" y="13423"/>
                    <a:pt x="5748" y="13172"/>
                    <a:pt x="6057" y="13172"/>
                  </a:cubicBezTo>
                  <a:cubicBezTo>
                    <a:pt x="6337" y="13172"/>
                    <a:pt x="6563" y="13398"/>
                    <a:pt x="6563" y="13681"/>
                  </a:cubicBezTo>
                  <a:lnTo>
                    <a:pt x="6563" y="14435"/>
                  </a:lnTo>
                  <a:lnTo>
                    <a:pt x="6563" y="18195"/>
                  </a:lnTo>
                  <a:lnTo>
                    <a:pt x="5881" y="17512"/>
                  </a:lnTo>
                  <a:cubicBezTo>
                    <a:pt x="5219" y="16850"/>
                    <a:pt x="4351" y="16519"/>
                    <a:pt x="3482" y="16519"/>
                  </a:cubicBezTo>
                  <a:cubicBezTo>
                    <a:pt x="2614" y="16519"/>
                    <a:pt x="1745" y="16850"/>
                    <a:pt x="1082" y="17512"/>
                  </a:cubicBezTo>
                  <a:lnTo>
                    <a:pt x="500" y="18097"/>
                  </a:lnTo>
                  <a:cubicBezTo>
                    <a:pt x="0" y="18593"/>
                    <a:pt x="0" y="19401"/>
                    <a:pt x="500" y="19900"/>
                  </a:cubicBezTo>
                  <a:lnTo>
                    <a:pt x="8347" y="27747"/>
                  </a:lnTo>
                  <a:cubicBezTo>
                    <a:pt x="8720" y="28121"/>
                    <a:pt x="9148" y="28405"/>
                    <a:pt x="9604" y="28602"/>
                  </a:cubicBezTo>
                  <a:cubicBezTo>
                    <a:pt x="10351" y="28978"/>
                    <a:pt x="11194" y="29190"/>
                    <a:pt x="12088" y="29190"/>
                  </a:cubicBezTo>
                  <a:lnTo>
                    <a:pt x="18410" y="29190"/>
                  </a:lnTo>
                  <a:cubicBezTo>
                    <a:pt x="21458" y="29190"/>
                    <a:pt x="23931" y="26721"/>
                    <a:pt x="23931" y="23669"/>
                  </a:cubicBezTo>
                  <a:lnTo>
                    <a:pt x="23931" y="14435"/>
                  </a:lnTo>
                  <a:lnTo>
                    <a:pt x="23931" y="7155"/>
                  </a:lnTo>
                  <a:cubicBezTo>
                    <a:pt x="23931" y="6495"/>
                    <a:pt x="23397" y="5960"/>
                    <a:pt x="22736" y="5960"/>
                  </a:cubicBezTo>
                  <a:lnTo>
                    <a:pt x="21817" y="5960"/>
                  </a:lnTo>
                  <a:cubicBezTo>
                    <a:pt x="21157" y="5960"/>
                    <a:pt x="20622" y="6495"/>
                    <a:pt x="20622" y="7155"/>
                  </a:cubicBezTo>
                  <a:lnTo>
                    <a:pt x="20622" y="14435"/>
                  </a:lnTo>
                  <a:lnTo>
                    <a:pt x="20410" y="14435"/>
                  </a:lnTo>
                  <a:lnTo>
                    <a:pt x="20410" y="3798"/>
                  </a:lnTo>
                  <a:cubicBezTo>
                    <a:pt x="20410" y="2876"/>
                    <a:pt x="19663" y="2129"/>
                    <a:pt x="18744" y="2129"/>
                  </a:cubicBezTo>
                  <a:lnTo>
                    <a:pt x="17660" y="2129"/>
                  </a:lnTo>
                  <a:cubicBezTo>
                    <a:pt x="16741" y="2129"/>
                    <a:pt x="15991" y="2876"/>
                    <a:pt x="15991" y="3798"/>
                  </a:cubicBezTo>
                  <a:lnTo>
                    <a:pt x="15991" y="14435"/>
                  </a:lnTo>
                  <a:lnTo>
                    <a:pt x="15696" y="14435"/>
                  </a:lnTo>
                  <a:lnTo>
                    <a:pt x="15696" y="1670"/>
                  </a:lnTo>
                  <a:cubicBezTo>
                    <a:pt x="15696" y="747"/>
                    <a:pt x="14949" y="0"/>
                    <a:pt x="14031" y="0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5567650" y="2984800"/>
              <a:ext cx="117525" cy="102300"/>
            </a:xfrm>
            <a:custGeom>
              <a:avLst/>
              <a:gdLst/>
              <a:ahLst/>
              <a:cxnLst/>
              <a:rect l="l" t="t" r="r" b="b"/>
              <a:pathLst>
                <a:path w="4701" h="4092" extrusionOk="0">
                  <a:moveTo>
                    <a:pt x="1622" y="1"/>
                  </a:moveTo>
                  <a:cubicBezTo>
                    <a:pt x="1064" y="1"/>
                    <a:pt x="506" y="138"/>
                    <a:pt x="1" y="412"/>
                  </a:cubicBezTo>
                  <a:cubicBezTo>
                    <a:pt x="726" y="501"/>
                    <a:pt x="1429" y="821"/>
                    <a:pt x="1986" y="1377"/>
                  </a:cubicBezTo>
                  <a:lnTo>
                    <a:pt x="4700" y="4091"/>
                  </a:lnTo>
                  <a:lnTo>
                    <a:pt x="4700" y="1676"/>
                  </a:lnTo>
                  <a:lnTo>
                    <a:pt x="4018" y="993"/>
                  </a:lnTo>
                  <a:cubicBezTo>
                    <a:pt x="3356" y="332"/>
                    <a:pt x="2490" y="1"/>
                    <a:pt x="1622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5945325" y="2720800"/>
              <a:ext cx="174050" cy="580800"/>
            </a:xfrm>
            <a:custGeom>
              <a:avLst/>
              <a:gdLst/>
              <a:ahLst/>
              <a:cxnLst/>
              <a:rect l="l" t="t" r="r" b="b"/>
              <a:pathLst>
                <a:path w="6962" h="23232" extrusionOk="0">
                  <a:moveTo>
                    <a:pt x="4847" y="1"/>
                  </a:moveTo>
                  <a:cubicBezTo>
                    <a:pt x="4757" y="1"/>
                    <a:pt x="4671" y="11"/>
                    <a:pt x="4588" y="29"/>
                  </a:cubicBezTo>
                  <a:cubicBezTo>
                    <a:pt x="5123" y="148"/>
                    <a:pt x="5522" y="625"/>
                    <a:pt x="5522" y="1196"/>
                  </a:cubicBezTo>
                  <a:lnTo>
                    <a:pt x="5522" y="8476"/>
                  </a:lnTo>
                  <a:lnTo>
                    <a:pt x="5526" y="8476"/>
                  </a:lnTo>
                  <a:lnTo>
                    <a:pt x="5526" y="17710"/>
                  </a:lnTo>
                  <a:cubicBezTo>
                    <a:pt x="5526" y="20762"/>
                    <a:pt x="3052" y="23231"/>
                    <a:pt x="0" y="23231"/>
                  </a:cubicBezTo>
                  <a:lnTo>
                    <a:pt x="1440" y="23231"/>
                  </a:lnTo>
                  <a:cubicBezTo>
                    <a:pt x="4488" y="23231"/>
                    <a:pt x="6961" y="20762"/>
                    <a:pt x="6961" y="17710"/>
                  </a:cubicBezTo>
                  <a:lnTo>
                    <a:pt x="6961" y="8476"/>
                  </a:lnTo>
                  <a:lnTo>
                    <a:pt x="6961" y="1196"/>
                  </a:lnTo>
                  <a:cubicBezTo>
                    <a:pt x="6961" y="536"/>
                    <a:pt x="6427" y="1"/>
                    <a:pt x="5766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5579425" y="2901125"/>
              <a:ext cx="93100" cy="80675"/>
            </a:xfrm>
            <a:custGeom>
              <a:avLst/>
              <a:gdLst/>
              <a:ahLst/>
              <a:cxnLst/>
              <a:rect l="l" t="t" r="r" b="b"/>
              <a:pathLst>
                <a:path w="3724" h="3227" extrusionOk="0">
                  <a:moveTo>
                    <a:pt x="1817" y="0"/>
                  </a:moveTo>
                  <a:cubicBezTo>
                    <a:pt x="1508" y="0"/>
                    <a:pt x="1257" y="251"/>
                    <a:pt x="1257" y="560"/>
                  </a:cubicBezTo>
                  <a:lnTo>
                    <a:pt x="1257" y="1558"/>
                  </a:lnTo>
                  <a:cubicBezTo>
                    <a:pt x="1257" y="2337"/>
                    <a:pt x="721" y="2990"/>
                    <a:pt x="0" y="3174"/>
                  </a:cubicBezTo>
                  <a:cubicBezTo>
                    <a:pt x="133" y="3205"/>
                    <a:pt x="269" y="3227"/>
                    <a:pt x="413" y="3227"/>
                  </a:cubicBezTo>
                  <a:lnTo>
                    <a:pt x="1493" y="3227"/>
                  </a:lnTo>
                  <a:cubicBezTo>
                    <a:pt x="2416" y="3227"/>
                    <a:pt x="3163" y="2481"/>
                    <a:pt x="3163" y="1558"/>
                  </a:cubicBezTo>
                  <a:lnTo>
                    <a:pt x="3163" y="560"/>
                  </a:lnTo>
                  <a:cubicBezTo>
                    <a:pt x="3163" y="251"/>
                    <a:pt x="3414" y="0"/>
                    <a:pt x="3723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5513725" y="2561325"/>
              <a:ext cx="616150" cy="964650"/>
            </a:xfrm>
            <a:custGeom>
              <a:avLst/>
              <a:gdLst/>
              <a:ahLst/>
              <a:cxnLst/>
              <a:rect l="l" t="t" r="r" b="b"/>
              <a:pathLst>
                <a:path w="24646" h="38586" extrusionOk="0">
                  <a:moveTo>
                    <a:pt x="6351" y="14012"/>
                  </a:moveTo>
                  <a:cubicBezTo>
                    <a:pt x="6401" y="14012"/>
                    <a:pt x="6441" y="14051"/>
                    <a:pt x="6441" y="14101"/>
                  </a:cubicBezTo>
                  <a:lnTo>
                    <a:pt x="6441" y="17606"/>
                  </a:lnTo>
                  <a:cubicBezTo>
                    <a:pt x="6107" y="17279"/>
                    <a:pt x="5734" y="17031"/>
                    <a:pt x="5331" y="16852"/>
                  </a:cubicBezTo>
                  <a:cubicBezTo>
                    <a:pt x="5863" y="16471"/>
                    <a:pt x="6211" y="15850"/>
                    <a:pt x="6211" y="15150"/>
                  </a:cubicBezTo>
                  <a:lnTo>
                    <a:pt x="6211" y="14152"/>
                  </a:lnTo>
                  <a:cubicBezTo>
                    <a:pt x="6211" y="14073"/>
                    <a:pt x="6272" y="14012"/>
                    <a:pt x="6351" y="14012"/>
                  </a:cubicBezTo>
                  <a:close/>
                  <a:moveTo>
                    <a:pt x="14325" y="841"/>
                  </a:moveTo>
                  <a:cubicBezTo>
                    <a:pt x="15010" y="841"/>
                    <a:pt x="15574" y="1401"/>
                    <a:pt x="15574" y="2090"/>
                  </a:cubicBezTo>
                  <a:lnTo>
                    <a:pt x="15574" y="14855"/>
                  </a:lnTo>
                  <a:cubicBezTo>
                    <a:pt x="15574" y="15085"/>
                    <a:pt x="15760" y="15272"/>
                    <a:pt x="15990" y="15272"/>
                  </a:cubicBezTo>
                  <a:lnTo>
                    <a:pt x="16285" y="15272"/>
                  </a:lnTo>
                  <a:cubicBezTo>
                    <a:pt x="16518" y="15272"/>
                    <a:pt x="16704" y="15085"/>
                    <a:pt x="16704" y="14855"/>
                  </a:cubicBezTo>
                  <a:lnTo>
                    <a:pt x="16704" y="4218"/>
                  </a:lnTo>
                  <a:cubicBezTo>
                    <a:pt x="16704" y="3529"/>
                    <a:pt x="17264" y="2969"/>
                    <a:pt x="17954" y="2969"/>
                  </a:cubicBezTo>
                  <a:lnTo>
                    <a:pt x="19038" y="2969"/>
                  </a:lnTo>
                  <a:cubicBezTo>
                    <a:pt x="19723" y="2969"/>
                    <a:pt x="20288" y="3529"/>
                    <a:pt x="20288" y="4218"/>
                  </a:cubicBezTo>
                  <a:lnTo>
                    <a:pt x="20288" y="14855"/>
                  </a:lnTo>
                  <a:cubicBezTo>
                    <a:pt x="20288" y="15085"/>
                    <a:pt x="20474" y="15272"/>
                    <a:pt x="20704" y="15272"/>
                  </a:cubicBezTo>
                  <a:lnTo>
                    <a:pt x="20916" y="15272"/>
                  </a:lnTo>
                  <a:cubicBezTo>
                    <a:pt x="21145" y="15272"/>
                    <a:pt x="21335" y="15085"/>
                    <a:pt x="21335" y="14855"/>
                  </a:cubicBezTo>
                  <a:lnTo>
                    <a:pt x="21335" y="7575"/>
                  </a:lnTo>
                  <a:cubicBezTo>
                    <a:pt x="21335" y="7147"/>
                    <a:pt x="21683" y="6799"/>
                    <a:pt x="22111" y="6799"/>
                  </a:cubicBezTo>
                  <a:lnTo>
                    <a:pt x="23030" y="6799"/>
                  </a:lnTo>
                  <a:cubicBezTo>
                    <a:pt x="23457" y="6799"/>
                    <a:pt x="23806" y="7147"/>
                    <a:pt x="23806" y="7575"/>
                  </a:cubicBezTo>
                  <a:lnTo>
                    <a:pt x="23806" y="24089"/>
                  </a:lnTo>
                  <a:cubicBezTo>
                    <a:pt x="23806" y="25960"/>
                    <a:pt x="22786" y="27675"/>
                    <a:pt x="21145" y="28573"/>
                  </a:cubicBezTo>
                  <a:cubicBezTo>
                    <a:pt x="21009" y="28644"/>
                    <a:pt x="20926" y="28785"/>
                    <a:pt x="20926" y="28939"/>
                  </a:cubicBezTo>
                  <a:lnTo>
                    <a:pt x="20926" y="31247"/>
                  </a:lnTo>
                  <a:lnTo>
                    <a:pt x="10160" y="31247"/>
                  </a:lnTo>
                  <a:lnTo>
                    <a:pt x="10160" y="28943"/>
                  </a:lnTo>
                  <a:cubicBezTo>
                    <a:pt x="10160" y="28785"/>
                    <a:pt x="10066" y="28638"/>
                    <a:pt x="9923" y="28566"/>
                  </a:cubicBezTo>
                  <a:cubicBezTo>
                    <a:pt x="9550" y="28386"/>
                    <a:pt x="9220" y="28153"/>
                    <a:pt x="8940" y="27873"/>
                  </a:cubicBezTo>
                  <a:lnTo>
                    <a:pt x="1088" y="20022"/>
                  </a:lnTo>
                  <a:cubicBezTo>
                    <a:pt x="927" y="19860"/>
                    <a:pt x="837" y="19645"/>
                    <a:pt x="837" y="19418"/>
                  </a:cubicBezTo>
                  <a:cubicBezTo>
                    <a:pt x="837" y="19188"/>
                    <a:pt x="927" y="18973"/>
                    <a:pt x="1088" y="18812"/>
                  </a:cubicBezTo>
                  <a:lnTo>
                    <a:pt x="1673" y="18230"/>
                  </a:lnTo>
                  <a:cubicBezTo>
                    <a:pt x="2253" y="17650"/>
                    <a:pt x="3015" y="17360"/>
                    <a:pt x="3777" y="17360"/>
                  </a:cubicBezTo>
                  <a:cubicBezTo>
                    <a:pt x="4539" y="17360"/>
                    <a:pt x="5301" y="17650"/>
                    <a:pt x="5881" y="18230"/>
                  </a:cubicBezTo>
                  <a:lnTo>
                    <a:pt x="6441" y="18790"/>
                  </a:lnTo>
                  <a:lnTo>
                    <a:pt x="6441" y="21030"/>
                  </a:lnTo>
                  <a:cubicBezTo>
                    <a:pt x="6441" y="21264"/>
                    <a:pt x="6627" y="21450"/>
                    <a:pt x="6857" y="21450"/>
                  </a:cubicBezTo>
                  <a:cubicBezTo>
                    <a:pt x="7091" y="21450"/>
                    <a:pt x="7277" y="21264"/>
                    <a:pt x="7277" y="21030"/>
                  </a:cubicBezTo>
                  <a:lnTo>
                    <a:pt x="7277" y="14101"/>
                  </a:lnTo>
                  <a:cubicBezTo>
                    <a:pt x="7277" y="13685"/>
                    <a:pt x="7004" y="13341"/>
                    <a:pt x="6631" y="13218"/>
                  </a:cubicBezTo>
                  <a:cubicBezTo>
                    <a:pt x="6574" y="13190"/>
                    <a:pt x="6509" y="13172"/>
                    <a:pt x="6441" y="13172"/>
                  </a:cubicBezTo>
                  <a:lnTo>
                    <a:pt x="4025" y="13172"/>
                  </a:lnTo>
                  <a:cubicBezTo>
                    <a:pt x="3791" y="13172"/>
                    <a:pt x="3605" y="13359"/>
                    <a:pt x="3605" y="13592"/>
                  </a:cubicBezTo>
                  <a:cubicBezTo>
                    <a:pt x="3605" y="13821"/>
                    <a:pt x="3791" y="14012"/>
                    <a:pt x="4025" y="14012"/>
                  </a:cubicBezTo>
                  <a:lnTo>
                    <a:pt x="5385" y="14012"/>
                  </a:lnTo>
                  <a:cubicBezTo>
                    <a:pt x="5378" y="14055"/>
                    <a:pt x="5371" y="14101"/>
                    <a:pt x="5371" y="14152"/>
                  </a:cubicBezTo>
                  <a:lnTo>
                    <a:pt x="5371" y="15150"/>
                  </a:lnTo>
                  <a:cubicBezTo>
                    <a:pt x="5371" y="15839"/>
                    <a:pt x="4811" y="16399"/>
                    <a:pt x="4121" y="16399"/>
                  </a:cubicBezTo>
                  <a:lnTo>
                    <a:pt x="3041" y="16399"/>
                  </a:lnTo>
                  <a:cubicBezTo>
                    <a:pt x="2352" y="16399"/>
                    <a:pt x="1792" y="15839"/>
                    <a:pt x="1792" y="15150"/>
                  </a:cubicBezTo>
                  <a:lnTo>
                    <a:pt x="1792" y="11603"/>
                  </a:lnTo>
                  <a:cubicBezTo>
                    <a:pt x="1792" y="10494"/>
                    <a:pt x="2693" y="9593"/>
                    <a:pt x="3802" y="9593"/>
                  </a:cubicBezTo>
                  <a:lnTo>
                    <a:pt x="9611" y="9593"/>
                  </a:lnTo>
                  <a:cubicBezTo>
                    <a:pt x="10300" y="9593"/>
                    <a:pt x="10860" y="10153"/>
                    <a:pt x="10860" y="10842"/>
                  </a:cubicBezTo>
                  <a:lnTo>
                    <a:pt x="10860" y="14855"/>
                  </a:lnTo>
                  <a:cubicBezTo>
                    <a:pt x="10860" y="15085"/>
                    <a:pt x="11047" y="15272"/>
                    <a:pt x="11276" y="15272"/>
                  </a:cubicBezTo>
                  <a:lnTo>
                    <a:pt x="11571" y="15272"/>
                  </a:lnTo>
                  <a:cubicBezTo>
                    <a:pt x="11804" y="15272"/>
                    <a:pt x="11990" y="15085"/>
                    <a:pt x="11990" y="14855"/>
                  </a:cubicBezTo>
                  <a:lnTo>
                    <a:pt x="11990" y="2090"/>
                  </a:lnTo>
                  <a:cubicBezTo>
                    <a:pt x="11990" y="1401"/>
                    <a:pt x="12550" y="841"/>
                    <a:pt x="13240" y="841"/>
                  </a:cubicBezTo>
                  <a:close/>
                  <a:moveTo>
                    <a:pt x="22107" y="32087"/>
                  </a:moveTo>
                  <a:lnTo>
                    <a:pt x="22107" y="37749"/>
                  </a:lnTo>
                  <a:lnTo>
                    <a:pt x="8975" y="37749"/>
                  </a:lnTo>
                  <a:lnTo>
                    <a:pt x="8975" y="32087"/>
                  </a:lnTo>
                  <a:close/>
                  <a:moveTo>
                    <a:pt x="13240" y="0"/>
                  </a:moveTo>
                  <a:cubicBezTo>
                    <a:pt x="12091" y="0"/>
                    <a:pt x="11155" y="937"/>
                    <a:pt x="11155" y="2090"/>
                  </a:cubicBezTo>
                  <a:lnTo>
                    <a:pt x="11155" y="9438"/>
                  </a:lnTo>
                  <a:cubicBezTo>
                    <a:pt x="10770" y="9018"/>
                    <a:pt x="10221" y="8753"/>
                    <a:pt x="9611" y="8753"/>
                  </a:cubicBezTo>
                  <a:lnTo>
                    <a:pt x="3802" y="8753"/>
                  </a:lnTo>
                  <a:cubicBezTo>
                    <a:pt x="2229" y="8753"/>
                    <a:pt x="952" y="10030"/>
                    <a:pt x="952" y="11603"/>
                  </a:cubicBezTo>
                  <a:lnTo>
                    <a:pt x="952" y="15150"/>
                  </a:lnTo>
                  <a:cubicBezTo>
                    <a:pt x="952" y="15922"/>
                    <a:pt x="1376" y="16597"/>
                    <a:pt x="2000" y="16959"/>
                  </a:cubicBezTo>
                  <a:cubicBezTo>
                    <a:pt x="1669" y="17132"/>
                    <a:pt x="1357" y="17357"/>
                    <a:pt x="1081" y="17637"/>
                  </a:cubicBezTo>
                  <a:lnTo>
                    <a:pt x="496" y="18219"/>
                  </a:lnTo>
                  <a:cubicBezTo>
                    <a:pt x="176" y="18539"/>
                    <a:pt x="0" y="18966"/>
                    <a:pt x="0" y="19418"/>
                  </a:cubicBezTo>
                  <a:cubicBezTo>
                    <a:pt x="0" y="19871"/>
                    <a:pt x="176" y="20295"/>
                    <a:pt x="496" y="20614"/>
                  </a:cubicBezTo>
                  <a:lnTo>
                    <a:pt x="8347" y="28465"/>
                  </a:lnTo>
                  <a:cubicBezTo>
                    <a:pt x="8630" y="28752"/>
                    <a:pt x="8958" y="28997"/>
                    <a:pt x="9319" y="29198"/>
                  </a:cubicBezTo>
                  <a:lnTo>
                    <a:pt x="9319" y="31247"/>
                  </a:lnTo>
                  <a:lnTo>
                    <a:pt x="8559" y="31247"/>
                  </a:lnTo>
                  <a:cubicBezTo>
                    <a:pt x="8325" y="31247"/>
                    <a:pt x="8139" y="31438"/>
                    <a:pt x="8139" y="31668"/>
                  </a:cubicBezTo>
                  <a:lnTo>
                    <a:pt x="8139" y="38165"/>
                  </a:lnTo>
                  <a:cubicBezTo>
                    <a:pt x="8139" y="38399"/>
                    <a:pt x="8325" y="38586"/>
                    <a:pt x="8559" y="38586"/>
                  </a:cubicBezTo>
                  <a:lnTo>
                    <a:pt x="22528" y="38586"/>
                  </a:lnTo>
                  <a:cubicBezTo>
                    <a:pt x="22757" y="38586"/>
                    <a:pt x="22947" y="38399"/>
                    <a:pt x="22947" y="38165"/>
                  </a:cubicBezTo>
                  <a:lnTo>
                    <a:pt x="22947" y="31668"/>
                  </a:lnTo>
                  <a:cubicBezTo>
                    <a:pt x="22947" y="31438"/>
                    <a:pt x="22757" y="31247"/>
                    <a:pt x="22528" y="31247"/>
                  </a:cubicBezTo>
                  <a:lnTo>
                    <a:pt x="21766" y="31247"/>
                  </a:lnTo>
                  <a:lnTo>
                    <a:pt x="21766" y="29183"/>
                  </a:lnTo>
                  <a:cubicBezTo>
                    <a:pt x="23547" y="28110"/>
                    <a:pt x="24646" y="26182"/>
                    <a:pt x="24646" y="24089"/>
                  </a:cubicBezTo>
                  <a:lnTo>
                    <a:pt x="24646" y="7575"/>
                  </a:lnTo>
                  <a:cubicBezTo>
                    <a:pt x="24646" y="6685"/>
                    <a:pt x="23920" y="5959"/>
                    <a:pt x="23030" y="5959"/>
                  </a:cubicBezTo>
                  <a:lnTo>
                    <a:pt x="22111" y="5959"/>
                  </a:lnTo>
                  <a:cubicBezTo>
                    <a:pt x="21741" y="5959"/>
                    <a:pt x="21397" y="6089"/>
                    <a:pt x="21123" y="6301"/>
                  </a:cubicBezTo>
                  <a:lnTo>
                    <a:pt x="21123" y="4218"/>
                  </a:lnTo>
                  <a:cubicBezTo>
                    <a:pt x="21123" y="3066"/>
                    <a:pt x="20187" y="2129"/>
                    <a:pt x="19038" y="2129"/>
                  </a:cubicBezTo>
                  <a:lnTo>
                    <a:pt x="17954" y="2129"/>
                  </a:lnTo>
                  <a:cubicBezTo>
                    <a:pt x="17344" y="2129"/>
                    <a:pt x="16794" y="2395"/>
                    <a:pt x="16410" y="2814"/>
                  </a:cubicBezTo>
                  <a:lnTo>
                    <a:pt x="16410" y="2090"/>
                  </a:lnTo>
                  <a:cubicBezTo>
                    <a:pt x="16410" y="937"/>
                    <a:pt x="15473" y="0"/>
                    <a:pt x="14325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1478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8"/>
          <p:cNvSpPr txBox="1">
            <a:spLocks noGrp="1"/>
          </p:cNvSpPr>
          <p:nvPr>
            <p:ph type="title"/>
          </p:nvPr>
        </p:nvSpPr>
        <p:spPr>
          <a:xfrm>
            <a:off x="573283" y="264288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FUTURE SCOPE</a:t>
            </a:r>
            <a:endParaRPr dirty="0"/>
          </a:p>
        </p:txBody>
      </p:sp>
      <p:sp>
        <p:nvSpPr>
          <p:cNvPr id="1088" name="Google Shape;1088;p38"/>
          <p:cNvSpPr txBox="1">
            <a:spLocks noGrp="1"/>
          </p:cNvSpPr>
          <p:nvPr>
            <p:ph type="body" idx="1"/>
          </p:nvPr>
        </p:nvSpPr>
        <p:spPr>
          <a:xfrm>
            <a:off x="398398" y="971076"/>
            <a:ext cx="4767618" cy="38600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01650" lvl="0" indent="-342900" algn="just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42323"/>
                </a:solidFill>
              </a:rPr>
              <a:t> Although considerable work has to be done in this area, the suggested method is a strong starting point for the creation of any vision-based sign language recognition user interface system. The system can be set up to learn the new language gestures and the sign language syntax can be readily altered.</a:t>
            </a:r>
          </a:p>
          <a:p>
            <a:pPr marL="501650" lvl="0" indent="-342900" algn="just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42323"/>
              </a:solidFill>
            </a:endParaRPr>
          </a:p>
          <a:p>
            <a:pPr marL="501650" lvl="0" indent="-342900" algn="just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42323"/>
                </a:solidFill>
              </a:rPr>
              <a:t>Future work should improve the Image Processing portion to enable bidirectional interaction, i.e., the ability to translate between sign language and standard English.       </a:t>
            </a:r>
          </a:p>
          <a:p>
            <a:pPr marL="501650" lvl="0" indent="-342900" algn="just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42323"/>
              </a:solidFill>
            </a:endParaRPr>
          </a:p>
          <a:p>
            <a:pPr marL="501650" lvl="0" indent="-342900" algn="just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42323"/>
                </a:solidFill>
              </a:rPr>
              <a:t>Future studies can build on this work to detect continuous sign language gestures more precisely. so that we can detect sign language sentences. </a:t>
            </a:r>
          </a:p>
          <a:p>
            <a:pPr marL="501650" lvl="0" indent="-342900" algn="just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42323"/>
                </a:solidFill>
              </a:rPr>
              <a:t>It can also be made available for smartphones in the future using a sensor-based approach.</a:t>
            </a:r>
            <a:endParaRPr sz="1600" dirty="0">
              <a:solidFill>
                <a:srgbClr val="242323"/>
              </a:solidFill>
            </a:endParaRPr>
          </a:p>
        </p:txBody>
      </p:sp>
      <p:grpSp>
        <p:nvGrpSpPr>
          <p:cNvPr id="1089" name="Google Shape;1089;p38"/>
          <p:cNvGrpSpPr/>
          <p:nvPr/>
        </p:nvGrpSpPr>
        <p:grpSpPr>
          <a:xfrm>
            <a:off x="5507425" y="3660950"/>
            <a:ext cx="530100" cy="758025"/>
            <a:chOff x="5507425" y="3660950"/>
            <a:chExt cx="530100" cy="758025"/>
          </a:xfrm>
        </p:grpSpPr>
        <p:sp>
          <p:nvSpPr>
            <p:cNvPr id="1090" name="Google Shape;1090;p38"/>
            <p:cNvSpPr/>
            <p:nvPr/>
          </p:nvSpPr>
          <p:spPr>
            <a:xfrm>
              <a:off x="5518300" y="3671425"/>
              <a:ext cx="508725" cy="523200"/>
            </a:xfrm>
            <a:custGeom>
              <a:avLst/>
              <a:gdLst/>
              <a:ahLst/>
              <a:cxnLst/>
              <a:rect l="l" t="t" r="r" b="b"/>
              <a:pathLst>
                <a:path w="20349" h="20928" extrusionOk="0">
                  <a:moveTo>
                    <a:pt x="9234" y="1"/>
                  </a:moveTo>
                  <a:cubicBezTo>
                    <a:pt x="8387" y="1"/>
                    <a:pt x="7698" y="687"/>
                    <a:pt x="7698" y="1537"/>
                  </a:cubicBezTo>
                  <a:lnTo>
                    <a:pt x="7698" y="6172"/>
                  </a:lnTo>
                  <a:lnTo>
                    <a:pt x="7403" y="6172"/>
                  </a:lnTo>
                  <a:lnTo>
                    <a:pt x="7403" y="2015"/>
                  </a:lnTo>
                  <a:cubicBezTo>
                    <a:pt x="7403" y="1167"/>
                    <a:pt x="6714" y="478"/>
                    <a:pt x="5862" y="478"/>
                  </a:cubicBezTo>
                  <a:lnTo>
                    <a:pt x="4520" y="478"/>
                  </a:lnTo>
                  <a:cubicBezTo>
                    <a:pt x="3673" y="478"/>
                    <a:pt x="2984" y="1167"/>
                    <a:pt x="2984" y="2015"/>
                  </a:cubicBezTo>
                  <a:lnTo>
                    <a:pt x="2984" y="6707"/>
                  </a:lnTo>
                  <a:cubicBezTo>
                    <a:pt x="2133" y="6707"/>
                    <a:pt x="1386" y="7263"/>
                    <a:pt x="1142" y="8075"/>
                  </a:cubicBezTo>
                  <a:lnTo>
                    <a:pt x="442" y="10398"/>
                  </a:lnTo>
                  <a:cubicBezTo>
                    <a:pt x="0" y="11855"/>
                    <a:pt x="277" y="13435"/>
                    <a:pt x="1185" y="14655"/>
                  </a:cubicBezTo>
                  <a:lnTo>
                    <a:pt x="3870" y="18407"/>
                  </a:lnTo>
                  <a:cubicBezTo>
                    <a:pt x="3963" y="18550"/>
                    <a:pt x="4061" y="18687"/>
                    <a:pt x="4165" y="18816"/>
                  </a:cubicBezTo>
                  <a:lnTo>
                    <a:pt x="4182" y="18841"/>
                  </a:lnTo>
                  <a:cubicBezTo>
                    <a:pt x="4182" y="18845"/>
                    <a:pt x="4187" y="18848"/>
                    <a:pt x="4190" y="18848"/>
                  </a:cubicBezTo>
                  <a:cubicBezTo>
                    <a:pt x="5202" y="20116"/>
                    <a:pt x="6757" y="20927"/>
                    <a:pt x="8505" y="20927"/>
                  </a:cubicBezTo>
                  <a:lnTo>
                    <a:pt x="14827" y="20927"/>
                  </a:lnTo>
                  <a:cubicBezTo>
                    <a:pt x="17878" y="20927"/>
                    <a:pt x="20348" y="18457"/>
                    <a:pt x="20348" y="15405"/>
                  </a:cubicBezTo>
                  <a:lnTo>
                    <a:pt x="20348" y="3192"/>
                  </a:lnTo>
                  <a:cubicBezTo>
                    <a:pt x="20348" y="2532"/>
                    <a:pt x="19813" y="1994"/>
                    <a:pt x="19153" y="1994"/>
                  </a:cubicBezTo>
                  <a:lnTo>
                    <a:pt x="18238" y="1994"/>
                  </a:lnTo>
                  <a:cubicBezTo>
                    <a:pt x="17577" y="1994"/>
                    <a:pt x="17038" y="2532"/>
                    <a:pt x="17038" y="3192"/>
                  </a:cubicBezTo>
                  <a:lnTo>
                    <a:pt x="17038" y="6172"/>
                  </a:lnTo>
                  <a:lnTo>
                    <a:pt x="16831" y="6172"/>
                  </a:lnTo>
                  <a:lnTo>
                    <a:pt x="16831" y="2338"/>
                  </a:lnTo>
                  <a:cubicBezTo>
                    <a:pt x="16831" y="1487"/>
                    <a:pt x="16141" y="798"/>
                    <a:pt x="15290" y="798"/>
                  </a:cubicBezTo>
                  <a:lnTo>
                    <a:pt x="13948" y="798"/>
                  </a:lnTo>
                  <a:cubicBezTo>
                    <a:pt x="13100" y="798"/>
                    <a:pt x="12411" y="1487"/>
                    <a:pt x="12411" y="2338"/>
                  </a:cubicBezTo>
                  <a:lnTo>
                    <a:pt x="12411" y="6172"/>
                  </a:lnTo>
                  <a:lnTo>
                    <a:pt x="12117" y="6172"/>
                  </a:lnTo>
                  <a:lnTo>
                    <a:pt x="12117" y="1537"/>
                  </a:lnTo>
                  <a:cubicBezTo>
                    <a:pt x="12117" y="687"/>
                    <a:pt x="11427" y="1"/>
                    <a:pt x="10576" y="1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8"/>
            <p:cNvSpPr/>
            <p:nvPr/>
          </p:nvSpPr>
          <p:spPr>
            <a:xfrm>
              <a:off x="5664850" y="4169725"/>
              <a:ext cx="290175" cy="76325"/>
            </a:xfrm>
            <a:custGeom>
              <a:avLst/>
              <a:gdLst/>
              <a:ahLst/>
              <a:cxnLst/>
              <a:rect l="l" t="t" r="r" b="b"/>
              <a:pathLst>
                <a:path w="11607" h="3053" extrusionOk="0">
                  <a:moveTo>
                    <a:pt x="0" y="0"/>
                  </a:moveTo>
                  <a:lnTo>
                    <a:pt x="0" y="3052"/>
                  </a:lnTo>
                  <a:lnTo>
                    <a:pt x="11607" y="3052"/>
                  </a:lnTo>
                  <a:lnTo>
                    <a:pt x="11607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5635350" y="4246025"/>
              <a:ext cx="349225" cy="162475"/>
            </a:xfrm>
            <a:custGeom>
              <a:avLst/>
              <a:gdLst/>
              <a:ahLst/>
              <a:cxnLst/>
              <a:rect l="l" t="t" r="r" b="b"/>
              <a:pathLst>
                <a:path w="13969" h="6499" extrusionOk="0">
                  <a:moveTo>
                    <a:pt x="0" y="0"/>
                  </a:moveTo>
                  <a:lnTo>
                    <a:pt x="0" y="6498"/>
                  </a:lnTo>
                  <a:lnTo>
                    <a:pt x="13968" y="6498"/>
                  </a:lnTo>
                  <a:lnTo>
                    <a:pt x="139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5925475" y="4246025"/>
              <a:ext cx="59100" cy="162475"/>
            </a:xfrm>
            <a:custGeom>
              <a:avLst/>
              <a:gdLst/>
              <a:ahLst/>
              <a:cxnLst/>
              <a:rect l="l" t="t" r="r" b="b"/>
              <a:pathLst>
                <a:path w="2364" h="6499" extrusionOk="0">
                  <a:moveTo>
                    <a:pt x="1" y="0"/>
                  </a:moveTo>
                  <a:lnTo>
                    <a:pt x="1" y="6498"/>
                  </a:lnTo>
                  <a:lnTo>
                    <a:pt x="2363" y="6498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5853075" y="3721250"/>
              <a:ext cx="173950" cy="473375"/>
            </a:xfrm>
            <a:custGeom>
              <a:avLst/>
              <a:gdLst/>
              <a:ahLst/>
              <a:cxnLst/>
              <a:rect l="l" t="t" r="r" b="b"/>
              <a:pathLst>
                <a:path w="6958" h="18935" extrusionOk="0">
                  <a:moveTo>
                    <a:pt x="4847" y="1"/>
                  </a:moveTo>
                  <a:cubicBezTo>
                    <a:pt x="4757" y="1"/>
                    <a:pt x="4667" y="11"/>
                    <a:pt x="4585" y="33"/>
                  </a:cubicBezTo>
                  <a:cubicBezTo>
                    <a:pt x="5120" y="151"/>
                    <a:pt x="5521" y="629"/>
                    <a:pt x="5521" y="1199"/>
                  </a:cubicBezTo>
                  <a:lnTo>
                    <a:pt x="5521" y="13412"/>
                  </a:lnTo>
                  <a:cubicBezTo>
                    <a:pt x="5521" y="16464"/>
                    <a:pt x="3048" y="18934"/>
                    <a:pt x="0" y="18934"/>
                  </a:cubicBezTo>
                  <a:lnTo>
                    <a:pt x="1436" y="18934"/>
                  </a:lnTo>
                  <a:cubicBezTo>
                    <a:pt x="4487" y="18934"/>
                    <a:pt x="6957" y="16464"/>
                    <a:pt x="6957" y="13412"/>
                  </a:cubicBezTo>
                  <a:lnTo>
                    <a:pt x="6957" y="1199"/>
                  </a:lnTo>
                  <a:cubicBezTo>
                    <a:pt x="6957" y="539"/>
                    <a:pt x="6422" y="1"/>
                    <a:pt x="5762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5537875" y="3839075"/>
              <a:ext cx="55025" cy="127475"/>
            </a:xfrm>
            <a:custGeom>
              <a:avLst/>
              <a:gdLst/>
              <a:ahLst/>
              <a:cxnLst/>
              <a:rect l="l" t="t" r="r" b="b"/>
              <a:pathLst>
                <a:path w="2201" h="5099" extrusionOk="0">
                  <a:moveTo>
                    <a:pt x="2201" y="1"/>
                  </a:moveTo>
                  <a:cubicBezTo>
                    <a:pt x="1350" y="1"/>
                    <a:pt x="603" y="557"/>
                    <a:pt x="359" y="1369"/>
                  </a:cubicBezTo>
                  <a:lnTo>
                    <a:pt x="0" y="2557"/>
                  </a:lnTo>
                  <a:lnTo>
                    <a:pt x="2201" y="5099"/>
                  </a:lnTo>
                  <a:lnTo>
                    <a:pt x="2201" y="1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5507425" y="3660950"/>
              <a:ext cx="530100" cy="758025"/>
            </a:xfrm>
            <a:custGeom>
              <a:avLst/>
              <a:gdLst/>
              <a:ahLst/>
              <a:cxnLst/>
              <a:rect l="l" t="t" r="r" b="b"/>
              <a:pathLst>
                <a:path w="21204" h="30321" extrusionOk="0">
                  <a:moveTo>
                    <a:pt x="11011" y="836"/>
                  </a:moveTo>
                  <a:cubicBezTo>
                    <a:pt x="11629" y="836"/>
                    <a:pt x="12131" y="1339"/>
                    <a:pt x="12131" y="1956"/>
                  </a:cubicBezTo>
                  <a:lnTo>
                    <a:pt x="12131" y="6591"/>
                  </a:lnTo>
                  <a:cubicBezTo>
                    <a:pt x="12131" y="6821"/>
                    <a:pt x="12318" y="7008"/>
                    <a:pt x="12552" y="7008"/>
                  </a:cubicBezTo>
                  <a:lnTo>
                    <a:pt x="12846" y="7008"/>
                  </a:lnTo>
                  <a:cubicBezTo>
                    <a:pt x="13076" y="7008"/>
                    <a:pt x="13263" y="6821"/>
                    <a:pt x="13263" y="6591"/>
                  </a:cubicBezTo>
                  <a:lnTo>
                    <a:pt x="13263" y="2757"/>
                  </a:lnTo>
                  <a:cubicBezTo>
                    <a:pt x="13263" y="2140"/>
                    <a:pt x="13765" y="1637"/>
                    <a:pt x="14383" y="1637"/>
                  </a:cubicBezTo>
                  <a:lnTo>
                    <a:pt x="15725" y="1637"/>
                  </a:lnTo>
                  <a:cubicBezTo>
                    <a:pt x="16343" y="1637"/>
                    <a:pt x="16845" y="2140"/>
                    <a:pt x="16845" y="2757"/>
                  </a:cubicBezTo>
                  <a:lnTo>
                    <a:pt x="16845" y="6591"/>
                  </a:lnTo>
                  <a:cubicBezTo>
                    <a:pt x="16845" y="6821"/>
                    <a:pt x="17032" y="7008"/>
                    <a:pt x="17266" y="7008"/>
                  </a:cubicBezTo>
                  <a:lnTo>
                    <a:pt x="17473" y="7008"/>
                  </a:lnTo>
                  <a:cubicBezTo>
                    <a:pt x="17707" y="7008"/>
                    <a:pt x="17894" y="6821"/>
                    <a:pt x="17894" y="6591"/>
                  </a:cubicBezTo>
                  <a:lnTo>
                    <a:pt x="17894" y="3611"/>
                  </a:lnTo>
                  <a:cubicBezTo>
                    <a:pt x="17894" y="3180"/>
                    <a:pt x="18242" y="2832"/>
                    <a:pt x="18673" y="2832"/>
                  </a:cubicBezTo>
                  <a:lnTo>
                    <a:pt x="19588" y="2832"/>
                  </a:lnTo>
                  <a:cubicBezTo>
                    <a:pt x="20018" y="2832"/>
                    <a:pt x="20367" y="3180"/>
                    <a:pt x="20367" y="3611"/>
                  </a:cubicBezTo>
                  <a:lnTo>
                    <a:pt x="20367" y="15824"/>
                  </a:lnTo>
                  <a:cubicBezTo>
                    <a:pt x="20367" y="17695"/>
                    <a:pt x="19347" y="19411"/>
                    <a:pt x="17703" y="20308"/>
                  </a:cubicBezTo>
                  <a:cubicBezTo>
                    <a:pt x="17571" y="20381"/>
                    <a:pt x="17488" y="20524"/>
                    <a:pt x="17488" y="20674"/>
                  </a:cubicBezTo>
                  <a:lnTo>
                    <a:pt x="17488" y="22987"/>
                  </a:lnTo>
                  <a:lnTo>
                    <a:pt x="6718" y="22987"/>
                  </a:lnTo>
                  <a:lnTo>
                    <a:pt x="6718" y="20674"/>
                  </a:lnTo>
                  <a:cubicBezTo>
                    <a:pt x="6718" y="20524"/>
                    <a:pt x="6632" y="20381"/>
                    <a:pt x="6499" y="20308"/>
                  </a:cubicBezTo>
                  <a:cubicBezTo>
                    <a:pt x="5899" y="19982"/>
                    <a:pt x="5379" y="19544"/>
                    <a:pt x="4952" y="19005"/>
                  </a:cubicBezTo>
                  <a:cubicBezTo>
                    <a:pt x="4948" y="19005"/>
                    <a:pt x="4945" y="18999"/>
                    <a:pt x="4940" y="18994"/>
                  </a:cubicBezTo>
                  <a:cubicBezTo>
                    <a:pt x="4937" y="18987"/>
                    <a:pt x="4930" y="18984"/>
                    <a:pt x="4927" y="18977"/>
                  </a:cubicBezTo>
                  <a:cubicBezTo>
                    <a:pt x="4833" y="18855"/>
                    <a:pt x="4740" y="18729"/>
                    <a:pt x="4657" y="18600"/>
                  </a:cubicBezTo>
                  <a:cubicBezTo>
                    <a:pt x="4653" y="18593"/>
                    <a:pt x="4650" y="18589"/>
                    <a:pt x="4647" y="18582"/>
                  </a:cubicBezTo>
                  <a:lnTo>
                    <a:pt x="1954" y="14827"/>
                  </a:lnTo>
                  <a:cubicBezTo>
                    <a:pt x="1132" y="13713"/>
                    <a:pt x="877" y="12260"/>
                    <a:pt x="1275" y="10935"/>
                  </a:cubicBezTo>
                  <a:lnTo>
                    <a:pt x="1976" y="8616"/>
                  </a:lnTo>
                  <a:cubicBezTo>
                    <a:pt x="2130" y="8113"/>
                    <a:pt x="2518" y="7740"/>
                    <a:pt x="2998" y="7604"/>
                  </a:cubicBezTo>
                  <a:lnTo>
                    <a:pt x="2998" y="12224"/>
                  </a:lnTo>
                  <a:cubicBezTo>
                    <a:pt x="2998" y="12457"/>
                    <a:pt x="3185" y="12644"/>
                    <a:pt x="3419" y="12644"/>
                  </a:cubicBezTo>
                  <a:cubicBezTo>
                    <a:pt x="3648" y="12644"/>
                    <a:pt x="3835" y="12457"/>
                    <a:pt x="3835" y="12224"/>
                  </a:cubicBezTo>
                  <a:lnTo>
                    <a:pt x="3835" y="2434"/>
                  </a:lnTo>
                  <a:cubicBezTo>
                    <a:pt x="3835" y="1816"/>
                    <a:pt x="4337" y="1314"/>
                    <a:pt x="4955" y="1314"/>
                  </a:cubicBezTo>
                  <a:lnTo>
                    <a:pt x="6297" y="1314"/>
                  </a:lnTo>
                  <a:cubicBezTo>
                    <a:pt x="6915" y="1314"/>
                    <a:pt x="7417" y="1816"/>
                    <a:pt x="7417" y="2434"/>
                  </a:cubicBezTo>
                  <a:lnTo>
                    <a:pt x="7417" y="6591"/>
                  </a:lnTo>
                  <a:cubicBezTo>
                    <a:pt x="7417" y="6821"/>
                    <a:pt x="7604" y="7008"/>
                    <a:pt x="7838" y="7008"/>
                  </a:cubicBezTo>
                  <a:lnTo>
                    <a:pt x="8133" y="7008"/>
                  </a:lnTo>
                  <a:cubicBezTo>
                    <a:pt x="8362" y="7008"/>
                    <a:pt x="8549" y="6821"/>
                    <a:pt x="8549" y="6591"/>
                  </a:cubicBezTo>
                  <a:lnTo>
                    <a:pt x="8549" y="1956"/>
                  </a:lnTo>
                  <a:cubicBezTo>
                    <a:pt x="8549" y="1339"/>
                    <a:pt x="9051" y="836"/>
                    <a:pt x="9669" y="836"/>
                  </a:cubicBezTo>
                  <a:close/>
                  <a:moveTo>
                    <a:pt x="18669" y="23824"/>
                  </a:moveTo>
                  <a:lnTo>
                    <a:pt x="18669" y="29484"/>
                  </a:lnTo>
                  <a:lnTo>
                    <a:pt x="5533" y="29484"/>
                  </a:lnTo>
                  <a:lnTo>
                    <a:pt x="5533" y="23824"/>
                  </a:lnTo>
                  <a:close/>
                  <a:moveTo>
                    <a:pt x="9669" y="0"/>
                  </a:moveTo>
                  <a:cubicBezTo>
                    <a:pt x="8843" y="0"/>
                    <a:pt x="8136" y="517"/>
                    <a:pt x="7848" y="1242"/>
                  </a:cubicBezTo>
                  <a:cubicBezTo>
                    <a:pt x="7490" y="779"/>
                    <a:pt x="6930" y="478"/>
                    <a:pt x="6297" y="478"/>
                  </a:cubicBezTo>
                  <a:lnTo>
                    <a:pt x="4955" y="478"/>
                  </a:lnTo>
                  <a:cubicBezTo>
                    <a:pt x="3878" y="478"/>
                    <a:pt x="2998" y="1357"/>
                    <a:pt x="2998" y="2434"/>
                  </a:cubicBezTo>
                  <a:lnTo>
                    <a:pt x="2998" y="6746"/>
                  </a:lnTo>
                  <a:cubicBezTo>
                    <a:pt x="2140" y="6896"/>
                    <a:pt x="1437" y="7513"/>
                    <a:pt x="1175" y="8372"/>
                  </a:cubicBezTo>
                  <a:lnTo>
                    <a:pt x="475" y="10694"/>
                  </a:lnTo>
                  <a:cubicBezTo>
                    <a:pt x="1" y="12270"/>
                    <a:pt x="302" y="14001"/>
                    <a:pt x="1279" y="15319"/>
                  </a:cubicBezTo>
                  <a:lnTo>
                    <a:pt x="3961" y="19063"/>
                  </a:lnTo>
                  <a:cubicBezTo>
                    <a:pt x="4054" y="19206"/>
                    <a:pt x="4158" y="19350"/>
                    <a:pt x="4266" y="19486"/>
                  </a:cubicBezTo>
                  <a:lnTo>
                    <a:pt x="4277" y="19504"/>
                  </a:lnTo>
                  <a:cubicBezTo>
                    <a:pt x="4287" y="19519"/>
                    <a:pt x="4299" y="19533"/>
                    <a:pt x="4312" y="19547"/>
                  </a:cubicBezTo>
                  <a:cubicBezTo>
                    <a:pt x="4754" y="20097"/>
                    <a:pt x="5282" y="20556"/>
                    <a:pt x="5881" y="20919"/>
                  </a:cubicBezTo>
                  <a:lnTo>
                    <a:pt x="5881" y="22987"/>
                  </a:lnTo>
                  <a:lnTo>
                    <a:pt x="5117" y="22987"/>
                  </a:lnTo>
                  <a:cubicBezTo>
                    <a:pt x="4887" y="22987"/>
                    <a:pt x="4697" y="23173"/>
                    <a:pt x="4697" y="23403"/>
                  </a:cubicBezTo>
                  <a:lnTo>
                    <a:pt x="4697" y="29901"/>
                  </a:lnTo>
                  <a:cubicBezTo>
                    <a:pt x="4697" y="30135"/>
                    <a:pt x="4887" y="30321"/>
                    <a:pt x="5117" y="30321"/>
                  </a:cubicBezTo>
                  <a:lnTo>
                    <a:pt x="19085" y="30321"/>
                  </a:lnTo>
                  <a:cubicBezTo>
                    <a:pt x="19319" y="30321"/>
                    <a:pt x="19506" y="30135"/>
                    <a:pt x="19506" y="29901"/>
                  </a:cubicBezTo>
                  <a:lnTo>
                    <a:pt x="19506" y="23403"/>
                  </a:lnTo>
                  <a:cubicBezTo>
                    <a:pt x="19506" y="23173"/>
                    <a:pt x="19319" y="22987"/>
                    <a:pt x="19085" y="22987"/>
                  </a:cubicBezTo>
                  <a:lnTo>
                    <a:pt x="18324" y="22987"/>
                  </a:lnTo>
                  <a:lnTo>
                    <a:pt x="18324" y="20919"/>
                  </a:lnTo>
                  <a:cubicBezTo>
                    <a:pt x="20105" y="19845"/>
                    <a:pt x="21203" y="17917"/>
                    <a:pt x="21203" y="15824"/>
                  </a:cubicBezTo>
                  <a:lnTo>
                    <a:pt x="21203" y="3611"/>
                  </a:lnTo>
                  <a:cubicBezTo>
                    <a:pt x="21203" y="2721"/>
                    <a:pt x="20478" y="1996"/>
                    <a:pt x="19588" y="1996"/>
                  </a:cubicBezTo>
                  <a:lnTo>
                    <a:pt x="18673" y="1996"/>
                  </a:lnTo>
                  <a:cubicBezTo>
                    <a:pt x="18281" y="1996"/>
                    <a:pt x="17922" y="2136"/>
                    <a:pt x="17642" y="2365"/>
                  </a:cubicBezTo>
                  <a:cubicBezTo>
                    <a:pt x="17463" y="1472"/>
                    <a:pt x="16673" y="801"/>
                    <a:pt x="15725" y="801"/>
                  </a:cubicBezTo>
                  <a:lnTo>
                    <a:pt x="14383" y="801"/>
                  </a:lnTo>
                  <a:cubicBezTo>
                    <a:pt x="13793" y="801"/>
                    <a:pt x="13266" y="1059"/>
                    <a:pt x="12907" y="1472"/>
                  </a:cubicBezTo>
                  <a:cubicBezTo>
                    <a:pt x="12691" y="628"/>
                    <a:pt x="11924" y="0"/>
                    <a:pt x="11011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38"/>
          <p:cNvGrpSpPr/>
          <p:nvPr/>
        </p:nvGrpSpPr>
        <p:grpSpPr>
          <a:xfrm>
            <a:off x="6501125" y="1554050"/>
            <a:ext cx="620225" cy="964575"/>
            <a:chOff x="6501125" y="1554050"/>
            <a:chExt cx="620225" cy="964575"/>
          </a:xfrm>
        </p:grpSpPr>
        <p:sp>
          <p:nvSpPr>
            <p:cNvPr id="1098" name="Google Shape;1098;p38"/>
            <p:cNvSpPr/>
            <p:nvPr/>
          </p:nvSpPr>
          <p:spPr>
            <a:xfrm>
              <a:off x="6748675" y="2269350"/>
              <a:ext cx="290200" cy="76400"/>
            </a:xfrm>
            <a:custGeom>
              <a:avLst/>
              <a:gdLst/>
              <a:ahLst/>
              <a:cxnLst/>
              <a:rect l="l" t="t" r="r" b="b"/>
              <a:pathLst>
                <a:path w="11608" h="3056" extrusionOk="0">
                  <a:moveTo>
                    <a:pt x="0" y="0"/>
                  </a:moveTo>
                  <a:lnTo>
                    <a:pt x="0" y="3056"/>
                  </a:lnTo>
                  <a:lnTo>
                    <a:pt x="11607" y="3056"/>
                  </a:lnTo>
                  <a:lnTo>
                    <a:pt x="11607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6512550" y="1564550"/>
              <a:ext cx="598300" cy="729800"/>
            </a:xfrm>
            <a:custGeom>
              <a:avLst/>
              <a:gdLst/>
              <a:ahLst/>
              <a:cxnLst/>
              <a:rect l="l" t="t" r="r" b="b"/>
              <a:pathLst>
                <a:path w="23932" h="29192" extrusionOk="0">
                  <a:moveTo>
                    <a:pt x="12950" y="1"/>
                  </a:moveTo>
                  <a:cubicBezTo>
                    <a:pt x="12027" y="1"/>
                    <a:pt x="11280" y="747"/>
                    <a:pt x="11280" y="1670"/>
                  </a:cubicBezTo>
                  <a:lnTo>
                    <a:pt x="11280" y="14433"/>
                  </a:lnTo>
                  <a:lnTo>
                    <a:pt x="10986" y="14433"/>
                  </a:lnTo>
                  <a:lnTo>
                    <a:pt x="10986" y="3116"/>
                  </a:lnTo>
                  <a:cubicBezTo>
                    <a:pt x="10986" y="2194"/>
                    <a:pt x="10239" y="1448"/>
                    <a:pt x="9316" y="1448"/>
                  </a:cubicBezTo>
                  <a:lnTo>
                    <a:pt x="8236" y="1448"/>
                  </a:lnTo>
                  <a:cubicBezTo>
                    <a:pt x="7313" y="1448"/>
                    <a:pt x="6566" y="2194"/>
                    <a:pt x="6566" y="3116"/>
                  </a:cubicBezTo>
                  <a:lnTo>
                    <a:pt x="6566" y="14433"/>
                  </a:lnTo>
                  <a:lnTo>
                    <a:pt x="6566" y="18194"/>
                  </a:lnTo>
                  <a:lnTo>
                    <a:pt x="5881" y="17513"/>
                  </a:lnTo>
                  <a:cubicBezTo>
                    <a:pt x="5218" y="16849"/>
                    <a:pt x="4350" y="16517"/>
                    <a:pt x="3482" y="16517"/>
                  </a:cubicBezTo>
                  <a:cubicBezTo>
                    <a:pt x="2614" y="16517"/>
                    <a:pt x="1747" y="16849"/>
                    <a:pt x="1085" y="17513"/>
                  </a:cubicBezTo>
                  <a:lnTo>
                    <a:pt x="499" y="18095"/>
                  </a:lnTo>
                  <a:cubicBezTo>
                    <a:pt x="1" y="18593"/>
                    <a:pt x="1" y="19401"/>
                    <a:pt x="499" y="19896"/>
                  </a:cubicBezTo>
                  <a:lnTo>
                    <a:pt x="8347" y="27748"/>
                  </a:lnTo>
                  <a:cubicBezTo>
                    <a:pt x="8720" y="28118"/>
                    <a:pt x="9147" y="28401"/>
                    <a:pt x="9603" y="28598"/>
                  </a:cubicBezTo>
                  <a:cubicBezTo>
                    <a:pt x="10350" y="28976"/>
                    <a:pt x="11194" y="29191"/>
                    <a:pt x="12088" y="29191"/>
                  </a:cubicBezTo>
                  <a:lnTo>
                    <a:pt x="18410" y="29191"/>
                  </a:lnTo>
                  <a:cubicBezTo>
                    <a:pt x="21461" y="29191"/>
                    <a:pt x="23932" y="26717"/>
                    <a:pt x="23932" y="23669"/>
                  </a:cubicBezTo>
                  <a:lnTo>
                    <a:pt x="23932" y="14433"/>
                  </a:lnTo>
                  <a:lnTo>
                    <a:pt x="23932" y="7156"/>
                  </a:lnTo>
                  <a:cubicBezTo>
                    <a:pt x="23932" y="6495"/>
                    <a:pt x="23396" y="5960"/>
                    <a:pt x="22736" y="5960"/>
                  </a:cubicBezTo>
                  <a:lnTo>
                    <a:pt x="21821" y="5960"/>
                  </a:lnTo>
                  <a:cubicBezTo>
                    <a:pt x="21160" y="5960"/>
                    <a:pt x="20621" y="6495"/>
                    <a:pt x="20621" y="7156"/>
                  </a:cubicBezTo>
                  <a:lnTo>
                    <a:pt x="20621" y="14433"/>
                  </a:lnTo>
                  <a:lnTo>
                    <a:pt x="20413" y="14433"/>
                  </a:lnTo>
                  <a:lnTo>
                    <a:pt x="20413" y="3795"/>
                  </a:lnTo>
                  <a:cubicBezTo>
                    <a:pt x="20413" y="2873"/>
                    <a:pt x="19667" y="2126"/>
                    <a:pt x="18744" y="2126"/>
                  </a:cubicBezTo>
                  <a:lnTo>
                    <a:pt x="17663" y="2126"/>
                  </a:lnTo>
                  <a:cubicBezTo>
                    <a:pt x="16741" y="2126"/>
                    <a:pt x="15994" y="2873"/>
                    <a:pt x="15994" y="3795"/>
                  </a:cubicBezTo>
                  <a:lnTo>
                    <a:pt x="15994" y="14433"/>
                  </a:lnTo>
                  <a:lnTo>
                    <a:pt x="15699" y="14433"/>
                  </a:lnTo>
                  <a:lnTo>
                    <a:pt x="15699" y="1670"/>
                  </a:lnTo>
                  <a:cubicBezTo>
                    <a:pt x="15699" y="747"/>
                    <a:pt x="14953" y="1"/>
                    <a:pt x="14030" y="1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6719150" y="2345725"/>
              <a:ext cx="349250" cy="162475"/>
            </a:xfrm>
            <a:custGeom>
              <a:avLst/>
              <a:gdLst/>
              <a:ahLst/>
              <a:cxnLst/>
              <a:rect l="l" t="t" r="r" b="b"/>
              <a:pathLst>
                <a:path w="13970" h="6499" extrusionOk="0">
                  <a:moveTo>
                    <a:pt x="0" y="1"/>
                  </a:moveTo>
                  <a:lnTo>
                    <a:pt x="0" y="6499"/>
                  </a:lnTo>
                  <a:lnTo>
                    <a:pt x="13969" y="6499"/>
                  </a:lnTo>
                  <a:lnTo>
                    <a:pt x="139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009300" y="2345725"/>
              <a:ext cx="59100" cy="162475"/>
            </a:xfrm>
            <a:custGeom>
              <a:avLst/>
              <a:gdLst/>
              <a:ahLst/>
              <a:cxnLst/>
              <a:rect l="l" t="t" r="r" b="b"/>
              <a:pathLst>
                <a:path w="2364" h="6499" extrusionOk="0">
                  <a:moveTo>
                    <a:pt x="1" y="1"/>
                  </a:moveTo>
                  <a:lnTo>
                    <a:pt x="1" y="6499"/>
                  </a:lnTo>
                  <a:lnTo>
                    <a:pt x="2363" y="6499"/>
                  </a:lnTo>
                  <a:lnTo>
                    <a:pt x="236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6559125" y="1977500"/>
              <a:ext cx="117575" cy="102325"/>
            </a:xfrm>
            <a:custGeom>
              <a:avLst/>
              <a:gdLst/>
              <a:ahLst/>
              <a:cxnLst/>
              <a:rect l="l" t="t" r="r" b="b"/>
              <a:pathLst>
                <a:path w="4703" h="4093" extrusionOk="0">
                  <a:moveTo>
                    <a:pt x="1618" y="1"/>
                  </a:moveTo>
                  <a:cubicBezTo>
                    <a:pt x="1061" y="1"/>
                    <a:pt x="504" y="137"/>
                    <a:pt x="0" y="409"/>
                  </a:cubicBezTo>
                  <a:cubicBezTo>
                    <a:pt x="729" y="500"/>
                    <a:pt x="1429" y="818"/>
                    <a:pt x="1986" y="1375"/>
                  </a:cubicBezTo>
                  <a:lnTo>
                    <a:pt x="4703" y="4092"/>
                  </a:lnTo>
                  <a:lnTo>
                    <a:pt x="4703" y="1676"/>
                  </a:lnTo>
                  <a:lnTo>
                    <a:pt x="4018" y="995"/>
                  </a:lnTo>
                  <a:cubicBezTo>
                    <a:pt x="3355" y="332"/>
                    <a:pt x="2487" y="1"/>
                    <a:pt x="1618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6936900" y="1713525"/>
              <a:ext cx="173950" cy="580825"/>
            </a:xfrm>
            <a:custGeom>
              <a:avLst/>
              <a:gdLst/>
              <a:ahLst/>
              <a:cxnLst/>
              <a:rect l="l" t="t" r="r" b="b"/>
              <a:pathLst>
                <a:path w="6958" h="23233" extrusionOk="0">
                  <a:moveTo>
                    <a:pt x="4847" y="1"/>
                  </a:moveTo>
                  <a:cubicBezTo>
                    <a:pt x="4756" y="1"/>
                    <a:pt x="4667" y="12"/>
                    <a:pt x="4584" y="30"/>
                  </a:cubicBezTo>
                  <a:cubicBezTo>
                    <a:pt x="5119" y="148"/>
                    <a:pt x="5521" y="625"/>
                    <a:pt x="5521" y="1197"/>
                  </a:cubicBezTo>
                  <a:lnTo>
                    <a:pt x="5521" y="8474"/>
                  </a:lnTo>
                  <a:lnTo>
                    <a:pt x="5521" y="17710"/>
                  </a:lnTo>
                  <a:cubicBezTo>
                    <a:pt x="5521" y="20758"/>
                    <a:pt x="3048" y="23232"/>
                    <a:pt x="0" y="23232"/>
                  </a:cubicBezTo>
                  <a:lnTo>
                    <a:pt x="1436" y="23232"/>
                  </a:lnTo>
                  <a:cubicBezTo>
                    <a:pt x="4487" y="23232"/>
                    <a:pt x="6958" y="20758"/>
                    <a:pt x="6958" y="17710"/>
                  </a:cubicBezTo>
                  <a:lnTo>
                    <a:pt x="6958" y="8474"/>
                  </a:lnTo>
                  <a:lnTo>
                    <a:pt x="6958" y="1197"/>
                  </a:lnTo>
                  <a:cubicBezTo>
                    <a:pt x="6958" y="536"/>
                    <a:pt x="6422" y="1"/>
                    <a:pt x="5762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6501125" y="1554050"/>
              <a:ext cx="620225" cy="964575"/>
            </a:xfrm>
            <a:custGeom>
              <a:avLst/>
              <a:gdLst/>
              <a:ahLst/>
              <a:cxnLst/>
              <a:rect l="l" t="t" r="r" b="b"/>
              <a:pathLst>
                <a:path w="24809" h="38583" extrusionOk="0">
                  <a:moveTo>
                    <a:pt x="14487" y="837"/>
                  </a:moveTo>
                  <a:cubicBezTo>
                    <a:pt x="15176" y="837"/>
                    <a:pt x="15736" y="1397"/>
                    <a:pt x="15736" y="2090"/>
                  </a:cubicBezTo>
                  <a:lnTo>
                    <a:pt x="15736" y="14853"/>
                  </a:lnTo>
                  <a:cubicBezTo>
                    <a:pt x="15736" y="15082"/>
                    <a:pt x="15923" y="15272"/>
                    <a:pt x="16156" y="15272"/>
                  </a:cubicBezTo>
                  <a:lnTo>
                    <a:pt x="16451" y="15272"/>
                  </a:lnTo>
                  <a:cubicBezTo>
                    <a:pt x="16681" y="15272"/>
                    <a:pt x="16867" y="15082"/>
                    <a:pt x="16867" y="14853"/>
                  </a:cubicBezTo>
                  <a:lnTo>
                    <a:pt x="16867" y="4215"/>
                  </a:lnTo>
                  <a:cubicBezTo>
                    <a:pt x="16867" y="3526"/>
                    <a:pt x="17427" y="2966"/>
                    <a:pt x="18120" y="2966"/>
                  </a:cubicBezTo>
                  <a:lnTo>
                    <a:pt x="19201" y="2966"/>
                  </a:lnTo>
                  <a:cubicBezTo>
                    <a:pt x="19890" y="2966"/>
                    <a:pt x="20450" y="3526"/>
                    <a:pt x="20450" y="4215"/>
                  </a:cubicBezTo>
                  <a:lnTo>
                    <a:pt x="20450" y="14853"/>
                  </a:lnTo>
                  <a:cubicBezTo>
                    <a:pt x="20450" y="15082"/>
                    <a:pt x="20636" y="15272"/>
                    <a:pt x="20870" y="15272"/>
                  </a:cubicBezTo>
                  <a:lnTo>
                    <a:pt x="21078" y="15272"/>
                  </a:lnTo>
                  <a:cubicBezTo>
                    <a:pt x="21312" y="15272"/>
                    <a:pt x="21498" y="15082"/>
                    <a:pt x="21498" y="14853"/>
                  </a:cubicBezTo>
                  <a:lnTo>
                    <a:pt x="21498" y="7576"/>
                  </a:lnTo>
                  <a:cubicBezTo>
                    <a:pt x="21498" y="7145"/>
                    <a:pt x="21847" y="6797"/>
                    <a:pt x="22278" y="6797"/>
                  </a:cubicBezTo>
                  <a:lnTo>
                    <a:pt x="23193" y="6797"/>
                  </a:lnTo>
                  <a:cubicBezTo>
                    <a:pt x="23620" y="6797"/>
                    <a:pt x="23971" y="7145"/>
                    <a:pt x="23971" y="7576"/>
                  </a:cubicBezTo>
                  <a:lnTo>
                    <a:pt x="23971" y="24089"/>
                  </a:lnTo>
                  <a:cubicBezTo>
                    <a:pt x="23971" y="25956"/>
                    <a:pt x="22952" y="27676"/>
                    <a:pt x="21308" y="28569"/>
                  </a:cubicBezTo>
                  <a:cubicBezTo>
                    <a:pt x="21175" y="28645"/>
                    <a:pt x="21093" y="28785"/>
                    <a:pt x="21093" y="28940"/>
                  </a:cubicBezTo>
                  <a:lnTo>
                    <a:pt x="21093" y="31248"/>
                  </a:lnTo>
                  <a:lnTo>
                    <a:pt x="10323" y="31248"/>
                  </a:lnTo>
                  <a:lnTo>
                    <a:pt x="10323" y="28947"/>
                  </a:lnTo>
                  <a:cubicBezTo>
                    <a:pt x="10323" y="28785"/>
                    <a:pt x="10229" y="28642"/>
                    <a:pt x="10086" y="28569"/>
                  </a:cubicBezTo>
                  <a:cubicBezTo>
                    <a:pt x="9720" y="28394"/>
                    <a:pt x="9389" y="28157"/>
                    <a:pt x="9102" y="27870"/>
                  </a:cubicBezTo>
                  <a:lnTo>
                    <a:pt x="1250" y="20022"/>
                  </a:lnTo>
                  <a:cubicBezTo>
                    <a:pt x="917" y="19688"/>
                    <a:pt x="917" y="19146"/>
                    <a:pt x="1250" y="18812"/>
                  </a:cubicBezTo>
                  <a:lnTo>
                    <a:pt x="1836" y="18227"/>
                  </a:lnTo>
                  <a:cubicBezTo>
                    <a:pt x="2400" y="17663"/>
                    <a:pt x="3146" y="17355"/>
                    <a:pt x="3939" y="17355"/>
                  </a:cubicBezTo>
                  <a:cubicBezTo>
                    <a:pt x="4733" y="17355"/>
                    <a:pt x="5483" y="17663"/>
                    <a:pt x="6043" y="18227"/>
                  </a:cubicBezTo>
                  <a:lnTo>
                    <a:pt x="6603" y="18787"/>
                  </a:lnTo>
                  <a:lnTo>
                    <a:pt x="6603" y="21393"/>
                  </a:lnTo>
                  <a:cubicBezTo>
                    <a:pt x="6603" y="21627"/>
                    <a:pt x="6790" y="21814"/>
                    <a:pt x="7023" y="21814"/>
                  </a:cubicBezTo>
                  <a:cubicBezTo>
                    <a:pt x="7253" y="21814"/>
                    <a:pt x="7440" y="21627"/>
                    <a:pt x="7440" y="21393"/>
                  </a:cubicBezTo>
                  <a:lnTo>
                    <a:pt x="7440" y="18614"/>
                  </a:lnTo>
                  <a:lnTo>
                    <a:pt x="7440" y="3536"/>
                  </a:lnTo>
                  <a:cubicBezTo>
                    <a:pt x="7440" y="2847"/>
                    <a:pt x="8003" y="2287"/>
                    <a:pt x="8693" y="2287"/>
                  </a:cubicBezTo>
                  <a:lnTo>
                    <a:pt x="9773" y="2287"/>
                  </a:lnTo>
                  <a:cubicBezTo>
                    <a:pt x="10462" y="2287"/>
                    <a:pt x="11023" y="2847"/>
                    <a:pt x="11023" y="3536"/>
                  </a:cubicBezTo>
                  <a:lnTo>
                    <a:pt x="11023" y="14853"/>
                  </a:lnTo>
                  <a:cubicBezTo>
                    <a:pt x="11023" y="15082"/>
                    <a:pt x="11210" y="15272"/>
                    <a:pt x="11443" y="15272"/>
                  </a:cubicBezTo>
                  <a:lnTo>
                    <a:pt x="11737" y="15272"/>
                  </a:lnTo>
                  <a:cubicBezTo>
                    <a:pt x="11967" y="15272"/>
                    <a:pt x="12154" y="15082"/>
                    <a:pt x="12154" y="14853"/>
                  </a:cubicBezTo>
                  <a:lnTo>
                    <a:pt x="12154" y="2090"/>
                  </a:lnTo>
                  <a:cubicBezTo>
                    <a:pt x="12154" y="1397"/>
                    <a:pt x="12717" y="837"/>
                    <a:pt x="13407" y="837"/>
                  </a:cubicBezTo>
                  <a:close/>
                  <a:moveTo>
                    <a:pt x="22273" y="32085"/>
                  </a:moveTo>
                  <a:lnTo>
                    <a:pt x="22273" y="37745"/>
                  </a:lnTo>
                  <a:lnTo>
                    <a:pt x="9138" y="37745"/>
                  </a:lnTo>
                  <a:lnTo>
                    <a:pt x="9138" y="32085"/>
                  </a:lnTo>
                  <a:close/>
                  <a:moveTo>
                    <a:pt x="13407" y="0"/>
                  </a:moveTo>
                  <a:cubicBezTo>
                    <a:pt x="12254" y="0"/>
                    <a:pt x="11317" y="938"/>
                    <a:pt x="11317" y="2090"/>
                  </a:cubicBezTo>
                  <a:lnTo>
                    <a:pt x="11317" y="2136"/>
                  </a:lnTo>
                  <a:cubicBezTo>
                    <a:pt x="10936" y="1713"/>
                    <a:pt x="10383" y="1451"/>
                    <a:pt x="9773" y="1451"/>
                  </a:cubicBezTo>
                  <a:lnTo>
                    <a:pt x="8693" y="1451"/>
                  </a:lnTo>
                  <a:cubicBezTo>
                    <a:pt x="7540" y="1451"/>
                    <a:pt x="6603" y="2384"/>
                    <a:pt x="6603" y="3536"/>
                  </a:cubicBezTo>
                  <a:lnTo>
                    <a:pt x="6603" y="17606"/>
                  </a:lnTo>
                  <a:cubicBezTo>
                    <a:pt x="5889" y="16906"/>
                    <a:pt x="4945" y="16518"/>
                    <a:pt x="3939" y="16518"/>
                  </a:cubicBezTo>
                  <a:cubicBezTo>
                    <a:pt x="2920" y="16518"/>
                    <a:pt x="1965" y="16916"/>
                    <a:pt x="1243" y="17635"/>
                  </a:cubicBezTo>
                  <a:lnTo>
                    <a:pt x="662" y="18220"/>
                  </a:lnTo>
                  <a:cubicBezTo>
                    <a:pt x="1" y="18881"/>
                    <a:pt x="1" y="19953"/>
                    <a:pt x="662" y="20614"/>
                  </a:cubicBezTo>
                  <a:lnTo>
                    <a:pt x="8509" y="28462"/>
                  </a:lnTo>
                  <a:cubicBezTo>
                    <a:pt x="8800" y="28753"/>
                    <a:pt x="9127" y="29000"/>
                    <a:pt x="9486" y="29202"/>
                  </a:cubicBezTo>
                  <a:lnTo>
                    <a:pt x="9486" y="31248"/>
                  </a:lnTo>
                  <a:lnTo>
                    <a:pt x="8721" y="31248"/>
                  </a:lnTo>
                  <a:cubicBezTo>
                    <a:pt x="8492" y="31248"/>
                    <a:pt x="8302" y="31434"/>
                    <a:pt x="8302" y="31668"/>
                  </a:cubicBezTo>
                  <a:lnTo>
                    <a:pt x="8302" y="38166"/>
                  </a:lnTo>
                  <a:cubicBezTo>
                    <a:pt x="8302" y="38396"/>
                    <a:pt x="8492" y="38582"/>
                    <a:pt x="8721" y="38582"/>
                  </a:cubicBezTo>
                  <a:lnTo>
                    <a:pt x="22690" y="38582"/>
                  </a:lnTo>
                  <a:cubicBezTo>
                    <a:pt x="22924" y="38582"/>
                    <a:pt x="23110" y="38396"/>
                    <a:pt x="23110" y="38166"/>
                  </a:cubicBezTo>
                  <a:lnTo>
                    <a:pt x="23110" y="31668"/>
                  </a:lnTo>
                  <a:cubicBezTo>
                    <a:pt x="23110" y="31434"/>
                    <a:pt x="22924" y="31248"/>
                    <a:pt x="22690" y="31248"/>
                  </a:cubicBezTo>
                  <a:lnTo>
                    <a:pt x="21929" y="31248"/>
                  </a:lnTo>
                  <a:lnTo>
                    <a:pt x="21929" y="29180"/>
                  </a:lnTo>
                  <a:cubicBezTo>
                    <a:pt x="23710" y="28107"/>
                    <a:pt x="24808" y="26178"/>
                    <a:pt x="24808" y="24089"/>
                  </a:cubicBezTo>
                  <a:lnTo>
                    <a:pt x="24808" y="7576"/>
                  </a:lnTo>
                  <a:cubicBezTo>
                    <a:pt x="24808" y="6685"/>
                    <a:pt x="24083" y="5960"/>
                    <a:pt x="23193" y="5960"/>
                  </a:cubicBezTo>
                  <a:lnTo>
                    <a:pt x="22278" y="5960"/>
                  </a:lnTo>
                  <a:cubicBezTo>
                    <a:pt x="21904" y="5960"/>
                    <a:pt x="21559" y="6086"/>
                    <a:pt x="21287" y="6297"/>
                  </a:cubicBezTo>
                  <a:lnTo>
                    <a:pt x="21287" y="4215"/>
                  </a:lnTo>
                  <a:cubicBezTo>
                    <a:pt x="21287" y="3066"/>
                    <a:pt x="20349" y="2129"/>
                    <a:pt x="19201" y="2129"/>
                  </a:cubicBezTo>
                  <a:lnTo>
                    <a:pt x="18120" y="2129"/>
                  </a:lnTo>
                  <a:cubicBezTo>
                    <a:pt x="17506" y="2129"/>
                    <a:pt x="16957" y="2395"/>
                    <a:pt x="16573" y="2815"/>
                  </a:cubicBezTo>
                  <a:lnTo>
                    <a:pt x="16573" y="2090"/>
                  </a:lnTo>
                  <a:cubicBezTo>
                    <a:pt x="16573" y="938"/>
                    <a:pt x="15636" y="0"/>
                    <a:pt x="14487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38"/>
          <p:cNvGrpSpPr/>
          <p:nvPr/>
        </p:nvGrpSpPr>
        <p:grpSpPr>
          <a:xfrm>
            <a:off x="6470100" y="3454425"/>
            <a:ext cx="620175" cy="964550"/>
            <a:chOff x="6470100" y="3454425"/>
            <a:chExt cx="620175" cy="964550"/>
          </a:xfrm>
        </p:grpSpPr>
        <p:sp>
          <p:nvSpPr>
            <p:cNvPr id="1106" name="Google Shape;1106;p38"/>
            <p:cNvSpPr/>
            <p:nvPr/>
          </p:nvSpPr>
          <p:spPr>
            <a:xfrm>
              <a:off x="6481500" y="3464825"/>
              <a:ext cx="598300" cy="729800"/>
            </a:xfrm>
            <a:custGeom>
              <a:avLst/>
              <a:gdLst/>
              <a:ahLst/>
              <a:cxnLst/>
              <a:rect l="l" t="t" r="r" b="b"/>
              <a:pathLst>
                <a:path w="23932" h="29192" extrusionOk="0">
                  <a:moveTo>
                    <a:pt x="12946" y="0"/>
                  </a:moveTo>
                  <a:cubicBezTo>
                    <a:pt x="12026" y="0"/>
                    <a:pt x="11280" y="747"/>
                    <a:pt x="11280" y="1670"/>
                  </a:cubicBezTo>
                  <a:lnTo>
                    <a:pt x="11280" y="14436"/>
                  </a:lnTo>
                  <a:lnTo>
                    <a:pt x="10986" y="14436"/>
                  </a:lnTo>
                  <a:lnTo>
                    <a:pt x="10986" y="3120"/>
                  </a:lnTo>
                  <a:cubicBezTo>
                    <a:pt x="10986" y="2197"/>
                    <a:pt x="10235" y="1451"/>
                    <a:pt x="9316" y="1451"/>
                  </a:cubicBezTo>
                  <a:lnTo>
                    <a:pt x="8235" y="1451"/>
                  </a:lnTo>
                  <a:cubicBezTo>
                    <a:pt x="7313" y="1451"/>
                    <a:pt x="6566" y="2197"/>
                    <a:pt x="6566" y="3120"/>
                  </a:cubicBezTo>
                  <a:lnTo>
                    <a:pt x="6566" y="14436"/>
                  </a:lnTo>
                  <a:lnTo>
                    <a:pt x="6566" y="18198"/>
                  </a:lnTo>
                  <a:lnTo>
                    <a:pt x="5881" y="17512"/>
                  </a:lnTo>
                  <a:cubicBezTo>
                    <a:pt x="5218" y="16850"/>
                    <a:pt x="4350" y="16519"/>
                    <a:pt x="3482" y="16519"/>
                  </a:cubicBezTo>
                  <a:cubicBezTo>
                    <a:pt x="2614" y="16519"/>
                    <a:pt x="1747" y="16850"/>
                    <a:pt x="1084" y="17512"/>
                  </a:cubicBezTo>
                  <a:lnTo>
                    <a:pt x="499" y="18098"/>
                  </a:lnTo>
                  <a:cubicBezTo>
                    <a:pt x="0" y="18597"/>
                    <a:pt x="0" y="19401"/>
                    <a:pt x="499" y="19900"/>
                  </a:cubicBezTo>
                  <a:lnTo>
                    <a:pt x="8346" y="27748"/>
                  </a:lnTo>
                  <a:cubicBezTo>
                    <a:pt x="8720" y="28121"/>
                    <a:pt x="9148" y="28405"/>
                    <a:pt x="9604" y="28602"/>
                  </a:cubicBezTo>
                  <a:cubicBezTo>
                    <a:pt x="10350" y="28979"/>
                    <a:pt x="11194" y="29191"/>
                    <a:pt x="12088" y="29191"/>
                  </a:cubicBezTo>
                  <a:lnTo>
                    <a:pt x="18410" y="29191"/>
                  </a:lnTo>
                  <a:cubicBezTo>
                    <a:pt x="21461" y="29191"/>
                    <a:pt x="23931" y="26721"/>
                    <a:pt x="23931" y="23669"/>
                  </a:cubicBezTo>
                  <a:lnTo>
                    <a:pt x="23931" y="14436"/>
                  </a:lnTo>
                  <a:lnTo>
                    <a:pt x="23931" y="11456"/>
                  </a:lnTo>
                  <a:cubicBezTo>
                    <a:pt x="23931" y="10796"/>
                    <a:pt x="23396" y="10258"/>
                    <a:pt x="22735" y="10258"/>
                  </a:cubicBezTo>
                  <a:lnTo>
                    <a:pt x="21820" y="10258"/>
                  </a:lnTo>
                  <a:cubicBezTo>
                    <a:pt x="21156" y="10258"/>
                    <a:pt x="20621" y="10796"/>
                    <a:pt x="20621" y="11456"/>
                  </a:cubicBezTo>
                  <a:lnTo>
                    <a:pt x="20621" y="14436"/>
                  </a:lnTo>
                  <a:lnTo>
                    <a:pt x="20413" y="14436"/>
                  </a:lnTo>
                  <a:lnTo>
                    <a:pt x="20413" y="9920"/>
                  </a:lnTo>
                  <a:cubicBezTo>
                    <a:pt x="20413" y="8997"/>
                    <a:pt x="19663" y="8250"/>
                    <a:pt x="18743" y="8250"/>
                  </a:cubicBezTo>
                  <a:lnTo>
                    <a:pt x="17660" y="8250"/>
                  </a:lnTo>
                  <a:cubicBezTo>
                    <a:pt x="16740" y="8250"/>
                    <a:pt x="15993" y="8997"/>
                    <a:pt x="15993" y="9920"/>
                  </a:cubicBezTo>
                  <a:lnTo>
                    <a:pt x="15993" y="14436"/>
                  </a:lnTo>
                  <a:lnTo>
                    <a:pt x="15699" y="14436"/>
                  </a:lnTo>
                  <a:lnTo>
                    <a:pt x="15699" y="1670"/>
                  </a:lnTo>
                  <a:cubicBezTo>
                    <a:pt x="15699" y="747"/>
                    <a:pt x="14949" y="0"/>
                    <a:pt x="14030" y="0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6717625" y="4169725"/>
              <a:ext cx="290175" cy="76325"/>
            </a:xfrm>
            <a:custGeom>
              <a:avLst/>
              <a:gdLst/>
              <a:ahLst/>
              <a:cxnLst/>
              <a:rect l="l" t="t" r="r" b="b"/>
              <a:pathLst>
                <a:path w="11607" h="3053" extrusionOk="0">
                  <a:moveTo>
                    <a:pt x="0" y="0"/>
                  </a:moveTo>
                  <a:lnTo>
                    <a:pt x="0" y="3052"/>
                  </a:lnTo>
                  <a:lnTo>
                    <a:pt x="11607" y="3052"/>
                  </a:lnTo>
                  <a:lnTo>
                    <a:pt x="11607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6688100" y="4246025"/>
              <a:ext cx="349225" cy="162475"/>
            </a:xfrm>
            <a:custGeom>
              <a:avLst/>
              <a:gdLst/>
              <a:ahLst/>
              <a:cxnLst/>
              <a:rect l="l" t="t" r="r" b="b"/>
              <a:pathLst>
                <a:path w="13969" h="6499" extrusionOk="0">
                  <a:moveTo>
                    <a:pt x="1" y="0"/>
                  </a:moveTo>
                  <a:lnTo>
                    <a:pt x="1" y="6498"/>
                  </a:lnTo>
                  <a:lnTo>
                    <a:pt x="13969" y="6498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6978250" y="4246025"/>
              <a:ext cx="59075" cy="162475"/>
            </a:xfrm>
            <a:custGeom>
              <a:avLst/>
              <a:gdLst/>
              <a:ahLst/>
              <a:cxnLst/>
              <a:rect l="l" t="t" r="r" b="b"/>
              <a:pathLst>
                <a:path w="2363" h="6499" extrusionOk="0">
                  <a:moveTo>
                    <a:pt x="0" y="0"/>
                  </a:moveTo>
                  <a:lnTo>
                    <a:pt x="0" y="6498"/>
                  </a:lnTo>
                  <a:lnTo>
                    <a:pt x="2363" y="6498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6528050" y="3877800"/>
              <a:ext cx="117625" cy="102300"/>
            </a:xfrm>
            <a:custGeom>
              <a:avLst/>
              <a:gdLst/>
              <a:ahLst/>
              <a:cxnLst/>
              <a:rect l="l" t="t" r="r" b="b"/>
              <a:pathLst>
                <a:path w="4705" h="4092" extrusionOk="0">
                  <a:moveTo>
                    <a:pt x="1622" y="1"/>
                  </a:moveTo>
                  <a:cubicBezTo>
                    <a:pt x="1064" y="1"/>
                    <a:pt x="506" y="138"/>
                    <a:pt x="1" y="412"/>
                  </a:cubicBezTo>
                  <a:cubicBezTo>
                    <a:pt x="726" y="502"/>
                    <a:pt x="1430" y="821"/>
                    <a:pt x="1987" y="1378"/>
                  </a:cubicBezTo>
                  <a:lnTo>
                    <a:pt x="4704" y="4092"/>
                  </a:lnTo>
                  <a:lnTo>
                    <a:pt x="4704" y="1679"/>
                  </a:lnTo>
                  <a:lnTo>
                    <a:pt x="4019" y="993"/>
                  </a:lnTo>
                  <a:cubicBezTo>
                    <a:pt x="3356" y="332"/>
                    <a:pt x="2490" y="1"/>
                    <a:pt x="1622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6905825" y="3721250"/>
              <a:ext cx="173975" cy="473375"/>
            </a:xfrm>
            <a:custGeom>
              <a:avLst/>
              <a:gdLst/>
              <a:ahLst/>
              <a:cxnLst/>
              <a:rect l="l" t="t" r="r" b="b"/>
              <a:pathLst>
                <a:path w="6959" h="18935" extrusionOk="0">
                  <a:moveTo>
                    <a:pt x="4847" y="1"/>
                  </a:moveTo>
                  <a:cubicBezTo>
                    <a:pt x="4758" y="1"/>
                    <a:pt x="4668" y="11"/>
                    <a:pt x="4585" y="33"/>
                  </a:cubicBezTo>
                  <a:cubicBezTo>
                    <a:pt x="5120" y="151"/>
                    <a:pt x="5522" y="629"/>
                    <a:pt x="5522" y="1199"/>
                  </a:cubicBezTo>
                  <a:lnTo>
                    <a:pt x="5522" y="4179"/>
                  </a:lnTo>
                  <a:lnTo>
                    <a:pt x="5522" y="13412"/>
                  </a:lnTo>
                  <a:cubicBezTo>
                    <a:pt x="5522" y="16464"/>
                    <a:pt x="3048" y="18934"/>
                    <a:pt x="1" y="18934"/>
                  </a:cubicBezTo>
                  <a:lnTo>
                    <a:pt x="1437" y="18934"/>
                  </a:lnTo>
                  <a:cubicBezTo>
                    <a:pt x="4488" y="18934"/>
                    <a:pt x="6958" y="16464"/>
                    <a:pt x="6958" y="13412"/>
                  </a:cubicBezTo>
                  <a:lnTo>
                    <a:pt x="6958" y="4179"/>
                  </a:lnTo>
                  <a:lnTo>
                    <a:pt x="6958" y="1199"/>
                  </a:lnTo>
                  <a:cubicBezTo>
                    <a:pt x="6958" y="539"/>
                    <a:pt x="6423" y="1"/>
                    <a:pt x="5762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6470100" y="3454425"/>
              <a:ext cx="620175" cy="964550"/>
            </a:xfrm>
            <a:custGeom>
              <a:avLst/>
              <a:gdLst/>
              <a:ahLst/>
              <a:cxnLst/>
              <a:rect l="l" t="t" r="r" b="b"/>
              <a:pathLst>
                <a:path w="24807" h="38582" extrusionOk="0">
                  <a:moveTo>
                    <a:pt x="14486" y="837"/>
                  </a:moveTo>
                  <a:cubicBezTo>
                    <a:pt x="15175" y="837"/>
                    <a:pt x="15735" y="1397"/>
                    <a:pt x="15735" y="2086"/>
                  </a:cubicBezTo>
                  <a:lnTo>
                    <a:pt x="15735" y="14852"/>
                  </a:lnTo>
                  <a:cubicBezTo>
                    <a:pt x="15735" y="15082"/>
                    <a:pt x="15922" y="15269"/>
                    <a:pt x="16155" y="15269"/>
                  </a:cubicBezTo>
                  <a:lnTo>
                    <a:pt x="16449" y="15269"/>
                  </a:lnTo>
                  <a:cubicBezTo>
                    <a:pt x="16679" y="15269"/>
                    <a:pt x="16866" y="15082"/>
                    <a:pt x="16866" y="14852"/>
                  </a:cubicBezTo>
                  <a:lnTo>
                    <a:pt x="16866" y="10336"/>
                  </a:lnTo>
                  <a:cubicBezTo>
                    <a:pt x="16866" y="9647"/>
                    <a:pt x="17426" y="9087"/>
                    <a:pt x="18116" y="9087"/>
                  </a:cubicBezTo>
                  <a:lnTo>
                    <a:pt x="19199" y="9087"/>
                  </a:lnTo>
                  <a:cubicBezTo>
                    <a:pt x="19889" y="9087"/>
                    <a:pt x="20449" y="9647"/>
                    <a:pt x="20449" y="10336"/>
                  </a:cubicBezTo>
                  <a:lnTo>
                    <a:pt x="20449" y="14852"/>
                  </a:lnTo>
                  <a:cubicBezTo>
                    <a:pt x="20449" y="15082"/>
                    <a:pt x="20636" y="15269"/>
                    <a:pt x="20869" y="15269"/>
                  </a:cubicBezTo>
                  <a:lnTo>
                    <a:pt x="21077" y="15269"/>
                  </a:lnTo>
                  <a:cubicBezTo>
                    <a:pt x="21307" y="15269"/>
                    <a:pt x="21497" y="15082"/>
                    <a:pt x="21497" y="14852"/>
                  </a:cubicBezTo>
                  <a:lnTo>
                    <a:pt x="21497" y="11872"/>
                  </a:lnTo>
                  <a:cubicBezTo>
                    <a:pt x="21497" y="11441"/>
                    <a:pt x="21845" y="11093"/>
                    <a:pt x="22276" y="11093"/>
                  </a:cubicBezTo>
                  <a:lnTo>
                    <a:pt x="23191" y="11093"/>
                  </a:lnTo>
                  <a:cubicBezTo>
                    <a:pt x="23619" y="11093"/>
                    <a:pt x="23971" y="11441"/>
                    <a:pt x="23971" y="11872"/>
                  </a:cubicBezTo>
                  <a:lnTo>
                    <a:pt x="23971" y="24085"/>
                  </a:lnTo>
                  <a:cubicBezTo>
                    <a:pt x="23971" y="25956"/>
                    <a:pt x="22951" y="27672"/>
                    <a:pt x="21307" y="28569"/>
                  </a:cubicBezTo>
                  <a:cubicBezTo>
                    <a:pt x="21174" y="28642"/>
                    <a:pt x="21088" y="28785"/>
                    <a:pt x="21088" y="28935"/>
                  </a:cubicBezTo>
                  <a:lnTo>
                    <a:pt x="21088" y="31248"/>
                  </a:lnTo>
                  <a:lnTo>
                    <a:pt x="10318" y="31248"/>
                  </a:lnTo>
                  <a:lnTo>
                    <a:pt x="10318" y="28947"/>
                  </a:lnTo>
                  <a:cubicBezTo>
                    <a:pt x="10318" y="28785"/>
                    <a:pt x="10228" y="28638"/>
                    <a:pt x="10085" y="28569"/>
                  </a:cubicBezTo>
                  <a:cubicBezTo>
                    <a:pt x="9718" y="28390"/>
                    <a:pt x="9388" y="28156"/>
                    <a:pt x="9101" y="27870"/>
                  </a:cubicBezTo>
                  <a:lnTo>
                    <a:pt x="1250" y="20022"/>
                  </a:lnTo>
                  <a:cubicBezTo>
                    <a:pt x="915" y="19688"/>
                    <a:pt x="915" y="19142"/>
                    <a:pt x="1250" y="18808"/>
                  </a:cubicBezTo>
                  <a:lnTo>
                    <a:pt x="1835" y="18227"/>
                  </a:lnTo>
                  <a:cubicBezTo>
                    <a:pt x="2415" y="17647"/>
                    <a:pt x="3176" y="17357"/>
                    <a:pt x="3938" y="17357"/>
                  </a:cubicBezTo>
                  <a:cubicBezTo>
                    <a:pt x="4700" y="17357"/>
                    <a:pt x="5462" y="17647"/>
                    <a:pt x="6042" y="18227"/>
                  </a:cubicBezTo>
                  <a:lnTo>
                    <a:pt x="6602" y="18787"/>
                  </a:lnTo>
                  <a:lnTo>
                    <a:pt x="6602" y="21393"/>
                  </a:lnTo>
                  <a:cubicBezTo>
                    <a:pt x="6602" y="21623"/>
                    <a:pt x="6789" y="21810"/>
                    <a:pt x="7022" y="21810"/>
                  </a:cubicBezTo>
                  <a:cubicBezTo>
                    <a:pt x="7252" y="21810"/>
                    <a:pt x="7439" y="21623"/>
                    <a:pt x="7439" y="21393"/>
                  </a:cubicBezTo>
                  <a:lnTo>
                    <a:pt x="7439" y="18614"/>
                  </a:lnTo>
                  <a:lnTo>
                    <a:pt x="7439" y="3536"/>
                  </a:lnTo>
                  <a:cubicBezTo>
                    <a:pt x="7439" y="2847"/>
                    <a:pt x="7999" y="2283"/>
                    <a:pt x="8688" y="2283"/>
                  </a:cubicBezTo>
                  <a:lnTo>
                    <a:pt x="9772" y="2283"/>
                  </a:lnTo>
                  <a:cubicBezTo>
                    <a:pt x="10461" y="2283"/>
                    <a:pt x="11021" y="2847"/>
                    <a:pt x="11021" y="3536"/>
                  </a:cubicBezTo>
                  <a:lnTo>
                    <a:pt x="11021" y="14852"/>
                  </a:lnTo>
                  <a:cubicBezTo>
                    <a:pt x="11021" y="15082"/>
                    <a:pt x="11208" y="15269"/>
                    <a:pt x="11442" y="15269"/>
                  </a:cubicBezTo>
                  <a:lnTo>
                    <a:pt x="11736" y="15269"/>
                  </a:lnTo>
                  <a:cubicBezTo>
                    <a:pt x="11965" y="15269"/>
                    <a:pt x="12152" y="15082"/>
                    <a:pt x="12152" y="14852"/>
                  </a:cubicBezTo>
                  <a:lnTo>
                    <a:pt x="12152" y="2086"/>
                  </a:lnTo>
                  <a:cubicBezTo>
                    <a:pt x="12152" y="1397"/>
                    <a:pt x="12712" y="837"/>
                    <a:pt x="13402" y="837"/>
                  </a:cubicBezTo>
                  <a:close/>
                  <a:moveTo>
                    <a:pt x="22273" y="32085"/>
                  </a:moveTo>
                  <a:lnTo>
                    <a:pt x="22273" y="37745"/>
                  </a:lnTo>
                  <a:lnTo>
                    <a:pt x="9137" y="37745"/>
                  </a:lnTo>
                  <a:lnTo>
                    <a:pt x="9137" y="32085"/>
                  </a:lnTo>
                  <a:close/>
                  <a:moveTo>
                    <a:pt x="13402" y="0"/>
                  </a:moveTo>
                  <a:cubicBezTo>
                    <a:pt x="12253" y="0"/>
                    <a:pt x="11316" y="938"/>
                    <a:pt x="11316" y="2086"/>
                  </a:cubicBezTo>
                  <a:lnTo>
                    <a:pt x="11316" y="2133"/>
                  </a:lnTo>
                  <a:cubicBezTo>
                    <a:pt x="10935" y="1713"/>
                    <a:pt x="10383" y="1447"/>
                    <a:pt x="9772" y="1447"/>
                  </a:cubicBezTo>
                  <a:lnTo>
                    <a:pt x="8688" y="1447"/>
                  </a:lnTo>
                  <a:cubicBezTo>
                    <a:pt x="7539" y="1447"/>
                    <a:pt x="6602" y="2384"/>
                    <a:pt x="6602" y="3536"/>
                  </a:cubicBezTo>
                  <a:lnTo>
                    <a:pt x="6602" y="17602"/>
                  </a:lnTo>
                  <a:cubicBezTo>
                    <a:pt x="5863" y="16880"/>
                    <a:pt x="4900" y="16520"/>
                    <a:pt x="3938" y="16520"/>
                  </a:cubicBezTo>
                  <a:cubicBezTo>
                    <a:pt x="2962" y="16520"/>
                    <a:pt x="1985" y="16891"/>
                    <a:pt x="1242" y="17635"/>
                  </a:cubicBezTo>
                  <a:lnTo>
                    <a:pt x="657" y="18220"/>
                  </a:lnTo>
                  <a:cubicBezTo>
                    <a:pt x="0" y="18876"/>
                    <a:pt x="0" y="19953"/>
                    <a:pt x="657" y="20611"/>
                  </a:cubicBezTo>
                  <a:lnTo>
                    <a:pt x="8509" y="28461"/>
                  </a:lnTo>
                  <a:cubicBezTo>
                    <a:pt x="8799" y="28753"/>
                    <a:pt x="9126" y="29000"/>
                    <a:pt x="9481" y="29198"/>
                  </a:cubicBezTo>
                  <a:lnTo>
                    <a:pt x="9481" y="31248"/>
                  </a:lnTo>
                  <a:lnTo>
                    <a:pt x="8721" y="31248"/>
                  </a:lnTo>
                  <a:cubicBezTo>
                    <a:pt x="8487" y="31248"/>
                    <a:pt x="8300" y="31434"/>
                    <a:pt x="8300" y="31664"/>
                  </a:cubicBezTo>
                  <a:lnTo>
                    <a:pt x="8300" y="38162"/>
                  </a:lnTo>
                  <a:cubicBezTo>
                    <a:pt x="8300" y="38396"/>
                    <a:pt x="8487" y="38582"/>
                    <a:pt x="8721" y="38582"/>
                  </a:cubicBezTo>
                  <a:lnTo>
                    <a:pt x="22689" y="38582"/>
                  </a:lnTo>
                  <a:cubicBezTo>
                    <a:pt x="22919" y="38582"/>
                    <a:pt x="23109" y="38396"/>
                    <a:pt x="23109" y="38162"/>
                  </a:cubicBezTo>
                  <a:lnTo>
                    <a:pt x="23109" y="31664"/>
                  </a:lnTo>
                  <a:cubicBezTo>
                    <a:pt x="23109" y="31434"/>
                    <a:pt x="22919" y="31248"/>
                    <a:pt x="22689" y="31248"/>
                  </a:cubicBezTo>
                  <a:lnTo>
                    <a:pt x="21925" y="31248"/>
                  </a:lnTo>
                  <a:lnTo>
                    <a:pt x="21925" y="29180"/>
                  </a:lnTo>
                  <a:cubicBezTo>
                    <a:pt x="23708" y="28106"/>
                    <a:pt x="24807" y="26178"/>
                    <a:pt x="24807" y="24085"/>
                  </a:cubicBezTo>
                  <a:lnTo>
                    <a:pt x="24807" y="11872"/>
                  </a:lnTo>
                  <a:cubicBezTo>
                    <a:pt x="24807" y="10982"/>
                    <a:pt x="24082" y="10257"/>
                    <a:pt x="23191" y="10257"/>
                  </a:cubicBezTo>
                  <a:lnTo>
                    <a:pt x="22276" y="10257"/>
                  </a:lnTo>
                  <a:cubicBezTo>
                    <a:pt x="21903" y="10257"/>
                    <a:pt x="21558" y="10382"/>
                    <a:pt x="21285" y="10594"/>
                  </a:cubicBezTo>
                  <a:lnTo>
                    <a:pt x="21285" y="10336"/>
                  </a:lnTo>
                  <a:cubicBezTo>
                    <a:pt x="21285" y="9187"/>
                    <a:pt x="20348" y="8250"/>
                    <a:pt x="19199" y="8250"/>
                  </a:cubicBezTo>
                  <a:lnTo>
                    <a:pt x="18116" y="8250"/>
                  </a:lnTo>
                  <a:cubicBezTo>
                    <a:pt x="17505" y="8250"/>
                    <a:pt x="16956" y="8512"/>
                    <a:pt x="16572" y="8936"/>
                  </a:cubicBezTo>
                  <a:lnTo>
                    <a:pt x="16572" y="2086"/>
                  </a:lnTo>
                  <a:cubicBezTo>
                    <a:pt x="16572" y="938"/>
                    <a:pt x="15635" y="0"/>
                    <a:pt x="14486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3" name="Google Shape;1113;p38"/>
          <p:cNvGrpSpPr/>
          <p:nvPr/>
        </p:nvGrpSpPr>
        <p:grpSpPr>
          <a:xfrm>
            <a:off x="5507425" y="1554050"/>
            <a:ext cx="530100" cy="926525"/>
            <a:chOff x="5507425" y="1554050"/>
            <a:chExt cx="530100" cy="926525"/>
          </a:xfrm>
        </p:grpSpPr>
        <p:sp>
          <p:nvSpPr>
            <p:cNvPr id="1114" name="Google Shape;1114;p38"/>
            <p:cNvSpPr/>
            <p:nvPr/>
          </p:nvSpPr>
          <p:spPr>
            <a:xfrm>
              <a:off x="5518300" y="1564550"/>
              <a:ext cx="508725" cy="691650"/>
            </a:xfrm>
            <a:custGeom>
              <a:avLst/>
              <a:gdLst/>
              <a:ahLst/>
              <a:cxnLst/>
              <a:rect l="l" t="t" r="r" b="b"/>
              <a:pathLst>
                <a:path w="20349" h="27666" extrusionOk="0">
                  <a:moveTo>
                    <a:pt x="4653" y="1"/>
                  </a:moveTo>
                  <a:cubicBezTo>
                    <a:pt x="3730" y="1"/>
                    <a:pt x="2984" y="747"/>
                    <a:pt x="2984" y="1670"/>
                  </a:cubicBezTo>
                  <a:lnTo>
                    <a:pt x="2984" y="13445"/>
                  </a:lnTo>
                  <a:cubicBezTo>
                    <a:pt x="2133" y="13445"/>
                    <a:pt x="1386" y="13998"/>
                    <a:pt x="1142" y="14813"/>
                  </a:cubicBezTo>
                  <a:lnTo>
                    <a:pt x="442" y="17136"/>
                  </a:lnTo>
                  <a:cubicBezTo>
                    <a:pt x="0" y="18590"/>
                    <a:pt x="277" y="20169"/>
                    <a:pt x="1185" y="21394"/>
                  </a:cubicBezTo>
                  <a:lnTo>
                    <a:pt x="3870" y="25145"/>
                  </a:lnTo>
                  <a:cubicBezTo>
                    <a:pt x="3963" y="25285"/>
                    <a:pt x="4061" y="25422"/>
                    <a:pt x="4165" y="25554"/>
                  </a:cubicBezTo>
                  <a:lnTo>
                    <a:pt x="4182" y="25579"/>
                  </a:lnTo>
                  <a:cubicBezTo>
                    <a:pt x="4182" y="25583"/>
                    <a:pt x="4187" y="25583"/>
                    <a:pt x="4190" y="25586"/>
                  </a:cubicBezTo>
                  <a:cubicBezTo>
                    <a:pt x="5202" y="26854"/>
                    <a:pt x="6757" y="27665"/>
                    <a:pt x="8505" y="27665"/>
                  </a:cubicBezTo>
                  <a:lnTo>
                    <a:pt x="14827" y="27665"/>
                  </a:lnTo>
                  <a:cubicBezTo>
                    <a:pt x="17878" y="27665"/>
                    <a:pt x="20348" y="25192"/>
                    <a:pt x="20348" y="22144"/>
                  </a:cubicBezTo>
                  <a:lnTo>
                    <a:pt x="20348" y="9927"/>
                  </a:lnTo>
                  <a:cubicBezTo>
                    <a:pt x="20348" y="9267"/>
                    <a:pt x="19813" y="8732"/>
                    <a:pt x="19153" y="8732"/>
                  </a:cubicBezTo>
                  <a:lnTo>
                    <a:pt x="18238" y="8732"/>
                  </a:lnTo>
                  <a:cubicBezTo>
                    <a:pt x="17577" y="8732"/>
                    <a:pt x="17038" y="9267"/>
                    <a:pt x="17038" y="9927"/>
                  </a:cubicBezTo>
                  <a:lnTo>
                    <a:pt x="17038" y="12907"/>
                  </a:lnTo>
                  <a:lnTo>
                    <a:pt x="16831" y="12907"/>
                  </a:lnTo>
                  <a:lnTo>
                    <a:pt x="16831" y="9073"/>
                  </a:lnTo>
                  <a:cubicBezTo>
                    <a:pt x="16831" y="8225"/>
                    <a:pt x="16141" y="7536"/>
                    <a:pt x="15290" y="7536"/>
                  </a:cubicBezTo>
                  <a:lnTo>
                    <a:pt x="13948" y="7536"/>
                  </a:lnTo>
                  <a:cubicBezTo>
                    <a:pt x="13100" y="7536"/>
                    <a:pt x="12411" y="8225"/>
                    <a:pt x="12411" y="9073"/>
                  </a:cubicBezTo>
                  <a:lnTo>
                    <a:pt x="12411" y="12907"/>
                  </a:lnTo>
                  <a:lnTo>
                    <a:pt x="12117" y="12907"/>
                  </a:lnTo>
                  <a:lnTo>
                    <a:pt x="12117" y="8276"/>
                  </a:lnTo>
                  <a:cubicBezTo>
                    <a:pt x="12117" y="7424"/>
                    <a:pt x="11427" y="6735"/>
                    <a:pt x="10576" y="6735"/>
                  </a:cubicBezTo>
                  <a:lnTo>
                    <a:pt x="9234" y="6735"/>
                  </a:lnTo>
                  <a:cubicBezTo>
                    <a:pt x="8387" y="6735"/>
                    <a:pt x="7698" y="7424"/>
                    <a:pt x="7698" y="8276"/>
                  </a:cubicBezTo>
                  <a:lnTo>
                    <a:pt x="7698" y="12907"/>
                  </a:lnTo>
                  <a:lnTo>
                    <a:pt x="7403" y="12907"/>
                  </a:lnTo>
                  <a:lnTo>
                    <a:pt x="7403" y="1670"/>
                  </a:lnTo>
                  <a:cubicBezTo>
                    <a:pt x="7403" y="747"/>
                    <a:pt x="6656" y="1"/>
                    <a:pt x="5733" y="1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5664850" y="2231300"/>
              <a:ext cx="290175" cy="76300"/>
            </a:xfrm>
            <a:custGeom>
              <a:avLst/>
              <a:gdLst/>
              <a:ahLst/>
              <a:cxnLst/>
              <a:rect l="l" t="t" r="r" b="b"/>
              <a:pathLst>
                <a:path w="11607" h="3052" extrusionOk="0">
                  <a:moveTo>
                    <a:pt x="0" y="1"/>
                  </a:moveTo>
                  <a:lnTo>
                    <a:pt x="0" y="3052"/>
                  </a:lnTo>
                  <a:lnTo>
                    <a:pt x="11607" y="3052"/>
                  </a:lnTo>
                  <a:lnTo>
                    <a:pt x="11607" y="1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5635350" y="2307575"/>
              <a:ext cx="349225" cy="162500"/>
            </a:xfrm>
            <a:custGeom>
              <a:avLst/>
              <a:gdLst/>
              <a:ahLst/>
              <a:cxnLst/>
              <a:rect l="l" t="t" r="r" b="b"/>
              <a:pathLst>
                <a:path w="13969" h="6500" extrusionOk="0">
                  <a:moveTo>
                    <a:pt x="0" y="1"/>
                  </a:moveTo>
                  <a:lnTo>
                    <a:pt x="0" y="6499"/>
                  </a:lnTo>
                  <a:lnTo>
                    <a:pt x="13968" y="6499"/>
                  </a:lnTo>
                  <a:lnTo>
                    <a:pt x="139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5925475" y="2307575"/>
              <a:ext cx="59100" cy="162500"/>
            </a:xfrm>
            <a:custGeom>
              <a:avLst/>
              <a:gdLst/>
              <a:ahLst/>
              <a:cxnLst/>
              <a:rect l="l" t="t" r="r" b="b"/>
              <a:pathLst>
                <a:path w="2364" h="6500" extrusionOk="0">
                  <a:moveTo>
                    <a:pt x="1" y="1"/>
                  </a:moveTo>
                  <a:lnTo>
                    <a:pt x="1" y="6499"/>
                  </a:lnTo>
                  <a:lnTo>
                    <a:pt x="2363" y="6499"/>
                  </a:lnTo>
                  <a:lnTo>
                    <a:pt x="236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5853075" y="1782825"/>
              <a:ext cx="173950" cy="473375"/>
            </a:xfrm>
            <a:custGeom>
              <a:avLst/>
              <a:gdLst/>
              <a:ahLst/>
              <a:cxnLst/>
              <a:rect l="l" t="t" r="r" b="b"/>
              <a:pathLst>
                <a:path w="6958" h="18935" extrusionOk="0">
                  <a:moveTo>
                    <a:pt x="4847" y="1"/>
                  </a:moveTo>
                  <a:cubicBezTo>
                    <a:pt x="4757" y="1"/>
                    <a:pt x="4667" y="11"/>
                    <a:pt x="4585" y="29"/>
                  </a:cubicBezTo>
                  <a:cubicBezTo>
                    <a:pt x="5120" y="148"/>
                    <a:pt x="5521" y="625"/>
                    <a:pt x="5521" y="1196"/>
                  </a:cubicBezTo>
                  <a:lnTo>
                    <a:pt x="5521" y="13413"/>
                  </a:lnTo>
                  <a:cubicBezTo>
                    <a:pt x="5521" y="16461"/>
                    <a:pt x="3048" y="18934"/>
                    <a:pt x="0" y="18934"/>
                  </a:cubicBezTo>
                  <a:lnTo>
                    <a:pt x="1436" y="18934"/>
                  </a:lnTo>
                  <a:cubicBezTo>
                    <a:pt x="4487" y="18934"/>
                    <a:pt x="6957" y="16461"/>
                    <a:pt x="6957" y="13413"/>
                  </a:cubicBezTo>
                  <a:lnTo>
                    <a:pt x="6957" y="1196"/>
                  </a:lnTo>
                  <a:cubicBezTo>
                    <a:pt x="6957" y="536"/>
                    <a:pt x="6422" y="1"/>
                    <a:pt x="5762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5537875" y="1900675"/>
              <a:ext cx="55025" cy="127450"/>
            </a:xfrm>
            <a:custGeom>
              <a:avLst/>
              <a:gdLst/>
              <a:ahLst/>
              <a:cxnLst/>
              <a:rect l="l" t="t" r="r" b="b"/>
              <a:pathLst>
                <a:path w="2201" h="5098" extrusionOk="0">
                  <a:moveTo>
                    <a:pt x="2201" y="0"/>
                  </a:moveTo>
                  <a:cubicBezTo>
                    <a:pt x="1350" y="0"/>
                    <a:pt x="603" y="553"/>
                    <a:pt x="359" y="1368"/>
                  </a:cubicBezTo>
                  <a:lnTo>
                    <a:pt x="0" y="2556"/>
                  </a:lnTo>
                  <a:lnTo>
                    <a:pt x="2201" y="5098"/>
                  </a:lnTo>
                  <a:lnTo>
                    <a:pt x="2201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5507425" y="1554050"/>
              <a:ext cx="530100" cy="926525"/>
            </a:xfrm>
            <a:custGeom>
              <a:avLst/>
              <a:gdLst/>
              <a:ahLst/>
              <a:cxnLst/>
              <a:rect l="l" t="t" r="r" b="b"/>
              <a:pathLst>
                <a:path w="21204" h="37061" extrusionOk="0">
                  <a:moveTo>
                    <a:pt x="6168" y="837"/>
                  </a:moveTo>
                  <a:cubicBezTo>
                    <a:pt x="6857" y="837"/>
                    <a:pt x="7417" y="1397"/>
                    <a:pt x="7417" y="2090"/>
                  </a:cubicBezTo>
                  <a:lnTo>
                    <a:pt x="7417" y="13327"/>
                  </a:lnTo>
                  <a:cubicBezTo>
                    <a:pt x="7417" y="13560"/>
                    <a:pt x="7604" y="13746"/>
                    <a:pt x="7838" y="13746"/>
                  </a:cubicBezTo>
                  <a:lnTo>
                    <a:pt x="8133" y="13746"/>
                  </a:lnTo>
                  <a:cubicBezTo>
                    <a:pt x="8362" y="13746"/>
                    <a:pt x="8549" y="13560"/>
                    <a:pt x="8549" y="13327"/>
                  </a:cubicBezTo>
                  <a:lnTo>
                    <a:pt x="8549" y="8696"/>
                  </a:lnTo>
                  <a:cubicBezTo>
                    <a:pt x="8549" y="8078"/>
                    <a:pt x="9051" y="7576"/>
                    <a:pt x="9669" y="7576"/>
                  </a:cubicBezTo>
                  <a:lnTo>
                    <a:pt x="11011" y="7576"/>
                  </a:lnTo>
                  <a:cubicBezTo>
                    <a:pt x="11629" y="7576"/>
                    <a:pt x="12131" y="8078"/>
                    <a:pt x="12131" y="8696"/>
                  </a:cubicBezTo>
                  <a:lnTo>
                    <a:pt x="12131" y="13327"/>
                  </a:lnTo>
                  <a:cubicBezTo>
                    <a:pt x="12131" y="13560"/>
                    <a:pt x="12318" y="13746"/>
                    <a:pt x="12552" y="13746"/>
                  </a:cubicBezTo>
                  <a:lnTo>
                    <a:pt x="12846" y="13746"/>
                  </a:lnTo>
                  <a:cubicBezTo>
                    <a:pt x="13076" y="13746"/>
                    <a:pt x="13263" y="13560"/>
                    <a:pt x="13263" y="13327"/>
                  </a:cubicBezTo>
                  <a:lnTo>
                    <a:pt x="13263" y="9493"/>
                  </a:lnTo>
                  <a:cubicBezTo>
                    <a:pt x="13263" y="8875"/>
                    <a:pt x="13765" y="8373"/>
                    <a:pt x="14383" y="8373"/>
                  </a:cubicBezTo>
                  <a:lnTo>
                    <a:pt x="15725" y="8373"/>
                  </a:lnTo>
                  <a:cubicBezTo>
                    <a:pt x="16343" y="8373"/>
                    <a:pt x="16845" y="8875"/>
                    <a:pt x="16845" y="9493"/>
                  </a:cubicBezTo>
                  <a:lnTo>
                    <a:pt x="16845" y="13327"/>
                  </a:lnTo>
                  <a:cubicBezTo>
                    <a:pt x="16845" y="13560"/>
                    <a:pt x="17032" y="13746"/>
                    <a:pt x="17266" y="13746"/>
                  </a:cubicBezTo>
                  <a:lnTo>
                    <a:pt x="17473" y="13746"/>
                  </a:lnTo>
                  <a:cubicBezTo>
                    <a:pt x="17707" y="13746"/>
                    <a:pt x="17894" y="13560"/>
                    <a:pt x="17894" y="13327"/>
                  </a:cubicBezTo>
                  <a:lnTo>
                    <a:pt x="17894" y="10347"/>
                  </a:lnTo>
                  <a:cubicBezTo>
                    <a:pt x="17894" y="9952"/>
                    <a:pt x="18187" y="9622"/>
                    <a:pt x="18575" y="9575"/>
                  </a:cubicBezTo>
                  <a:lnTo>
                    <a:pt x="18593" y="9575"/>
                  </a:lnTo>
                  <a:cubicBezTo>
                    <a:pt x="18618" y="9571"/>
                    <a:pt x="18644" y="9571"/>
                    <a:pt x="18673" y="9571"/>
                  </a:cubicBezTo>
                  <a:lnTo>
                    <a:pt x="19588" y="9571"/>
                  </a:lnTo>
                  <a:cubicBezTo>
                    <a:pt x="20018" y="9571"/>
                    <a:pt x="20367" y="9920"/>
                    <a:pt x="20367" y="10347"/>
                  </a:cubicBezTo>
                  <a:lnTo>
                    <a:pt x="20367" y="22564"/>
                  </a:lnTo>
                  <a:cubicBezTo>
                    <a:pt x="20367" y="24362"/>
                    <a:pt x="19448" y="25992"/>
                    <a:pt x="17907" y="26929"/>
                  </a:cubicBezTo>
                  <a:cubicBezTo>
                    <a:pt x="17843" y="26969"/>
                    <a:pt x="17775" y="27008"/>
                    <a:pt x="17703" y="27048"/>
                  </a:cubicBezTo>
                  <a:cubicBezTo>
                    <a:pt x="17571" y="27119"/>
                    <a:pt x="17488" y="27260"/>
                    <a:pt x="17488" y="27414"/>
                  </a:cubicBezTo>
                  <a:lnTo>
                    <a:pt x="17488" y="29726"/>
                  </a:lnTo>
                  <a:lnTo>
                    <a:pt x="6718" y="29726"/>
                  </a:lnTo>
                  <a:lnTo>
                    <a:pt x="6718" y="27414"/>
                  </a:lnTo>
                  <a:cubicBezTo>
                    <a:pt x="6718" y="27260"/>
                    <a:pt x="6632" y="27119"/>
                    <a:pt x="6499" y="27048"/>
                  </a:cubicBezTo>
                  <a:cubicBezTo>
                    <a:pt x="5899" y="26721"/>
                    <a:pt x="5379" y="26283"/>
                    <a:pt x="4952" y="25744"/>
                  </a:cubicBezTo>
                  <a:cubicBezTo>
                    <a:pt x="4948" y="25741"/>
                    <a:pt x="4945" y="25737"/>
                    <a:pt x="4940" y="25734"/>
                  </a:cubicBezTo>
                  <a:lnTo>
                    <a:pt x="4940" y="25730"/>
                  </a:lnTo>
                  <a:cubicBezTo>
                    <a:pt x="4937" y="25726"/>
                    <a:pt x="4934" y="25723"/>
                    <a:pt x="4927" y="25716"/>
                  </a:cubicBezTo>
                  <a:cubicBezTo>
                    <a:pt x="4833" y="25593"/>
                    <a:pt x="4740" y="25468"/>
                    <a:pt x="4657" y="25335"/>
                  </a:cubicBezTo>
                  <a:cubicBezTo>
                    <a:pt x="4653" y="25332"/>
                    <a:pt x="4650" y="25328"/>
                    <a:pt x="4647" y="25321"/>
                  </a:cubicBezTo>
                  <a:lnTo>
                    <a:pt x="1954" y="21562"/>
                  </a:lnTo>
                  <a:cubicBezTo>
                    <a:pt x="1132" y="20453"/>
                    <a:pt x="877" y="18999"/>
                    <a:pt x="1275" y="17674"/>
                  </a:cubicBezTo>
                  <a:lnTo>
                    <a:pt x="1976" y="15352"/>
                  </a:lnTo>
                  <a:cubicBezTo>
                    <a:pt x="2130" y="14853"/>
                    <a:pt x="2518" y="14479"/>
                    <a:pt x="2998" y="14343"/>
                  </a:cubicBezTo>
                  <a:lnTo>
                    <a:pt x="2998" y="18963"/>
                  </a:lnTo>
                  <a:cubicBezTo>
                    <a:pt x="2998" y="19196"/>
                    <a:pt x="3185" y="19383"/>
                    <a:pt x="3419" y="19383"/>
                  </a:cubicBezTo>
                  <a:cubicBezTo>
                    <a:pt x="3648" y="19383"/>
                    <a:pt x="3835" y="19196"/>
                    <a:pt x="3835" y="18963"/>
                  </a:cubicBezTo>
                  <a:lnTo>
                    <a:pt x="3835" y="2090"/>
                  </a:lnTo>
                  <a:cubicBezTo>
                    <a:pt x="3835" y="1397"/>
                    <a:pt x="4398" y="837"/>
                    <a:pt x="5088" y="837"/>
                  </a:cubicBezTo>
                  <a:close/>
                  <a:moveTo>
                    <a:pt x="18669" y="30562"/>
                  </a:moveTo>
                  <a:lnTo>
                    <a:pt x="18669" y="36224"/>
                  </a:lnTo>
                  <a:lnTo>
                    <a:pt x="5533" y="36224"/>
                  </a:lnTo>
                  <a:lnTo>
                    <a:pt x="5533" y="30562"/>
                  </a:lnTo>
                  <a:close/>
                  <a:moveTo>
                    <a:pt x="5088" y="0"/>
                  </a:moveTo>
                  <a:cubicBezTo>
                    <a:pt x="3936" y="0"/>
                    <a:pt x="2998" y="938"/>
                    <a:pt x="2998" y="2090"/>
                  </a:cubicBezTo>
                  <a:lnTo>
                    <a:pt x="2998" y="13481"/>
                  </a:lnTo>
                  <a:cubicBezTo>
                    <a:pt x="2140" y="13635"/>
                    <a:pt x="1437" y="14250"/>
                    <a:pt x="1175" y="15111"/>
                  </a:cubicBezTo>
                  <a:lnTo>
                    <a:pt x="475" y="17433"/>
                  </a:lnTo>
                  <a:cubicBezTo>
                    <a:pt x="1" y="19010"/>
                    <a:pt x="302" y="20740"/>
                    <a:pt x="1279" y="22057"/>
                  </a:cubicBezTo>
                  <a:lnTo>
                    <a:pt x="3961" y="25802"/>
                  </a:lnTo>
                  <a:cubicBezTo>
                    <a:pt x="4054" y="25946"/>
                    <a:pt x="4158" y="26089"/>
                    <a:pt x="4266" y="26226"/>
                  </a:cubicBezTo>
                  <a:lnTo>
                    <a:pt x="4277" y="26243"/>
                  </a:lnTo>
                  <a:cubicBezTo>
                    <a:pt x="4284" y="26254"/>
                    <a:pt x="4294" y="26269"/>
                    <a:pt x="4309" y="26279"/>
                  </a:cubicBezTo>
                  <a:cubicBezTo>
                    <a:pt x="4751" y="26832"/>
                    <a:pt x="5278" y="27295"/>
                    <a:pt x="5881" y="27654"/>
                  </a:cubicBezTo>
                  <a:lnTo>
                    <a:pt x="5881" y="29726"/>
                  </a:lnTo>
                  <a:lnTo>
                    <a:pt x="5117" y="29726"/>
                  </a:lnTo>
                  <a:cubicBezTo>
                    <a:pt x="4887" y="29726"/>
                    <a:pt x="4697" y="29913"/>
                    <a:pt x="4697" y="30142"/>
                  </a:cubicBezTo>
                  <a:lnTo>
                    <a:pt x="4697" y="36640"/>
                  </a:lnTo>
                  <a:cubicBezTo>
                    <a:pt x="4697" y="36874"/>
                    <a:pt x="4887" y="37060"/>
                    <a:pt x="5117" y="37060"/>
                  </a:cubicBezTo>
                  <a:lnTo>
                    <a:pt x="19085" y="37060"/>
                  </a:lnTo>
                  <a:cubicBezTo>
                    <a:pt x="19319" y="37060"/>
                    <a:pt x="19506" y="36874"/>
                    <a:pt x="19506" y="36640"/>
                  </a:cubicBezTo>
                  <a:lnTo>
                    <a:pt x="19506" y="30142"/>
                  </a:lnTo>
                  <a:cubicBezTo>
                    <a:pt x="19506" y="29913"/>
                    <a:pt x="19319" y="29726"/>
                    <a:pt x="19085" y="29726"/>
                  </a:cubicBezTo>
                  <a:lnTo>
                    <a:pt x="18324" y="29726"/>
                  </a:lnTo>
                  <a:lnTo>
                    <a:pt x="18324" y="27654"/>
                  </a:lnTo>
                  <a:cubicBezTo>
                    <a:pt x="18331" y="27651"/>
                    <a:pt x="18335" y="27648"/>
                    <a:pt x="18343" y="27643"/>
                  </a:cubicBezTo>
                  <a:cubicBezTo>
                    <a:pt x="20134" y="26556"/>
                    <a:pt x="21203" y="24657"/>
                    <a:pt x="21203" y="22564"/>
                  </a:cubicBezTo>
                  <a:lnTo>
                    <a:pt x="21203" y="10347"/>
                  </a:lnTo>
                  <a:cubicBezTo>
                    <a:pt x="21203" y="9457"/>
                    <a:pt x="20478" y="8735"/>
                    <a:pt x="19588" y="8735"/>
                  </a:cubicBezTo>
                  <a:lnTo>
                    <a:pt x="18673" y="8735"/>
                  </a:lnTo>
                  <a:cubicBezTo>
                    <a:pt x="18611" y="8735"/>
                    <a:pt x="18554" y="8739"/>
                    <a:pt x="18497" y="8742"/>
                  </a:cubicBezTo>
                  <a:cubicBezTo>
                    <a:pt x="18493" y="8742"/>
                    <a:pt x="18486" y="8746"/>
                    <a:pt x="18479" y="8746"/>
                  </a:cubicBezTo>
                  <a:cubicBezTo>
                    <a:pt x="18162" y="8782"/>
                    <a:pt x="17876" y="8911"/>
                    <a:pt x="17642" y="9102"/>
                  </a:cubicBezTo>
                  <a:cubicBezTo>
                    <a:pt x="17463" y="8211"/>
                    <a:pt x="16669" y="7536"/>
                    <a:pt x="15725" y="7536"/>
                  </a:cubicBezTo>
                  <a:lnTo>
                    <a:pt x="14383" y="7536"/>
                  </a:lnTo>
                  <a:cubicBezTo>
                    <a:pt x="13793" y="7536"/>
                    <a:pt x="13266" y="7798"/>
                    <a:pt x="12907" y="8211"/>
                  </a:cubicBezTo>
                  <a:cubicBezTo>
                    <a:pt x="12691" y="7364"/>
                    <a:pt x="11924" y="6739"/>
                    <a:pt x="11011" y="6739"/>
                  </a:cubicBezTo>
                  <a:lnTo>
                    <a:pt x="9669" y="6739"/>
                  </a:lnTo>
                  <a:cubicBezTo>
                    <a:pt x="9112" y="6739"/>
                    <a:pt x="8613" y="6973"/>
                    <a:pt x="8254" y="7346"/>
                  </a:cubicBezTo>
                  <a:lnTo>
                    <a:pt x="8254" y="2090"/>
                  </a:lnTo>
                  <a:cubicBezTo>
                    <a:pt x="8254" y="938"/>
                    <a:pt x="7318" y="0"/>
                    <a:pt x="6168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38"/>
          <p:cNvGrpSpPr/>
          <p:nvPr/>
        </p:nvGrpSpPr>
        <p:grpSpPr>
          <a:xfrm>
            <a:off x="7582800" y="2562275"/>
            <a:ext cx="530100" cy="962800"/>
            <a:chOff x="7582800" y="2562275"/>
            <a:chExt cx="530100" cy="962800"/>
          </a:xfrm>
        </p:grpSpPr>
        <p:sp>
          <p:nvSpPr>
            <p:cNvPr id="1122" name="Google Shape;1122;p38"/>
            <p:cNvSpPr/>
            <p:nvPr/>
          </p:nvSpPr>
          <p:spPr>
            <a:xfrm>
              <a:off x="7593675" y="2572700"/>
              <a:ext cx="508725" cy="728100"/>
            </a:xfrm>
            <a:custGeom>
              <a:avLst/>
              <a:gdLst/>
              <a:ahLst/>
              <a:cxnLst/>
              <a:rect l="l" t="t" r="r" b="b"/>
              <a:pathLst>
                <a:path w="20349" h="29124" extrusionOk="0">
                  <a:moveTo>
                    <a:pt x="9684" y="0"/>
                  </a:moveTo>
                  <a:cubicBezTo>
                    <a:pt x="8791" y="0"/>
                    <a:pt x="8049" y="711"/>
                    <a:pt x="8021" y="1613"/>
                  </a:cubicBezTo>
                  <a:lnTo>
                    <a:pt x="7586" y="14365"/>
                  </a:lnTo>
                  <a:lnTo>
                    <a:pt x="7449" y="14365"/>
                  </a:lnTo>
                  <a:cubicBezTo>
                    <a:pt x="7446" y="14304"/>
                    <a:pt x="7439" y="14239"/>
                    <a:pt x="7428" y="14178"/>
                  </a:cubicBezTo>
                  <a:lnTo>
                    <a:pt x="5590" y="2934"/>
                  </a:lnTo>
                  <a:cubicBezTo>
                    <a:pt x="5454" y="2114"/>
                    <a:pt x="4745" y="1534"/>
                    <a:pt x="3943" y="1534"/>
                  </a:cubicBezTo>
                  <a:cubicBezTo>
                    <a:pt x="3854" y="1534"/>
                    <a:pt x="3764" y="1541"/>
                    <a:pt x="3673" y="1556"/>
                  </a:cubicBezTo>
                  <a:lnTo>
                    <a:pt x="2606" y="1731"/>
                  </a:lnTo>
                  <a:cubicBezTo>
                    <a:pt x="1695" y="1879"/>
                    <a:pt x="1077" y="2737"/>
                    <a:pt x="1228" y="3648"/>
                  </a:cubicBezTo>
                  <a:lnTo>
                    <a:pt x="2980" y="14365"/>
                  </a:lnTo>
                  <a:lnTo>
                    <a:pt x="2980" y="14899"/>
                  </a:lnTo>
                  <a:cubicBezTo>
                    <a:pt x="2133" y="14899"/>
                    <a:pt x="1386" y="15456"/>
                    <a:pt x="1142" y="16267"/>
                  </a:cubicBezTo>
                  <a:lnTo>
                    <a:pt x="442" y="18590"/>
                  </a:lnTo>
                  <a:cubicBezTo>
                    <a:pt x="0" y="20047"/>
                    <a:pt x="277" y="21627"/>
                    <a:pt x="1181" y="22848"/>
                  </a:cubicBezTo>
                  <a:lnTo>
                    <a:pt x="3870" y="26600"/>
                  </a:lnTo>
                  <a:cubicBezTo>
                    <a:pt x="3960" y="26743"/>
                    <a:pt x="4061" y="26880"/>
                    <a:pt x="4161" y="27012"/>
                  </a:cubicBezTo>
                  <a:lnTo>
                    <a:pt x="4179" y="27037"/>
                  </a:lnTo>
                  <a:cubicBezTo>
                    <a:pt x="4182" y="27037"/>
                    <a:pt x="4187" y="27041"/>
                    <a:pt x="4187" y="27041"/>
                  </a:cubicBezTo>
                  <a:cubicBezTo>
                    <a:pt x="5199" y="28308"/>
                    <a:pt x="6757" y="29123"/>
                    <a:pt x="8505" y="29123"/>
                  </a:cubicBezTo>
                  <a:lnTo>
                    <a:pt x="14827" y="29123"/>
                  </a:lnTo>
                  <a:cubicBezTo>
                    <a:pt x="17875" y="29123"/>
                    <a:pt x="20348" y="26650"/>
                    <a:pt x="20348" y="23601"/>
                  </a:cubicBezTo>
                  <a:lnTo>
                    <a:pt x="20348" y="11385"/>
                  </a:lnTo>
                  <a:cubicBezTo>
                    <a:pt x="20348" y="10725"/>
                    <a:pt x="19813" y="10190"/>
                    <a:pt x="19153" y="10190"/>
                  </a:cubicBezTo>
                  <a:lnTo>
                    <a:pt x="18234" y="10190"/>
                  </a:lnTo>
                  <a:cubicBezTo>
                    <a:pt x="17573" y="10190"/>
                    <a:pt x="17038" y="10725"/>
                    <a:pt x="17038" y="11385"/>
                  </a:cubicBezTo>
                  <a:lnTo>
                    <a:pt x="17038" y="14365"/>
                  </a:lnTo>
                  <a:lnTo>
                    <a:pt x="16826" y="14365"/>
                  </a:lnTo>
                  <a:lnTo>
                    <a:pt x="16826" y="10531"/>
                  </a:lnTo>
                  <a:cubicBezTo>
                    <a:pt x="16826" y="9680"/>
                    <a:pt x="16141" y="8990"/>
                    <a:pt x="15290" y="8990"/>
                  </a:cubicBezTo>
                  <a:lnTo>
                    <a:pt x="13948" y="8990"/>
                  </a:lnTo>
                  <a:cubicBezTo>
                    <a:pt x="13096" y="8990"/>
                    <a:pt x="12407" y="9680"/>
                    <a:pt x="12407" y="10531"/>
                  </a:cubicBezTo>
                  <a:lnTo>
                    <a:pt x="12407" y="14365"/>
                  </a:lnTo>
                  <a:lnTo>
                    <a:pt x="12006" y="14365"/>
                  </a:lnTo>
                  <a:lnTo>
                    <a:pt x="12436" y="1764"/>
                  </a:lnTo>
                  <a:cubicBezTo>
                    <a:pt x="12468" y="841"/>
                    <a:pt x="11747" y="69"/>
                    <a:pt x="10824" y="37"/>
                  </a:cubicBezTo>
                  <a:lnTo>
                    <a:pt x="9744" y="1"/>
                  </a:lnTo>
                  <a:cubicBezTo>
                    <a:pt x="9724" y="1"/>
                    <a:pt x="9704" y="0"/>
                    <a:pt x="9684" y="0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7740225" y="3275800"/>
              <a:ext cx="290175" cy="76425"/>
            </a:xfrm>
            <a:custGeom>
              <a:avLst/>
              <a:gdLst/>
              <a:ahLst/>
              <a:cxnLst/>
              <a:rect l="l" t="t" r="r" b="b"/>
              <a:pathLst>
                <a:path w="11607" h="3057" extrusionOk="0">
                  <a:moveTo>
                    <a:pt x="0" y="1"/>
                  </a:moveTo>
                  <a:lnTo>
                    <a:pt x="0" y="3056"/>
                  </a:lnTo>
                  <a:lnTo>
                    <a:pt x="11607" y="3056"/>
                  </a:lnTo>
                  <a:lnTo>
                    <a:pt x="11607" y="1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7710725" y="3352200"/>
              <a:ext cx="349225" cy="162475"/>
            </a:xfrm>
            <a:custGeom>
              <a:avLst/>
              <a:gdLst/>
              <a:ahLst/>
              <a:cxnLst/>
              <a:rect l="l" t="t" r="r" b="b"/>
              <a:pathLst>
                <a:path w="13969" h="6499" extrusionOk="0">
                  <a:moveTo>
                    <a:pt x="0" y="0"/>
                  </a:moveTo>
                  <a:lnTo>
                    <a:pt x="0" y="6498"/>
                  </a:lnTo>
                  <a:lnTo>
                    <a:pt x="13968" y="6498"/>
                  </a:lnTo>
                  <a:lnTo>
                    <a:pt x="139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8000850" y="3352200"/>
              <a:ext cx="59100" cy="162475"/>
            </a:xfrm>
            <a:custGeom>
              <a:avLst/>
              <a:gdLst/>
              <a:ahLst/>
              <a:cxnLst/>
              <a:rect l="l" t="t" r="r" b="b"/>
              <a:pathLst>
                <a:path w="2364" h="6499" extrusionOk="0">
                  <a:moveTo>
                    <a:pt x="1" y="0"/>
                  </a:moveTo>
                  <a:lnTo>
                    <a:pt x="1" y="6498"/>
                  </a:lnTo>
                  <a:lnTo>
                    <a:pt x="2363" y="6498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7928350" y="2827425"/>
              <a:ext cx="174050" cy="473375"/>
            </a:xfrm>
            <a:custGeom>
              <a:avLst/>
              <a:gdLst/>
              <a:ahLst/>
              <a:cxnLst/>
              <a:rect l="l" t="t" r="r" b="b"/>
              <a:pathLst>
                <a:path w="6962" h="18935" extrusionOk="0">
                  <a:moveTo>
                    <a:pt x="4847" y="1"/>
                  </a:moveTo>
                  <a:cubicBezTo>
                    <a:pt x="4757" y="1"/>
                    <a:pt x="4671" y="11"/>
                    <a:pt x="4589" y="29"/>
                  </a:cubicBezTo>
                  <a:cubicBezTo>
                    <a:pt x="5124" y="148"/>
                    <a:pt x="5522" y="625"/>
                    <a:pt x="5522" y="1196"/>
                  </a:cubicBezTo>
                  <a:lnTo>
                    <a:pt x="5522" y="13412"/>
                  </a:lnTo>
                  <a:cubicBezTo>
                    <a:pt x="5522" y="16461"/>
                    <a:pt x="3052" y="18934"/>
                    <a:pt x="1" y="18934"/>
                  </a:cubicBezTo>
                  <a:lnTo>
                    <a:pt x="1440" y="18934"/>
                  </a:lnTo>
                  <a:cubicBezTo>
                    <a:pt x="4488" y="18934"/>
                    <a:pt x="6961" y="16461"/>
                    <a:pt x="6961" y="13412"/>
                  </a:cubicBezTo>
                  <a:lnTo>
                    <a:pt x="6961" y="1196"/>
                  </a:lnTo>
                  <a:cubicBezTo>
                    <a:pt x="6961" y="536"/>
                    <a:pt x="6426" y="1"/>
                    <a:pt x="5766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7613250" y="2945175"/>
              <a:ext cx="54950" cy="127550"/>
            </a:xfrm>
            <a:custGeom>
              <a:avLst/>
              <a:gdLst/>
              <a:ahLst/>
              <a:cxnLst/>
              <a:rect l="l" t="t" r="r" b="b"/>
              <a:pathLst>
                <a:path w="2198" h="5102" extrusionOk="0">
                  <a:moveTo>
                    <a:pt x="2197" y="0"/>
                  </a:moveTo>
                  <a:cubicBezTo>
                    <a:pt x="1350" y="0"/>
                    <a:pt x="603" y="557"/>
                    <a:pt x="359" y="1368"/>
                  </a:cubicBezTo>
                  <a:lnTo>
                    <a:pt x="0" y="2560"/>
                  </a:lnTo>
                  <a:lnTo>
                    <a:pt x="2197" y="5102"/>
                  </a:lnTo>
                  <a:lnTo>
                    <a:pt x="2197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7678300" y="2611025"/>
              <a:ext cx="101075" cy="316150"/>
            </a:xfrm>
            <a:custGeom>
              <a:avLst/>
              <a:gdLst/>
              <a:ahLst/>
              <a:cxnLst/>
              <a:rect l="l" t="t" r="r" b="b"/>
              <a:pathLst>
                <a:path w="4043" h="12646" extrusionOk="0">
                  <a:moveTo>
                    <a:pt x="558" y="1"/>
                  </a:moveTo>
                  <a:cubicBezTo>
                    <a:pt x="469" y="1"/>
                    <a:pt x="379" y="8"/>
                    <a:pt x="288" y="23"/>
                  </a:cubicBezTo>
                  <a:lnTo>
                    <a:pt x="0" y="69"/>
                  </a:lnTo>
                  <a:cubicBezTo>
                    <a:pt x="597" y="245"/>
                    <a:pt x="1070" y="744"/>
                    <a:pt x="1178" y="1401"/>
                  </a:cubicBezTo>
                  <a:lnTo>
                    <a:pt x="2682" y="10592"/>
                  </a:lnTo>
                  <a:cubicBezTo>
                    <a:pt x="2822" y="11439"/>
                    <a:pt x="3317" y="12186"/>
                    <a:pt x="4043" y="12645"/>
                  </a:cubicBezTo>
                  <a:lnTo>
                    <a:pt x="2205" y="1401"/>
                  </a:lnTo>
                  <a:cubicBezTo>
                    <a:pt x="2069" y="581"/>
                    <a:pt x="1360" y="1"/>
                    <a:pt x="558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7582800" y="2562275"/>
              <a:ext cx="530100" cy="962800"/>
            </a:xfrm>
            <a:custGeom>
              <a:avLst/>
              <a:gdLst/>
              <a:ahLst/>
              <a:cxnLst/>
              <a:rect l="l" t="t" r="r" b="b"/>
              <a:pathLst>
                <a:path w="21204" h="38512" extrusionOk="0">
                  <a:moveTo>
                    <a:pt x="10119" y="834"/>
                  </a:moveTo>
                  <a:cubicBezTo>
                    <a:pt x="10134" y="834"/>
                    <a:pt x="10149" y="834"/>
                    <a:pt x="10164" y="834"/>
                  </a:cubicBezTo>
                  <a:lnTo>
                    <a:pt x="11245" y="874"/>
                  </a:lnTo>
                  <a:cubicBezTo>
                    <a:pt x="11934" y="896"/>
                    <a:pt x="12476" y="1477"/>
                    <a:pt x="12454" y="2166"/>
                  </a:cubicBezTo>
                  <a:lnTo>
                    <a:pt x="12024" y="14767"/>
                  </a:lnTo>
                  <a:cubicBezTo>
                    <a:pt x="12020" y="14882"/>
                    <a:pt x="12063" y="14990"/>
                    <a:pt x="12142" y="15072"/>
                  </a:cubicBezTo>
                  <a:cubicBezTo>
                    <a:pt x="12221" y="15155"/>
                    <a:pt x="12329" y="15198"/>
                    <a:pt x="12441" y="15198"/>
                  </a:cubicBezTo>
                  <a:lnTo>
                    <a:pt x="12842" y="15198"/>
                  </a:lnTo>
                  <a:cubicBezTo>
                    <a:pt x="13076" y="15198"/>
                    <a:pt x="13263" y="15011"/>
                    <a:pt x="13263" y="14782"/>
                  </a:cubicBezTo>
                  <a:lnTo>
                    <a:pt x="13263" y="10948"/>
                  </a:lnTo>
                  <a:cubicBezTo>
                    <a:pt x="13263" y="10330"/>
                    <a:pt x="13765" y="9828"/>
                    <a:pt x="14383" y="9828"/>
                  </a:cubicBezTo>
                  <a:lnTo>
                    <a:pt x="15725" y="9828"/>
                  </a:lnTo>
                  <a:cubicBezTo>
                    <a:pt x="16343" y="9828"/>
                    <a:pt x="16845" y="10330"/>
                    <a:pt x="16845" y="10948"/>
                  </a:cubicBezTo>
                  <a:lnTo>
                    <a:pt x="16845" y="14782"/>
                  </a:lnTo>
                  <a:cubicBezTo>
                    <a:pt x="16845" y="15011"/>
                    <a:pt x="17032" y="15198"/>
                    <a:pt x="17261" y="15198"/>
                  </a:cubicBezTo>
                  <a:lnTo>
                    <a:pt x="17473" y="15198"/>
                  </a:lnTo>
                  <a:cubicBezTo>
                    <a:pt x="17703" y="15198"/>
                    <a:pt x="17894" y="15011"/>
                    <a:pt x="17894" y="14782"/>
                  </a:cubicBezTo>
                  <a:lnTo>
                    <a:pt x="17894" y="11802"/>
                  </a:lnTo>
                  <a:cubicBezTo>
                    <a:pt x="17894" y="11439"/>
                    <a:pt x="18149" y="11120"/>
                    <a:pt x="18500" y="11044"/>
                  </a:cubicBezTo>
                  <a:cubicBezTo>
                    <a:pt x="18525" y="11038"/>
                    <a:pt x="18554" y="11034"/>
                    <a:pt x="18579" y="11030"/>
                  </a:cubicBezTo>
                  <a:cubicBezTo>
                    <a:pt x="18583" y="11030"/>
                    <a:pt x="18586" y="11026"/>
                    <a:pt x="18590" y="11026"/>
                  </a:cubicBezTo>
                  <a:cubicBezTo>
                    <a:pt x="18615" y="11026"/>
                    <a:pt x="18644" y="11023"/>
                    <a:pt x="18669" y="11023"/>
                  </a:cubicBezTo>
                  <a:lnTo>
                    <a:pt x="19588" y="11023"/>
                  </a:lnTo>
                  <a:cubicBezTo>
                    <a:pt x="20015" y="11023"/>
                    <a:pt x="20367" y="11371"/>
                    <a:pt x="20367" y="11802"/>
                  </a:cubicBezTo>
                  <a:lnTo>
                    <a:pt x="20367" y="24018"/>
                  </a:lnTo>
                  <a:cubicBezTo>
                    <a:pt x="20367" y="25885"/>
                    <a:pt x="19344" y="27602"/>
                    <a:pt x="17703" y="28499"/>
                  </a:cubicBezTo>
                  <a:cubicBezTo>
                    <a:pt x="17571" y="28575"/>
                    <a:pt x="17484" y="28714"/>
                    <a:pt x="17484" y="28865"/>
                  </a:cubicBezTo>
                  <a:lnTo>
                    <a:pt x="17484" y="31177"/>
                  </a:lnTo>
                  <a:lnTo>
                    <a:pt x="6714" y="31177"/>
                  </a:lnTo>
                  <a:lnTo>
                    <a:pt x="6714" y="28865"/>
                  </a:lnTo>
                  <a:cubicBezTo>
                    <a:pt x="6714" y="28714"/>
                    <a:pt x="6632" y="28575"/>
                    <a:pt x="6499" y="28499"/>
                  </a:cubicBezTo>
                  <a:cubicBezTo>
                    <a:pt x="5899" y="28172"/>
                    <a:pt x="5379" y="27734"/>
                    <a:pt x="4948" y="27199"/>
                  </a:cubicBezTo>
                  <a:cubicBezTo>
                    <a:pt x="4948" y="27196"/>
                    <a:pt x="4945" y="27193"/>
                    <a:pt x="4940" y="27189"/>
                  </a:cubicBezTo>
                  <a:lnTo>
                    <a:pt x="4937" y="27185"/>
                  </a:lnTo>
                  <a:cubicBezTo>
                    <a:pt x="4934" y="27181"/>
                    <a:pt x="4930" y="27174"/>
                    <a:pt x="4927" y="27171"/>
                  </a:cubicBezTo>
                  <a:cubicBezTo>
                    <a:pt x="4829" y="27045"/>
                    <a:pt x="4740" y="26919"/>
                    <a:pt x="4653" y="26790"/>
                  </a:cubicBezTo>
                  <a:cubicBezTo>
                    <a:pt x="4650" y="26787"/>
                    <a:pt x="4647" y="26780"/>
                    <a:pt x="4643" y="26776"/>
                  </a:cubicBezTo>
                  <a:lnTo>
                    <a:pt x="1954" y="23017"/>
                  </a:lnTo>
                  <a:cubicBezTo>
                    <a:pt x="1128" y="21904"/>
                    <a:pt x="877" y="20454"/>
                    <a:pt x="1275" y="19129"/>
                  </a:cubicBezTo>
                  <a:lnTo>
                    <a:pt x="1976" y="16807"/>
                  </a:lnTo>
                  <a:cubicBezTo>
                    <a:pt x="2126" y="16304"/>
                    <a:pt x="2514" y="15934"/>
                    <a:pt x="2998" y="15794"/>
                  </a:cubicBezTo>
                  <a:lnTo>
                    <a:pt x="2998" y="20418"/>
                  </a:lnTo>
                  <a:cubicBezTo>
                    <a:pt x="2998" y="20648"/>
                    <a:pt x="3185" y="20835"/>
                    <a:pt x="3415" y="20835"/>
                  </a:cubicBezTo>
                  <a:cubicBezTo>
                    <a:pt x="3648" y="20835"/>
                    <a:pt x="3835" y="20648"/>
                    <a:pt x="3835" y="20418"/>
                  </a:cubicBezTo>
                  <a:lnTo>
                    <a:pt x="3835" y="14782"/>
                  </a:lnTo>
                  <a:cubicBezTo>
                    <a:pt x="3835" y="14760"/>
                    <a:pt x="3832" y="14735"/>
                    <a:pt x="3828" y="14713"/>
                  </a:cubicBezTo>
                  <a:lnTo>
                    <a:pt x="2076" y="3997"/>
                  </a:lnTo>
                  <a:cubicBezTo>
                    <a:pt x="1964" y="3315"/>
                    <a:pt x="2428" y="2672"/>
                    <a:pt x="3106" y="2561"/>
                  </a:cubicBezTo>
                  <a:lnTo>
                    <a:pt x="4176" y="2385"/>
                  </a:lnTo>
                  <a:cubicBezTo>
                    <a:pt x="4244" y="2374"/>
                    <a:pt x="4311" y="2369"/>
                    <a:pt x="4378" y="2369"/>
                  </a:cubicBezTo>
                  <a:cubicBezTo>
                    <a:pt x="4978" y="2369"/>
                    <a:pt x="5512" y="2805"/>
                    <a:pt x="5612" y="3419"/>
                  </a:cubicBezTo>
                  <a:lnTo>
                    <a:pt x="7450" y="14660"/>
                  </a:lnTo>
                  <a:cubicBezTo>
                    <a:pt x="7461" y="14713"/>
                    <a:pt x="7465" y="14764"/>
                    <a:pt x="7468" y="14814"/>
                  </a:cubicBezTo>
                  <a:cubicBezTo>
                    <a:pt x="7486" y="15033"/>
                    <a:pt x="7666" y="15198"/>
                    <a:pt x="7884" y="15198"/>
                  </a:cubicBezTo>
                  <a:lnTo>
                    <a:pt x="8021" y="15198"/>
                  </a:lnTo>
                  <a:cubicBezTo>
                    <a:pt x="8247" y="15198"/>
                    <a:pt x="8430" y="15022"/>
                    <a:pt x="8438" y="14796"/>
                  </a:cubicBezTo>
                  <a:lnTo>
                    <a:pt x="8872" y="2044"/>
                  </a:lnTo>
                  <a:cubicBezTo>
                    <a:pt x="8896" y="1370"/>
                    <a:pt x="9450" y="834"/>
                    <a:pt x="10119" y="834"/>
                  </a:cubicBezTo>
                  <a:close/>
                  <a:moveTo>
                    <a:pt x="18666" y="32014"/>
                  </a:moveTo>
                  <a:lnTo>
                    <a:pt x="18666" y="37675"/>
                  </a:lnTo>
                  <a:lnTo>
                    <a:pt x="5533" y="37675"/>
                  </a:lnTo>
                  <a:lnTo>
                    <a:pt x="5533" y="32014"/>
                  </a:lnTo>
                  <a:close/>
                  <a:moveTo>
                    <a:pt x="10121" y="0"/>
                  </a:moveTo>
                  <a:cubicBezTo>
                    <a:pt x="9004" y="0"/>
                    <a:pt x="8074" y="887"/>
                    <a:pt x="8035" y="2016"/>
                  </a:cubicBezTo>
                  <a:lnTo>
                    <a:pt x="7727" y="11156"/>
                  </a:lnTo>
                  <a:lnTo>
                    <a:pt x="6438" y="3283"/>
                  </a:lnTo>
                  <a:cubicBezTo>
                    <a:pt x="6270" y="2262"/>
                    <a:pt x="5384" y="1532"/>
                    <a:pt x="4379" y="1532"/>
                  </a:cubicBezTo>
                  <a:cubicBezTo>
                    <a:pt x="4267" y="1532"/>
                    <a:pt x="4154" y="1541"/>
                    <a:pt x="4040" y="1560"/>
                  </a:cubicBezTo>
                  <a:lnTo>
                    <a:pt x="2973" y="1736"/>
                  </a:lnTo>
                  <a:cubicBezTo>
                    <a:pt x="1835" y="1918"/>
                    <a:pt x="1063" y="2995"/>
                    <a:pt x="1250" y="4130"/>
                  </a:cubicBezTo>
                  <a:lnTo>
                    <a:pt x="2998" y="14814"/>
                  </a:lnTo>
                  <a:lnTo>
                    <a:pt x="2998" y="14936"/>
                  </a:lnTo>
                  <a:cubicBezTo>
                    <a:pt x="2140" y="15087"/>
                    <a:pt x="1434" y="15704"/>
                    <a:pt x="1175" y="16566"/>
                  </a:cubicBezTo>
                  <a:lnTo>
                    <a:pt x="475" y="18885"/>
                  </a:lnTo>
                  <a:cubicBezTo>
                    <a:pt x="1" y="20461"/>
                    <a:pt x="302" y="22192"/>
                    <a:pt x="1279" y="23509"/>
                  </a:cubicBezTo>
                  <a:lnTo>
                    <a:pt x="3957" y="27254"/>
                  </a:lnTo>
                  <a:cubicBezTo>
                    <a:pt x="4054" y="27397"/>
                    <a:pt x="4155" y="27541"/>
                    <a:pt x="4262" y="27680"/>
                  </a:cubicBezTo>
                  <a:lnTo>
                    <a:pt x="4277" y="27695"/>
                  </a:lnTo>
                  <a:cubicBezTo>
                    <a:pt x="4284" y="27710"/>
                    <a:pt x="4294" y="27720"/>
                    <a:pt x="4305" y="27734"/>
                  </a:cubicBezTo>
                  <a:cubicBezTo>
                    <a:pt x="4751" y="28288"/>
                    <a:pt x="5278" y="28747"/>
                    <a:pt x="5878" y="29110"/>
                  </a:cubicBezTo>
                  <a:lnTo>
                    <a:pt x="5878" y="31177"/>
                  </a:lnTo>
                  <a:lnTo>
                    <a:pt x="5117" y="31177"/>
                  </a:lnTo>
                  <a:cubicBezTo>
                    <a:pt x="4884" y="31177"/>
                    <a:pt x="4697" y="31364"/>
                    <a:pt x="4697" y="31597"/>
                  </a:cubicBezTo>
                  <a:lnTo>
                    <a:pt x="4697" y="38095"/>
                  </a:lnTo>
                  <a:cubicBezTo>
                    <a:pt x="4697" y="38325"/>
                    <a:pt x="4884" y="38511"/>
                    <a:pt x="5117" y="38511"/>
                  </a:cubicBezTo>
                  <a:lnTo>
                    <a:pt x="19085" y="38511"/>
                  </a:lnTo>
                  <a:cubicBezTo>
                    <a:pt x="19315" y="38511"/>
                    <a:pt x="19501" y="38325"/>
                    <a:pt x="19501" y="38095"/>
                  </a:cubicBezTo>
                  <a:lnTo>
                    <a:pt x="19501" y="31597"/>
                  </a:lnTo>
                  <a:cubicBezTo>
                    <a:pt x="19501" y="31364"/>
                    <a:pt x="19315" y="31177"/>
                    <a:pt x="19085" y="31177"/>
                  </a:cubicBezTo>
                  <a:lnTo>
                    <a:pt x="18321" y="31177"/>
                  </a:lnTo>
                  <a:lnTo>
                    <a:pt x="18321" y="29110"/>
                  </a:lnTo>
                  <a:cubicBezTo>
                    <a:pt x="20105" y="28036"/>
                    <a:pt x="21203" y="26108"/>
                    <a:pt x="21203" y="24018"/>
                  </a:cubicBezTo>
                  <a:lnTo>
                    <a:pt x="21203" y="11802"/>
                  </a:lnTo>
                  <a:cubicBezTo>
                    <a:pt x="21203" y="10912"/>
                    <a:pt x="20478" y="10186"/>
                    <a:pt x="19588" y="10186"/>
                  </a:cubicBezTo>
                  <a:lnTo>
                    <a:pt x="18669" y="10186"/>
                  </a:lnTo>
                  <a:cubicBezTo>
                    <a:pt x="18611" y="10186"/>
                    <a:pt x="18550" y="10190"/>
                    <a:pt x="18493" y="10197"/>
                  </a:cubicBezTo>
                  <a:lnTo>
                    <a:pt x="18479" y="10197"/>
                  </a:lnTo>
                  <a:cubicBezTo>
                    <a:pt x="18424" y="10204"/>
                    <a:pt x="18371" y="10216"/>
                    <a:pt x="18317" y="10226"/>
                  </a:cubicBezTo>
                  <a:cubicBezTo>
                    <a:pt x="18066" y="10284"/>
                    <a:pt x="17836" y="10398"/>
                    <a:pt x="17642" y="10560"/>
                  </a:cubicBezTo>
                  <a:cubicBezTo>
                    <a:pt x="17463" y="9666"/>
                    <a:pt x="16669" y="8991"/>
                    <a:pt x="15725" y="8991"/>
                  </a:cubicBezTo>
                  <a:lnTo>
                    <a:pt x="14383" y="8991"/>
                  </a:lnTo>
                  <a:cubicBezTo>
                    <a:pt x="13862" y="8991"/>
                    <a:pt x="13392" y="9195"/>
                    <a:pt x="13039" y="9526"/>
                  </a:cubicBezTo>
                  <a:lnTo>
                    <a:pt x="13288" y="2195"/>
                  </a:lnTo>
                  <a:cubicBezTo>
                    <a:pt x="13327" y="1043"/>
                    <a:pt x="12426" y="77"/>
                    <a:pt x="11273" y="37"/>
                  </a:cubicBezTo>
                  <a:lnTo>
                    <a:pt x="10193" y="1"/>
                  </a:lnTo>
                  <a:cubicBezTo>
                    <a:pt x="10169" y="0"/>
                    <a:pt x="10145" y="0"/>
                    <a:pt x="10121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38"/>
          <p:cNvGrpSpPr/>
          <p:nvPr/>
        </p:nvGrpSpPr>
        <p:grpSpPr>
          <a:xfrm>
            <a:off x="7463625" y="3603475"/>
            <a:ext cx="651425" cy="815500"/>
            <a:chOff x="7463625" y="3603475"/>
            <a:chExt cx="651425" cy="815500"/>
          </a:xfrm>
        </p:grpSpPr>
        <p:sp>
          <p:nvSpPr>
            <p:cNvPr id="1131" name="Google Shape;1131;p38"/>
            <p:cNvSpPr/>
            <p:nvPr/>
          </p:nvSpPr>
          <p:spPr>
            <a:xfrm>
              <a:off x="7471075" y="3613900"/>
              <a:ext cx="632950" cy="580725"/>
            </a:xfrm>
            <a:custGeom>
              <a:avLst/>
              <a:gdLst/>
              <a:ahLst/>
              <a:cxnLst/>
              <a:rect l="l" t="t" r="r" b="b"/>
              <a:pathLst>
                <a:path w="25318" h="23229" extrusionOk="0">
                  <a:moveTo>
                    <a:pt x="23145" y="1"/>
                  </a:moveTo>
                  <a:cubicBezTo>
                    <a:pt x="22543" y="1"/>
                    <a:pt x="22024" y="454"/>
                    <a:pt x="21957" y="1067"/>
                  </a:cubicBezTo>
                  <a:lnTo>
                    <a:pt x="21135" y="8473"/>
                  </a:lnTo>
                  <a:lnTo>
                    <a:pt x="20905" y="8473"/>
                  </a:lnTo>
                  <a:lnTo>
                    <a:pt x="20905" y="4484"/>
                  </a:lnTo>
                  <a:cubicBezTo>
                    <a:pt x="20905" y="3634"/>
                    <a:pt x="20219" y="2948"/>
                    <a:pt x="19369" y="2948"/>
                  </a:cubicBezTo>
                  <a:lnTo>
                    <a:pt x="18025" y="2948"/>
                  </a:lnTo>
                  <a:cubicBezTo>
                    <a:pt x="17175" y="2948"/>
                    <a:pt x="16486" y="3634"/>
                    <a:pt x="16486" y="4484"/>
                  </a:cubicBezTo>
                  <a:lnTo>
                    <a:pt x="16486" y="8419"/>
                  </a:lnTo>
                  <a:cubicBezTo>
                    <a:pt x="16486" y="8437"/>
                    <a:pt x="16489" y="8455"/>
                    <a:pt x="16489" y="8473"/>
                  </a:cubicBezTo>
                  <a:lnTo>
                    <a:pt x="16191" y="8473"/>
                  </a:lnTo>
                  <a:lnTo>
                    <a:pt x="16191" y="3687"/>
                  </a:lnTo>
                  <a:cubicBezTo>
                    <a:pt x="16191" y="2837"/>
                    <a:pt x="15505" y="2148"/>
                    <a:pt x="14655" y="2148"/>
                  </a:cubicBezTo>
                  <a:lnTo>
                    <a:pt x="13312" y="2148"/>
                  </a:lnTo>
                  <a:cubicBezTo>
                    <a:pt x="12461" y="2148"/>
                    <a:pt x="11772" y="2837"/>
                    <a:pt x="11772" y="3687"/>
                  </a:cubicBezTo>
                  <a:lnTo>
                    <a:pt x="11772" y="8419"/>
                  </a:lnTo>
                  <a:cubicBezTo>
                    <a:pt x="11772" y="8437"/>
                    <a:pt x="11775" y="8455"/>
                    <a:pt x="11775" y="8473"/>
                  </a:cubicBezTo>
                  <a:lnTo>
                    <a:pt x="11520" y="8473"/>
                  </a:lnTo>
                  <a:lnTo>
                    <a:pt x="11520" y="4165"/>
                  </a:lnTo>
                  <a:cubicBezTo>
                    <a:pt x="11520" y="3314"/>
                    <a:pt x="10685" y="2625"/>
                    <a:pt x="9833" y="2625"/>
                  </a:cubicBezTo>
                  <a:lnTo>
                    <a:pt x="8491" y="2625"/>
                  </a:lnTo>
                  <a:cubicBezTo>
                    <a:pt x="7640" y="2625"/>
                    <a:pt x="7101" y="3314"/>
                    <a:pt x="7101" y="4165"/>
                  </a:cubicBezTo>
                  <a:lnTo>
                    <a:pt x="7101" y="8419"/>
                  </a:lnTo>
                  <a:cubicBezTo>
                    <a:pt x="7101" y="8437"/>
                    <a:pt x="7105" y="8455"/>
                    <a:pt x="7105" y="8473"/>
                  </a:cubicBezTo>
                  <a:lnTo>
                    <a:pt x="7101" y="8473"/>
                  </a:lnTo>
                  <a:lnTo>
                    <a:pt x="7101" y="13445"/>
                  </a:lnTo>
                  <a:lnTo>
                    <a:pt x="5701" y="12358"/>
                  </a:lnTo>
                  <a:cubicBezTo>
                    <a:pt x="5082" y="11878"/>
                    <a:pt x="4349" y="11645"/>
                    <a:pt x="3622" y="11645"/>
                  </a:cubicBezTo>
                  <a:cubicBezTo>
                    <a:pt x="2609" y="11645"/>
                    <a:pt x="1606" y="12097"/>
                    <a:pt x="937" y="12961"/>
                  </a:cubicBezTo>
                  <a:lnTo>
                    <a:pt x="432" y="13614"/>
                  </a:lnTo>
                  <a:cubicBezTo>
                    <a:pt x="1" y="14170"/>
                    <a:pt x="104" y="14971"/>
                    <a:pt x="661" y="15402"/>
                  </a:cubicBezTo>
                  <a:lnTo>
                    <a:pt x="8947" y="21824"/>
                  </a:lnTo>
                  <a:cubicBezTo>
                    <a:pt x="9177" y="22032"/>
                    <a:pt x="9427" y="22219"/>
                    <a:pt x="9689" y="22384"/>
                  </a:cubicBezTo>
                  <a:cubicBezTo>
                    <a:pt x="9862" y="22496"/>
                    <a:pt x="10038" y="22596"/>
                    <a:pt x="10218" y="22679"/>
                  </a:cubicBezTo>
                  <a:cubicBezTo>
                    <a:pt x="10943" y="23030"/>
                    <a:pt x="11762" y="23228"/>
                    <a:pt x="12623" y="23228"/>
                  </a:cubicBezTo>
                  <a:lnTo>
                    <a:pt x="18948" y="23228"/>
                  </a:lnTo>
                  <a:cubicBezTo>
                    <a:pt x="21996" y="23228"/>
                    <a:pt x="24470" y="20758"/>
                    <a:pt x="24470" y="17706"/>
                  </a:cubicBezTo>
                  <a:lnTo>
                    <a:pt x="24470" y="8473"/>
                  </a:lnTo>
                  <a:lnTo>
                    <a:pt x="24462" y="8473"/>
                  </a:lnTo>
                  <a:lnTo>
                    <a:pt x="25246" y="1433"/>
                  </a:lnTo>
                  <a:cubicBezTo>
                    <a:pt x="25317" y="776"/>
                    <a:pt x="24843" y="184"/>
                    <a:pt x="24186" y="108"/>
                  </a:cubicBezTo>
                  <a:lnTo>
                    <a:pt x="23278" y="8"/>
                  </a:lnTo>
                  <a:cubicBezTo>
                    <a:pt x="23233" y="3"/>
                    <a:pt x="23189" y="1"/>
                    <a:pt x="23145" y="1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7512100" y="3905075"/>
              <a:ext cx="136525" cy="97100"/>
            </a:xfrm>
            <a:custGeom>
              <a:avLst/>
              <a:gdLst/>
              <a:ahLst/>
              <a:cxnLst/>
              <a:rect l="l" t="t" r="r" b="b"/>
              <a:pathLst>
                <a:path w="5461" h="3884" extrusionOk="0">
                  <a:moveTo>
                    <a:pt x="1988" y="0"/>
                  </a:moveTo>
                  <a:cubicBezTo>
                    <a:pt x="1284" y="0"/>
                    <a:pt x="585" y="218"/>
                    <a:pt x="0" y="639"/>
                  </a:cubicBezTo>
                  <a:cubicBezTo>
                    <a:pt x="7" y="639"/>
                    <a:pt x="14" y="639"/>
                    <a:pt x="20" y="639"/>
                  </a:cubicBezTo>
                  <a:cubicBezTo>
                    <a:pt x="746" y="639"/>
                    <a:pt x="1474" y="869"/>
                    <a:pt x="2090" y="1346"/>
                  </a:cubicBezTo>
                  <a:lnTo>
                    <a:pt x="5460" y="3884"/>
                  </a:lnTo>
                  <a:lnTo>
                    <a:pt x="5460" y="1766"/>
                  </a:lnTo>
                  <a:lnTo>
                    <a:pt x="4060" y="711"/>
                  </a:lnTo>
                  <a:cubicBezTo>
                    <a:pt x="3443" y="231"/>
                    <a:pt x="2713" y="0"/>
                    <a:pt x="1988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7720575" y="4169725"/>
              <a:ext cx="290200" cy="76325"/>
            </a:xfrm>
            <a:custGeom>
              <a:avLst/>
              <a:gdLst/>
              <a:ahLst/>
              <a:cxnLst/>
              <a:rect l="l" t="t" r="r" b="b"/>
              <a:pathLst>
                <a:path w="11608" h="3053" extrusionOk="0">
                  <a:moveTo>
                    <a:pt x="1" y="0"/>
                  </a:moveTo>
                  <a:lnTo>
                    <a:pt x="1" y="3052"/>
                  </a:lnTo>
                  <a:lnTo>
                    <a:pt x="11607" y="3052"/>
                  </a:lnTo>
                  <a:lnTo>
                    <a:pt x="11607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7691050" y="4246025"/>
              <a:ext cx="349325" cy="162475"/>
            </a:xfrm>
            <a:custGeom>
              <a:avLst/>
              <a:gdLst/>
              <a:ahLst/>
              <a:cxnLst/>
              <a:rect l="l" t="t" r="r" b="b"/>
              <a:pathLst>
                <a:path w="13973" h="6499" extrusionOk="0">
                  <a:moveTo>
                    <a:pt x="0" y="0"/>
                  </a:moveTo>
                  <a:lnTo>
                    <a:pt x="0" y="6498"/>
                  </a:lnTo>
                  <a:lnTo>
                    <a:pt x="13973" y="6498"/>
                  </a:lnTo>
                  <a:lnTo>
                    <a:pt x="139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7981200" y="4246025"/>
              <a:ext cx="59175" cy="162475"/>
            </a:xfrm>
            <a:custGeom>
              <a:avLst/>
              <a:gdLst/>
              <a:ahLst/>
              <a:cxnLst/>
              <a:rect l="l" t="t" r="r" b="b"/>
              <a:pathLst>
                <a:path w="2367" h="6499" extrusionOk="0">
                  <a:moveTo>
                    <a:pt x="1" y="0"/>
                  </a:moveTo>
                  <a:lnTo>
                    <a:pt x="1" y="6498"/>
                  </a:lnTo>
                  <a:lnTo>
                    <a:pt x="2367" y="6498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7907350" y="3613950"/>
              <a:ext cx="196675" cy="580675"/>
            </a:xfrm>
            <a:custGeom>
              <a:avLst/>
              <a:gdLst/>
              <a:ahLst/>
              <a:cxnLst/>
              <a:rect l="l" t="t" r="r" b="b"/>
              <a:pathLst>
                <a:path w="7867" h="23227" extrusionOk="0">
                  <a:moveTo>
                    <a:pt x="5701" y="0"/>
                  </a:moveTo>
                  <a:cubicBezTo>
                    <a:pt x="5527" y="0"/>
                    <a:pt x="5359" y="36"/>
                    <a:pt x="5205" y="103"/>
                  </a:cubicBezTo>
                  <a:lnTo>
                    <a:pt x="5238" y="106"/>
                  </a:lnTo>
                  <a:cubicBezTo>
                    <a:pt x="5895" y="182"/>
                    <a:pt x="6369" y="774"/>
                    <a:pt x="6297" y="1431"/>
                  </a:cubicBezTo>
                  <a:lnTo>
                    <a:pt x="5515" y="8471"/>
                  </a:lnTo>
                  <a:lnTo>
                    <a:pt x="5522" y="8471"/>
                  </a:lnTo>
                  <a:lnTo>
                    <a:pt x="5522" y="17704"/>
                  </a:lnTo>
                  <a:cubicBezTo>
                    <a:pt x="5522" y="20756"/>
                    <a:pt x="3048" y="23226"/>
                    <a:pt x="1" y="23226"/>
                  </a:cubicBezTo>
                  <a:lnTo>
                    <a:pt x="1497" y="23226"/>
                  </a:lnTo>
                  <a:cubicBezTo>
                    <a:pt x="4545" y="23226"/>
                    <a:pt x="7019" y="20756"/>
                    <a:pt x="7019" y="17704"/>
                  </a:cubicBezTo>
                  <a:lnTo>
                    <a:pt x="7019" y="8471"/>
                  </a:lnTo>
                  <a:lnTo>
                    <a:pt x="7011" y="8471"/>
                  </a:lnTo>
                  <a:lnTo>
                    <a:pt x="7795" y="1431"/>
                  </a:lnTo>
                  <a:cubicBezTo>
                    <a:pt x="7866" y="774"/>
                    <a:pt x="7392" y="182"/>
                    <a:pt x="6735" y="106"/>
                  </a:cubicBezTo>
                  <a:lnTo>
                    <a:pt x="5827" y="6"/>
                  </a:lnTo>
                  <a:cubicBezTo>
                    <a:pt x="5785" y="2"/>
                    <a:pt x="5743" y="0"/>
                    <a:pt x="5701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7463625" y="3603475"/>
              <a:ext cx="651425" cy="815500"/>
            </a:xfrm>
            <a:custGeom>
              <a:avLst/>
              <a:gdLst/>
              <a:ahLst/>
              <a:cxnLst/>
              <a:rect l="l" t="t" r="r" b="b"/>
              <a:pathLst>
                <a:path w="26057" h="32620" extrusionOk="0">
                  <a:moveTo>
                    <a:pt x="23444" y="837"/>
                  </a:moveTo>
                  <a:cubicBezTo>
                    <a:pt x="23472" y="837"/>
                    <a:pt x="23501" y="838"/>
                    <a:pt x="23529" y="841"/>
                  </a:cubicBezTo>
                  <a:lnTo>
                    <a:pt x="24441" y="942"/>
                  </a:lnTo>
                  <a:cubicBezTo>
                    <a:pt x="24865" y="989"/>
                    <a:pt x="25173" y="1376"/>
                    <a:pt x="25127" y="1804"/>
                  </a:cubicBezTo>
                  <a:lnTo>
                    <a:pt x="24348" y="8843"/>
                  </a:lnTo>
                  <a:cubicBezTo>
                    <a:pt x="24341" y="8879"/>
                    <a:pt x="24344" y="8915"/>
                    <a:pt x="24348" y="8951"/>
                  </a:cubicBezTo>
                  <a:lnTo>
                    <a:pt x="24348" y="18123"/>
                  </a:lnTo>
                  <a:cubicBezTo>
                    <a:pt x="24348" y="19994"/>
                    <a:pt x="23328" y="21710"/>
                    <a:pt x="21688" y="22607"/>
                  </a:cubicBezTo>
                  <a:cubicBezTo>
                    <a:pt x="21551" y="22680"/>
                    <a:pt x="21468" y="22823"/>
                    <a:pt x="21468" y="22973"/>
                  </a:cubicBezTo>
                  <a:lnTo>
                    <a:pt x="21468" y="25286"/>
                  </a:lnTo>
                  <a:lnTo>
                    <a:pt x="10698" y="25286"/>
                  </a:lnTo>
                  <a:lnTo>
                    <a:pt x="10698" y="22978"/>
                  </a:lnTo>
                  <a:cubicBezTo>
                    <a:pt x="10698" y="22827"/>
                    <a:pt x="10616" y="22683"/>
                    <a:pt x="10479" y="22611"/>
                  </a:cubicBezTo>
                  <a:cubicBezTo>
                    <a:pt x="10397" y="22564"/>
                    <a:pt x="10311" y="22514"/>
                    <a:pt x="10211" y="22449"/>
                  </a:cubicBezTo>
                  <a:cubicBezTo>
                    <a:pt x="9966" y="22295"/>
                    <a:pt x="9737" y="22120"/>
                    <a:pt x="9521" y="21929"/>
                  </a:cubicBezTo>
                  <a:cubicBezTo>
                    <a:pt x="9514" y="21922"/>
                    <a:pt x="9507" y="21918"/>
                    <a:pt x="9500" y="21911"/>
                  </a:cubicBezTo>
                  <a:lnTo>
                    <a:pt x="1214" y="15489"/>
                  </a:lnTo>
                  <a:cubicBezTo>
                    <a:pt x="1035" y="15348"/>
                    <a:pt x="916" y="15147"/>
                    <a:pt x="887" y="14917"/>
                  </a:cubicBezTo>
                  <a:cubicBezTo>
                    <a:pt x="859" y="14692"/>
                    <a:pt x="919" y="14469"/>
                    <a:pt x="1063" y="14286"/>
                  </a:cubicBezTo>
                  <a:lnTo>
                    <a:pt x="1565" y="13633"/>
                  </a:lnTo>
                  <a:cubicBezTo>
                    <a:pt x="2054" y="13008"/>
                    <a:pt x="2758" y="12606"/>
                    <a:pt x="3544" y="12505"/>
                  </a:cubicBezTo>
                  <a:cubicBezTo>
                    <a:pt x="3670" y="12489"/>
                    <a:pt x="3797" y="12481"/>
                    <a:pt x="3922" y="12481"/>
                  </a:cubicBezTo>
                  <a:cubicBezTo>
                    <a:pt x="4580" y="12481"/>
                    <a:pt x="5213" y="12698"/>
                    <a:pt x="5741" y="13105"/>
                  </a:cubicBezTo>
                  <a:lnTo>
                    <a:pt x="6983" y="14067"/>
                  </a:lnTo>
                  <a:lnTo>
                    <a:pt x="6983" y="15431"/>
                  </a:lnTo>
                  <a:cubicBezTo>
                    <a:pt x="6983" y="15661"/>
                    <a:pt x="7170" y="15848"/>
                    <a:pt x="7399" y="15848"/>
                  </a:cubicBezTo>
                  <a:cubicBezTo>
                    <a:pt x="7633" y="15848"/>
                    <a:pt x="7820" y="15661"/>
                    <a:pt x="7820" y="15431"/>
                  </a:cubicBezTo>
                  <a:lnTo>
                    <a:pt x="7820" y="8937"/>
                  </a:lnTo>
                  <a:lnTo>
                    <a:pt x="7820" y="8879"/>
                  </a:lnTo>
                  <a:lnTo>
                    <a:pt x="7820" y="8836"/>
                  </a:lnTo>
                  <a:lnTo>
                    <a:pt x="7820" y="4582"/>
                  </a:lnTo>
                  <a:cubicBezTo>
                    <a:pt x="7820" y="4044"/>
                    <a:pt x="8121" y="3462"/>
                    <a:pt x="8789" y="3462"/>
                  </a:cubicBezTo>
                  <a:lnTo>
                    <a:pt x="10131" y="3462"/>
                  </a:lnTo>
                  <a:cubicBezTo>
                    <a:pt x="10784" y="3462"/>
                    <a:pt x="11402" y="4004"/>
                    <a:pt x="11402" y="4582"/>
                  </a:cubicBezTo>
                  <a:lnTo>
                    <a:pt x="11402" y="8890"/>
                  </a:lnTo>
                  <a:cubicBezTo>
                    <a:pt x="11402" y="9120"/>
                    <a:pt x="11589" y="9307"/>
                    <a:pt x="11818" y="9307"/>
                  </a:cubicBezTo>
                  <a:lnTo>
                    <a:pt x="12073" y="9307"/>
                  </a:lnTo>
                  <a:cubicBezTo>
                    <a:pt x="12189" y="9307"/>
                    <a:pt x="12297" y="9264"/>
                    <a:pt x="12371" y="9181"/>
                  </a:cubicBezTo>
                  <a:cubicBezTo>
                    <a:pt x="12451" y="9102"/>
                    <a:pt x="12494" y="8990"/>
                    <a:pt x="12494" y="8879"/>
                  </a:cubicBezTo>
                  <a:cubicBezTo>
                    <a:pt x="12494" y="8865"/>
                    <a:pt x="12490" y="8851"/>
                    <a:pt x="12490" y="8836"/>
                  </a:cubicBezTo>
                  <a:lnTo>
                    <a:pt x="12490" y="4104"/>
                  </a:lnTo>
                  <a:cubicBezTo>
                    <a:pt x="12490" y="3484"/>
                    <a:pt x="12993" y="2984"/>
                    <a:pt x="13610" y="2984"/>
                  </a:cubicBezTo>
                  <a:lnTo>
                    <a:pt x="14953" y="2984"/>
                  </a:lnTo>
                  <a:cubicBezTo>
                    <a:pt x="15571" y="2984"/>
                    <a:pt x="16073" y="3484"/>
                    <a:pt x="16073" y="4104"/>
                  </a:cubicBezTo>
                  <a:lnTo>
                    <a:pt x="16073" y="8890"/>
                  </a:lnTo>
                  <a:cubicBezTo>
                    <a:pt x="16073" y="9120"/>
                    <a:pt x="16260" y="9307"/>
                    <a:pt x="16489" y="9307"/>
                  </a:cubicBezTo>
                  <a:lnTo>
                    <a:pt x="16787" y="9307"/>
                  </a:lnTo>
                  <a:cubicBezTo>
                    <a:pt x="16898" y="9307"/>
                    <a:pt x="17009" y="9264"/>
                    <a:pt x="17085" y="9181"/>
                  </a:cubicBezTo>
                  <a:cubicBezTo>
                    <a:pt x="17165" y="9102"/>
                    <a:pt x="17208" y="8990"/>
                    <a:pt x="17208" y="8879"/>
                  </a:cubicBezTo>
                  <a:cubicBezTo>
                    <a:pt x="17208" y="8865"/>
                    <a:pt x="17203" y="8851"/>
                    <a:pt x="17203" y="8836"/>
                  </a:cubicBezTo>
                  <a:lnTo>
                    <a:pt x="17203" y="4901"/>
                  </a:lnTo>
                  <a:cubicBezTo>
                    <a:pt x="17203" y="4284"/>
                    <a:pt x="17706" y="3781"/>
                    <a:pt x="18323" y="3781"/>
                  </a:cubicBezTo>
                  <a:lnTo>
                    <a:pt x="19667" y="3781"/>
                  </a:lnTo>
                  <a:cubicBezTo>
                    <a:pt x="20284" y="3781"/>
                    <a:pt x="20787" y="4284"/>
                    <a:pt x="20787" y="4901"/>
                  </a:cubicBezTo>
                  <a:lnTo>
                    <a:pt x="20787" y="8890"/>
                  </a:lnTo>
                  <a:cubicBezTo>
                    <a:pt x="20787" y="9120"/>
                    <a:pt x="20973" y="9307"/>
                    <a:pt x="21203" y="9307"/>
                  </a:cubicBezTo>
                  <a:lnTo>
                    <a:pt x="21433" y="9307"/>
                  </a:lnTo>
                  <a:cubicBezTo>
                    <a:pt x="21645" y="9307"/>
                    <a:pt x="21824" y="9149"/>
                    <a:pt x="21849" y="8937"/>
                  </a:cubicBezTo>
                  <a:lnTo>
                    <a:pt x="22668" y="1531"/>
                  </a:lnTo>
                  <a:cubicBezTo>
                    <a:pt x="22693" y="1322"/>
                    <a:pt x="22793" y="1140"/>
                    <a:pt x="22954" y="1007"/>
                  </a:cubicBezTo>
                  <a:cubicBezTo>
                    <a:pt x="23097" y="895"/>
                    <a:pt x="23266" y="837"/>
                    <a:pt x="23444" y="837"/>
                  </a:cubicBezTo>
                  <a:close/>
                  <a:moveTo>
                    <a:pt x="22649" y="26123"/>
                  </a:moveTo>
                  <a:lnTo>
                    <a:pt x="22649" y="31783"/>
                  </a:lnTo>
                  <a:lnTo>
                    <a:pt x="9518" y="31783"/>
                  </a:lnTo>
                  <a:lnTo>
                    <a:pt x="9518" y="26123"/>
                  </a:lnTo>
                  <a:close/>
                  <a:moveTo>
                    <a:pt x="23434" y="1"/>
                  </a:moveTo>
                  <a:cubicBezTo>
                    <a:pt x="23070" y="1"/>
                    <a:pt x="22722" y="123"/>
                    <a:pt x="22434" y="353"/>
                  </a:cubicBezTo>
                  <a:cubicBezTo>
                    <a:pt x="22097" y="626"/>
                    <a:pt x="21885" y="1010"/>
                    <a:pt x="21839" y="1438"/>
                  </a:cubicBezTo>
                  <a:lnTo>
                    <a:pt x="21522" y="4281"/>
                  </a:lnTo>
                  <a:cubicBezTo>
                    <a:pt x="21264" y="3505"/>
                    <a:pt x="20528" y="2945"/>
                    <a:pt x="19667" y="2945"/>
                  </a:cubicBezTo>
                  <a:lnTo>
                    <a:pt x="18323" y="2945"/>
                  </a:lnTo>
                  <a:cubicBezTo>
                    <a:pt x="17735" y="2945"/>
                    <a:pt x="17208" y="3207"/>
                    <a:pt x="16848" y="3617"/>
                  </a:cubicBezTo>
                  <a:cubicBezTo>
                    <a:pt x="16633" y="2773"/>
                    <a:pt x="15864" y="2144"/>
                    <a:pt x="14953" y="2144"/>
                  </a:cubicBezTo>
                  <a:lnTo>
                    <a:pt x="13610" y="2144"/>
                  </a:lnTo>
                  <a:cubicBezTo>
                    <a:pt x="12777" y="2144"/>
                    <a:pt x="12066" y="2669"/>
                    <a:pt x="11783" y="3401"/>
                  </a:cubicBezTo>
                  <a:cubicBezTo>
                    <a:pt x="11392" y="2934"/>
                    <a:pt x="10784" y="2626"/>
                    <a:pt x="10131" y="2626"/>
                  </a:cubicBezTo>
                  <a:lnTo>
                    <a:pt x="8789" y="2626"/>
                  </a:lnTo>
                  <a:cubicBezTo>
                    <a:pt x="7740" y="2626"/>
                    <a:pt x="6983" y="3448"/>
                    <a:pt x="6983" y="4582"/>
                  </a:cubicBezTo>
                  <a:lnTo>
                    <a:pt x="6983" y="8836"/>
                  </a:lnTo>
                  <a:lnTo>
                    <a:pt x="6983" y="8865"/>
                  </a:lnTo>
                  <a:lnTo>
                    <a:pt x="6983" y="8890"/>
                  </a:lnTo>
                  <a:lnTo>
                    <a:pt x="6983" y="13008"/>
                  </a:lnTo>
                  <a:lnTo>
                    <a:pt x="6254" y="12445"/>
                  </a:lnTo>
                  <a:cubicBezTo>
                    <a:pt x="5581" y="11921"/>
                    <a:pt x="4768" y="11645"/>
                    <a:pt x="3929" y="11645"/>
                  </a:cubicBezTo>
                  <a:cubicBezTo>
                    <a:pt x="3767" y="11645"/>
                    <a:pt x="3603" y="11655"/>
                    <a:pt x="3439" y="11676"/>
                  </a:cubicBezTo>
                  <a:cubicBezTo>
                    <a:pt x="2431" y="11802"/>
                    <a:pt x="1530" y="12319"/>
                    <a:pt x="905" y="13123"/>
                  </a:cubicBezTo>
                  <a:lnTo>
                    <a:pt x="399" y="13776"/>
                  </a:lnTo>
                  <a:cubicBezTo>
                    <a:pt x="122" y="14132"/>
                    <a:pt x="1" y="14577"/>
                    <a:pt x="57" y="15025"/>
                  </a:cubicBezTo>
                  <a:cubicBezTo>
                    <a:pt x="115" y="15474"/>
                    <a:pt x="345" y="15873"/>
                    <a:pt x="700" y="16149"/>
                  </a:cubicBezTo>
                  <a:lnTo>
                    <a:pt x="8975" y="22564"/>
                  </a:lnTo>
                  <a:cubicBezTo>
                    <a:pt x="9220" y="22779"/>
                    <a:pt x="9485" y="22981"/>
                    <a:pt x="9758" y="23153"/>
                  </a:cubicBezTo>
                  <a:cubicBezTo>
                    <a:pt x="9794" y="23175"/>
                    <a:pt x="9830" y="23197"/>
                    <a:pt x="9862" y="23218"/>
                  </a:cubicBezTo>
                  <a:lnTo>
                    <a:pt x="9862" y="25286"/>
                  </a:lnTo>
                  <a:lnTo>
                    <a:pt x="9097" y="25286"/>
                  </a:lnTo>
                  <a:cubicBezTo>
                    <a:pt x="8867" y="25286"/>
                    <a:pt x="8681" y="25472"/>
                    <a:pt x="8681" y="25702"/>
                  </a:cubicBezTo>
                  <a:lnTo>
                    <a:pt x="8681" y="32200"/>
                  </a:lnTo>
                  <a:cubicBezTo>
                    <a:pt x="8681" y="32434"/>
                    <a:pt x="8867" y="32620"/>
                    <a:pt x="9097" y="32620"/>
                  </a:cubicBezTo>
                  <a:lnTo>
                    <a:pt x="23070" y="32620"/>
                  </a:lnTo>
                  <a:cubicBezTo>
                    <a:pt x="23299" y="32620"/>
                    <a:pt x="23486" y="32434"/>
                    <a:pt x="23486" y="32200"/>
                  </a:cubicBezTo>
                  <a:lnTo>
                    <a:pt x="23486" y="25702"/>
                  </a:lnTo>
                  <a:cubicBezTo>
                    <a:pt x="23486" y="25472"/>
                    <a:pt x="23299" y="25286"/>
                    <a:pt x="23070" y="25286"/>
                  </a:cubicBezTo>
                  <a:lnTo>
                    <a:pt x="22305" y="25286"/>
                  </a:lnTo>
                  <a:lnTo>
                    <a:pt x="22305" y="23218"/>
                  </a:lnTo>
                  <a:cubicBezTo>
                    <a:pt x="24089" y="22144"/>
                    <a:pt x="25184" y="20216"/>
                    <a:pt x="25184" y="18123"/>
                  </a:cubicBezTo>
                  <a:lnTo>
                    <a:pt x="25184" y="8890"/>
                  </a:lnTo>
                  <a:lnTo>
                    <a:pt x="25184" y="8872"/>
                  </a:lnTo>
                  <a:lnTo>
                    <a:pt x="25960" y="1893"/>
                  </a:lnTo>
                  <a:cubicBezTo>
                    <a:pt x="26056" y="1010"/>
                    <a:pt x="25418" y="210"/>
                    <a:pt x="24531" y="112"/>
                  </a:cubicBezTo>
                  <a:lnTo>
                    <a:pt x="23622" y="12"/>
                  </a:lnTo>
                  <a:cubicBezTo>
                    <a:pt x="23559" y="4"/>
                    <a:pt x="23496" y="1"/>
                    <a:pt x="23434" y="1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38"/>
          <p:cNvGrpSpPr/>
          <p:nvPr/>
        </p:nvGrpSpPr>
        <p:grpSpPr>
          <a:xfrm>
            <a:off x="6489750" y="2721175"/>
            <a:ext cx="761900" cy="644950"/>
            <a:chOff x="6489750" y="2721175"/>
            <a:chExt cx="761900" cy="644950"/>
          </a:xfrm>
        </p:grpSpPr>
        <p:sp>
          <p:nvSpPr>
            <p:cNvPr id="1139" name="Google Shape;1139;p38"/>
            <p:cNvSpPr/>
            <p:nvPr/>
          </p:nvSpPr>
          <p:spPr>
            <a:xfrm>
              <a:off x="6714125" y="2731625"/>
              <a:ext cx="527050" cy="624100"/>
            </a:xfrm>
            <a:custGeom>
              <a:avLst/>
              <a:gdLst/>
              <a:ahLst/>
              <a:cxnLst/>
              <a:rect l="l" t="t" r="r" b="b"/>
              <a:pathLst>
                <a:path w="21082" h="24964" extrusionOk="0">
                  <a:moveTo>
                    <a:pt x="6386" y="0"/>
                  </a:moveTo>
                  <a:cubicBezTo>
                    <a:pt x="5870" y="0"/>
                    <a:pt x="5359" y="369"/>
                    <a:pt x="5127" y="867"/>
                  </a:cubicBezTo>
                  <a:lnTo>
                    <a:pt x="675" y="10474"/>
                  </a:lnTo>
                  <a:cubicBezTo>
                    <a:pt x="244" y="11261"/>
                    <a:pt x="0" y="12158"/>
                    <a:pt x="0" y="13116"/>
                  </a:cubicBezTo>
                  <a:lnTo>
                    <a:pt x="0" y="19441"/>
                  </a:lnTo>
                  <a:cubicBezTo>
                    <a:pt x="0" y="22490"/>
                    <a:pt x="2474" y="24963"/>
                    <a:pt x="5522" y="24963"/>
                  </a:cubicBezTo>
                  <a:lnTo>
                    <a:pt x="17814" y="24963"/>
                  </a:lnTo>
                  <a:cubicBezTo>
                    <a:pt x="18475" y="24963"/>
                    <a:pt x="19009" y="24428"/>
                    <a:pt x="19009" y="23764"/>
                  </a:cubicBezTo>
                  <a:lnTo>
                    <a:pt x="19009" y="22849"/>
                  </a:lnTo>
                  <a:cubicBezTo>
                    <a:pt x="19009" y="22188"/>
                    <a:pt x="18475" y="21653"/>
                    <a:pt x="17814" y="21653"/>
                  </a:cubicBezTo>
                  <a:lnTo>
                    <a:pt x="14759" y="21653"/>
                  </a:lnTo>
                  <a:lnTo>
                    <a:pt x="14759" y="21402"/>
                  </a:lnTo>
                  <a:lnTo>
                    <a:pt x="18744" y="21402"/>
                  </a:lnTo>
                  <a:cubicBezTo>
                    <a:pt x="19595" y="21402"/>
                    <a:pt x="20284" y="20712"/>
                    <a:pt x="20284" y="19862"/>
                  </a:cubicBezTo>
                  <a:lnTo>
                    <a:pt x="20284" y="18520"/>
                  </a:lnTo>
                  <a:cubicBezTo>
                    <a:pt x="20284" y="17668"/>
                    <a:pt x="19595" y="16979"/>
                    <a:pt x="18744" y="16979"/>
                  </a:cubicBezTo>
                  <a:lnTo>
                    <a:pt x="14809" y="16979"/>
                  </a:lnTo>
                  <a:cubicBezTo>
                    <a:pt x="14792" y="16979"/>
                    <a:pt x="14777" y="16982"/>
                    <a:pt x="14759" y="16982"/>
                  </a:cubicBezTo>
                  <a:lnTo>
                    <a:pt x="14759" y="16689"/>
                  </a:lnTo>
                  <a:lnTo>
                    <a:pt x="19544" y="16689"/>
                  </a:lnTo>
                  <a:cubicBezTo>
                    <a:pt x="20392" y="16689"/>
                    <a:pt x="21081" y="15849"/>
                    <a:pt x="21081" y="14997"/>
                  </a:cubicBezTo>
                  <a:lnTo>
                    <a:pt x="21081" y="13655"/>
                  </a:lnTo>
                  <a:cubicBezTo>
                    <a:pt x="21081" y="12807"/>
                    <a:pt x="20392" y="12269"/>
                    <a:pt x="19544" y="12269"/>
                  </a:cubicBezTo>
                  <a:lnTo>
                    <a:pt x="14759" y="12269"/>
                  </a:lnTo>
                  <a:lnTo>
                    <a:pt x="14759" y="12014"/>
                  </a:lnTo>
                  <a:lnTo>
                    <a:pt x="18987" y="12014"/>
                  </a:lnTo>
                  <a:cubicBezTo>
                    <a:pt x="19839" y="12014"/>
                    <a:pt x="20528" y="11178"/>
                    <a:pt x="20528" y="10327"/>
                  </a:cubicBezTo>
                  <a:lnTo>
                    <a:pt x="20528" y="8984"/>
                  </a:lnTo>
                  <a:cubicBezTo>
                    <a:pt x="20528" y="8133"/>
                    <a:pt x="19839" y="7594"/>
                    <a:pt x="18987" y="7594"/>
                  </a:cubicBezTo>
                  <a:lnTo>
                    <a:pt x="8063" y="7594"/>
                  </a:lnTo>
                  <a:lnTo>
                    <a:pt x="9220" y="5100"/>
                  </a:lnTo>
                  <a:cubicBezTo>
                    <a:pt x="10010" y="3398"/>
                    <a:pt x="9270" y="1233"/>
                    <a:pt x="7571" y="443"/>
                  </a:cubicBezTo>
                  <a:lnTo>
                    <a:pt x="6822" y="95"/>
                  </a:lnTo>
                  <a:cubicBezTo>
                    <a:pt x="6680" y="30"/>
                    <a:pt x="6533" y="0"/>
                    <a:pt x="6386" y="0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6662675" y="2993550"/>
              <a:ext cx="76325" cy="290175"/>
            </a:xfrm>
            <a:custGeom>
              <a:avLst/>
              <a:gdLst/>
              <a:ahLst/>
              <a:cxnLst/>
              <a:rect l="l" t="t" r="r" b="b"/>
              <a:pathLst>
                <a:path w="3053" h="11607" extrusionOk="0">
                  <a:moveTo>
                    <a:pt x="1" y="0"/>
                  </a:moveTo>
                  <a:lnTo>
                    <a:pt x="1" y="11607"/>
                  </a:lnTo>
                  <a:lnTo>
                    <a:pt x="3053" y="11607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6500250" y="2963925"/>
              <a:ext cx="162450" cy="349350"/>
            </a:xfrm>
            <a:custGeom>
              <a:avLst/>
              <a:gdLst/>
              <a:ahLst/>
              <a:cxnLst/>
              <a:rect l="l" t="t" r="r" b="b"/>
              <a:pathLst>
                <a:path w="6498" h="13974" extrusionOk="0">
                  <a:moveTo>
                    <a:pt x="1" y="1"/>
                  </a:moveTo>
                  <a:lnTo>
                    <a:pt x="1" y="13973"/>
                  </a:lnTo>
                  <a:lnTo>
                    <a:pt x="6498" y="13973"/>
                  </a:lnTo>
                  <a:lnTo>
                    <a:pt x="64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6500250" y="3254100"/>
              <a:ext cx="162450" cy="59175"/>
            </a:xfrm>
            <a:custGeom>
              <a:avLst/>
              <a:gdLst/>
              <a:ahLst/>
              <a:cxnLst/>
              <a:rect l="l" t="t" r="r" b="b"/>
              <a:pathLst>
                <a:path w="6498" h="2367" extrusionOk="0">
                  <a:moveTo>
                    <a:pt x="1" y="0"/>
                  </a:moveTo>
                  <a:lnTo>
                    <a:pt x="1" y="2366"/>
                  </a:lnTo>
                  <a:lnTo>
                    <a:pt x="6498" y="2366"/>
                  </a:lnTo>
                  <a:lnTo>
                    <a:pt x="649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6869300" y="2759850"/>
              <a:ext cx="91575" cy="161650"/>
            </a:xfrm>
            <a:custGeom>
              <a:avLst/>
              <a:gdLst/>
              <a:ahLst/>
              <a:cxnLst/>
              <a:rect l="l" t="t" r="r" b="b"/>
              <a:pathLst>
                <a:path w="3663" h="6466" extrusionOk="0">
                  <a:moveTo>
                    <a:pt x="2179" y="0"/>
                  </a:moveTo>
                  <a:lnTo>
                    <a:pt x="2179" y="0"/>
                  </a:lnTo>
                  <a:cubicBezTo>
                    <a:pt x="2345" y="711"/>
                    <a:pt x="2287" y="1479"/>
                    <a:pt x="1957" y="2194"/>
                  </a:cubicBezTo>
                  <a:lnTo>
                    <a:pt x="0" y="6465"/>
                  </a:lnTo>
                  <a:lnTo>
                    <a:pt x="1856" y="6465"/>
                  </a:lnTo>
                  <a:lnTo>
                    <a:pt x="3013" y="3971"/>
                  </a:lnTo>
                  <a:cubicBezTo>
                    <a:pt x="3662" y="2574"/>
                    <a:pt x="3278" y="966"/>
                    <a:pt x="2179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6662675" y="2993550"/>
              <a:ext cx="76325" cy="290175"/>
            </a:xfrm>
            <a:custGeom>
              <a:avLst/>
              <a:gdLst/>
              <a:ahLst/>
              <a:cxnLst/>
              <a:rect l="l" t="t" r="r" b="b"/>
              <a:pathLst>
                <a:path w="3053" h="11607" extrusionOk="0">
                  <a:moveTo>
                    <a:pt x="1" y="0"/>
                  </a:moveTo>
                  <a:lnTo>
                    <a:pt x="1" y="11607"/>
                  </a:lnTo>
                  <a:lnTo>
                    <a:pt x="3053" y="11607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7141150" y="2921475"/>
              <a:ext cx="86200" cy="110525"/>
            </a:xfrm>
            <a:custGeom>
              <a:avLst/>
              <a:gdLst/>
              <a:ahLst/>
              <a:cxnLst/>
              <a:rect l="l" t="t" r="r" b="b"/>
              <a:pathLst>
                <a:path w="3448" h="4421" extrusionOk="0">
                  <a:moveTo>
                    <a:pt x="1" y="0"/>
                  </a:moveTo>
                  <a:cubicBezTo>
                    <a:pt x="851" y="0"/>
                    <a:pt x="1540" y="539"/>
                    <a:pt x="1540" y="1390"/>
                  </a:cubicBezTo>
                  <a:lnTo>
                    <a:pt x="1540" y="2733"/>
                  </a:lnTo>
                  <a:cubicBezTo>
                    <a:pt x="1540" y="3584"/>
                    <a:pt x="851" y="4420"/>
                    <a:pt x="1" y="4420"/>
                  </a:cubicBezTo>
                  <a:lnTo>
                    <a:pt x="1906" y="4420"/>
                  </a:lnTo>
                  <a:cubicBezTo>
                    <a:pt x="2758" y="4420"/>
                    <a:pt x="3447" y="3584"/>
                    <a:pt x="3447" y="2733"/>
                  </a:cubicBezTo>
                  <a:lnTo>
                    <a:pt x="3447" y="1390"/>
                  </a:lnTo>
                  <a:cubicBezTo>
                    <a:pt x="3447" y="539"/>
                    <a:pt x="2758" y="0"/>
                    <a:pt x="1906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7135150" y="3156100"/>
              <a:ext cx="86100" cy="110575"/>
            </a:xfrm>
            <a:custGeom>
              <a:avLst/>
              <a:gdLst/>
              <a:ahLst/>
              <a:cxnLst/>
              <a:rect l="l" t="t" r="r" b="b"/>
              <a:pathLst>
                <a:path w="3444" h="4423" extrusionOk="0">
                  <a:moveTo>
                    <a:pt x="0" y="0"/>
                  </a:moveTo>
                  <a:cubicBezTo>
                    <a:pt x="847" y="0"/>
                    <a:pt x="1536" y="689"/>
                    <a:pt x="1536" y="1541"/>
                  </a:cubicBezTo>
                  <a:lnTo>
                    <a:pt x="1536" y="2883"/>
                  </a:lnTo>
                  <a:cubicBezTo>
                    <a:pt x="1536" y="3733"/>
                    <a:pt x="847" y="4423"/>
                    <a:pt x="0" y="4423"/>
                  </a:cubicBezTo>
                  <a:lnTo>
                    <a:pt x="1903" y="4423"/>
                  </a:lnTo>
                  <a:cubicBezTo>
                    <a:pt x="2754" y="4423"/>
                    <a:pt x="3443" y="3733"/>
                    <a:pt x="3443" y="2883"/>
                  </a:cubicBezTo>
                  <a:lnTo>
                    <a:pt x="3443" y="1541"/>
                  </a:lnTo>
                  <a:cubicBezTo>
                    <a:pt x="3443" y="689"/>
                    <a:pt x="2754" y="0"/>
                    <a:pt x="1903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7155075" y="3038325"/>
              <a:ext cx="86100" cy="110525"/>
            </a:xfrm>
            <a:custGeom>
              <a:avLst/>
              <a:gdLst/>
              <a:ahLst/>
              <a:cxnLst/>
              <a:rect l="l" t="t" r="r" b="b"/>
              <a:pathLst>
                <a:path w="3444" h="4421" extrusionOk="0">
                  <a:moveTo>
                    <a:pt x="0" y="1"/>
                  </a:moveTo>
                  <a:cubicBezTo>
                    <a:pt x="851" y="1"/>
                    <a:pt x="1540" y="539"/>
                    <a:pt x="1540" y="1387"/>
                  </a:cubicBezTo>
                  <a:lnTo>
                    <a:pt x="1540" y="2729"/>
                  </a:lnTo>
                  <a:cubicBezTo>
                    <a:pt x="1540" y="3581"/>
                    <a:pt x="851" y="4421"/>
                    <a:pt x="0" y="4421"/>
                  </a:cubicBezTo>
                  <a:lnTo>
                    <a:pt x="1906" y="4421"/>
                  </a:lnTo>
                  <a:cubicBezTo>
                    <a:pt x="2754" y="4421"/>
                    <a:pt x="3443" y="3581"/>
                    <a:pt x="3443" y="2729"/>
                  </a:cubicBezTo>
                  <a:lnTo>
                    <a:pt x="3443" y="1387"/>
                  </a:lnTo>
                  <a:cubicBezTo>
                    <a:pt x="3443" y="539"/>
                    <a:pt x="2754" y="1"/>
                    <a:pt x="1906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7111800" y="3272950"/>
              <a:ext cx="77575" cy="82775"/>
            </a:xfrm>
            <a:custGeom>
              <a:avLst/>
              <a:gdLst/>
              <a:ahLst/>
              <a:cxnLst/>
              <a:rect l="l" t="t" r="r" b="b"/>
              <a:pathLst>
                <a:path w="3103" h="3311" extrusionOk="0">
                  <a:moveTo>
                    <a:pt x="0" y="0"/>
                  </a:moveTo>
                  <a:cubicBezTo>
                    <a:pt x="661" y="0"/>
                    <a:pt x="1200" y="535"/>
                    <a:pt x="1200" y="1196"/>
                  </a:cubicBezTo>
                  <a:lnTo>
                    <a:pt x="1200" y="2111"/>
                  </a:lnTo>
                  <a:cubicBezTo>
                    <a:pt x="1200" y="2775"/>
                    <a:pt x="661" y="3310"/>
                    <a:pt x="0" y="3310"/>
                  </a:cubicBezTo>
                  <a:lnTo>
                    <a:pt x="1907" y="3310"/>
                  </a:lnTo>
                  <a:cubicBezTo>
                    <a:pt x="2568" y="3310"/>
                    <a:pt x="3102" y="2775"/>
                    <a:pt x="3102" y="2111"/>
                  </a:cubicBezTo>
                  <a:lnTo>
                    <a:pt x="3102" y="1196"/>
                  </a:lnTo>
                  <a:cubicBezTo>
                    <a:pt x="3102" y="535"/>
                    <a:pt x="2568" y="0"/>
                    <a:pt x="1907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6869300" y="2759850"/>
              <a:ext cx="91575" cy="161650"/>
            </a:xfrm>
            <a:custGeom>
              <a:avLst/>
              <a:gdLst/>
              <a:ahLst/>
              <a:cxnLst/>
              <a:rect l="l" t="t" r="r" b="b"/>
              <a:pathLst>
                <a:path w="3663" h="6466" extrusionOk="0">
                  <a:moveTo>
                    <a:pt x="2179" y="0"/>
                  </a:moveTo>
                  <a:lnTo>
                    <a:pt x="2179" y="0"/>
                  </a:lnTo>
                  <a:cubicBezTo>
                    <a:pt x="2345" y="711"/>
                    <a:pt x="2287" y="1479"/>
                    <a:pt x="1957" y="2194"/>
                  </a:cubicBezTo>
                  <a:lnTo>
                    <a:pt x="0" y="6465"/>
                  </a:lnTo>
                  <a:lnTo>
                    <a:pt x="1856" y="6465"/>
                  </a:lnTo>
                  <a:lnTo>
                    <a:pt x="3013" y="3971"/>
                  </a:lnTo>
                  <a:cubicBezTo>
                    <a:pt x="3662" y="2574"/>
                    <a:pt x="3278" y="966"/>
                    <a:pt x="2179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6489750" y="2721175"/>
              <a:ext cx="761900" cy="644950"/>
            </a:xfrm>
            <a:custGeom>
              <a:avLst/>
              <a:gdLst/>
              <a:ahLst/>
              <a:cxnLst/>
              <a:rect l="l" t="t" r="r" b="b"/>
              <a:pathLst>
                <a:path w="30476" h="25798" extrusionOk="0">
                  <a:moveTo>
                    <a:pt x="6498" y="10131"/>
                  </a:moveTo>
                  <a:lnTo>
                    <a:pt x="6498" y="23263"/>
                  </a:lnTo>
                  <a:lnTo>
                    <a:pt x="837" y="23263"/>
                  </a:lnTo>
                  <a:lnTo>
                    <a:pt x="837" y="10131"/>
                  </a:lnTo>
                  <a:close/>
                  <a:moveTo>
                    <a:pt x="15356" y="836"/>
                  </a:moveTo>
                  <a:cubicBezTo>
                    <a:pt x="15446" y="836"/>
                    <a:pt x="15535" y="854"/>
                    <a:pt x="15620" y="894"/>
                  </a:cubicBezTo>
                  <a:lnTo>
                    <a:pt x="16371" y="1242"/>
                  </a:lnTo>
                  <a:cubicBezTo>
                    <a:pt x="17085" y="1572"/>
                    <a:pt x="17631" y="2193"/>
                    <a:pt x="17911" y="2987"/>
                  </a:cubicBezTo>
                  <a:cubicBezTo>
                    <a:pt x="18183" y="3766"/>
                    <a:pt x="18148" y="4627"/>
                    <a:pt x="17817" y="5342"/>
                  </a:cubicBezTo>
                  <a:lnTo>
                    <a:pt x="16773" y="7596"/>
                  </a:lnTo>
                  <a:lnTo>
                    <a:pt x="15667" y="7596"/>
                  </a:lnTo>
                  <a:cubicBezTo>
                    <a:pt x="15437" y="7596"/>
                    <a:pt x="15250" y="7783"/>
                    <a:pt x="15250" y="8012"/>
                  </a:cubicBezTo>
                  <a:cubicBezTo>
                    <a:pt x="15250" y="8246"/>
                    <a:pt x="15437" y="8433"/>
                    <a:pt x="15667" y="8433"/>
                  </a:cubicBezTo>
                  <a:lnTo>
                    <a:pt x="27962" y="8433"/>
                  </a:lnTo>
                  <a:cubicBezTo>
                    <a:pt x="28501" y="8433"/>
                    <a:pt x="29083" y="8734"/>
                    <a:pt x="29083" y="9402"/>
                  </a:cubicBezTo>
                  <a:lnTo>
                    <a:pt x="29083" y="10745"/>
                  </a:lnTo>
                  <a:cubicBezTo>
                    <a:pt x="29083" y="11399"/>
                    <a:pt x="28537" y="12015"/>
                    <a:pt x="27962" y="12015"/>
                  </a:cubicBezTo>
                  <a:lnTo>
                    <a:pt x="23734" y="12015"/>
                  </a:lnTo>
                  <a:cubicBezTo>
                    <a:pt x="23500" y="12015"/>
                    <a:pt x="23314" y="12202"/>
                    <a:pt x="23314" y="12432"/>
                  </a:cubicBezTo>
                  <a:lnTo>
                    <a:pt x="23314" y="12687"/>
                  </a:lnTo>
                  <a:cubicBezTo>
                    <a:pt x="23314" y="12802"/>
                    <a:pt x="23361" y="12910"/>
                    <a:pt x="23439" y="12988"/>
                  </a:cubicBezTo>
                  <a:cubicBezTo>
                    <a:pt x="23519" y="13061"/>
                    <a:pt x="23622" y="13107"/>
                    <a:pt x="23729" y="13107"/>
                  </a:cubicBezTo>
                  <a:cubicBezTo>
                    <a:pt x="23733" y="13107"/>
                    <a:pt x="23737" y="13107"/>
                    <a:pt x="23741" y="13107"/>
                  </a:cubicBezTo>
                  <a:cubicBezTo>
                    <a:pt x="23755" y="13107"/>
                    <a:pt x="23770" y="13104"/>
                    <a:pt x="23784" y="13104"/>
                  </a:cubicBezTo>
                  <a:lnTo>
                    <a:pt x="28519" y="13104"/>
                  </a:lnTo>
                  <a:cubicBezTo>
                    <a:pt x="29058" y="13104"/>
                    <a:pt x="29639" y="13409"/>
                    <a:pt x="29639" y="14073"/>
                  </a:cubicBezTo>
                  <a:lnTo>
                    <a:pt x="29639" y="15415"/>
                  </a:lnTo>
                  <a:cubicBezTo>
                    <a:pt x="29639" y="16068"/>
                    <a:pt x="29094" y="16686"/>
                    <a:pt x="28519" y="16686"/>
                  </a:cubicBezTo>
                  <a:lnTo>
                    <a:pt x="23734" y="16686"/>
                  </a:lnTo>
                  <a:cubicBezTo>
                    <a:pt x="23500" y="16686"/>
                    <a:pt x="23314" y="16873"/>
                    <a:pt x="23314" y="17107"/>
                  </a:cubicBezTo>
                  <a:lnTo>
                    <a:pt x="23314" y="17400"/>
                  </a:lnTo>
                  <a:cubicBezTo>
                    <a:pt x="23314" y="17516"/>
                    <a:pt x="23361" y="17624"/>
                    <a:pt x="23439" y="17702"/>
                  </a:cubicBezTo>
                  <a:cubicBezTo>
                    <a:pt x="23522" y="17778"/>
                    <a:pt x="23630" y="17821"/>
                    <a:pt x="23741" y="17821"/>
                  </a:cubicBezTo>
                  <a:cubicBezTo>
                    <a:pt x="23755" y="17821"/>
                    <a:pt x="23770" y="17817"/>
                    <a:pt x="23784" y="17817"/>
                  </a:cubicBezTo>
                  <a:lnTo>
                    <a:pt x="27719" y="17817"/>
                  </a:lnTo>
                  <a:cubicBezTo>
                    <a:pt x="28336" y="17817"/>
                    <a:pt x="28839" y="18320"/>
                    <a:pt x="28839" y="18938"/>
                  </a:cubicBezTo>
                  <a:lnTo>
                    <a:pt x="28839" y="20280"/>
                  </a:lnTo>
                  <a:cubicBezTo>
                    <a:pt x="28839" y="20898"/>
                    <a:pt x="28336" y="21400"/>
                    <a:pt x="27719" y="21400"/>
                  </a:cubicBezTo>
                  <a:lnTo>
                    <a:pt x="23734" y="21400"/>
                  </a:lnTo>
                  <a:cubicBezTo>
                    <a:pt x="23500" y="21400"/>
                    <a:pt x="23314" y="21587"/>
                    <a:pt x="23314" y="21816"/>
                  </a:cubicBezTo>
                  <a:lnTo>
                    <a:pt x="23314" y="22071"/>
                  </a:lnTo>
                  <a:cubicBezTo>
                    <a:pt x="23314" y="22301"/>
                    <a:pt x="23500" y="22487"/>
                    <a:pt x="23734" y="22487"/>
                  </a:cubicBezTo>
                  <a:lnTo>
                    <a:pt x="26789" y="22487"/>
                  </a:lnTo>
                  <a:cubicBezTo>
                    <a:pt x="27216" y="22487"/>
                    <a:pt x="27568" y="22840"/>
                    <a:pt x="27568" y="23267"/>
                  </a:cubicBezTo>
                  <a:lnTo>
                    <a:pt x="27568" y="24182"/>
                  </a:lnTo>
                  <a:cubicBezTo>
                    <a:pt x="27568" y="24613"/>
                    <a:pt x="27216" y="24961"/>
                    <a:pt x="26789" y="24961"/>
                  </a:cubicBezTo>
                  <a:lnTo>
                    <a:pt x="14497" y="24961"/>
                  </a:lnTo>
                  <a:cubicBezTo>
                    <a:pt x="12630" y="24961"/>
                    <a:pt x="10911" y="23942"/>
                    <a:pt x="10013" y="22301"/>
                  </a:cubicBezTo>
                  <a:cubicBezTo>
                    <a:pt x="9941" y="22164"/>
                    <a:pt x="9801" y="22082"/>
                    <a:pt x="9647" y="22082"/>
                  </a:cubicBezTo>
                  <a:lnTo>
                    <a:pt x="7338" y="22082"/>
                  </a:lnTo>
                  <a:lnTo>
                    <a:pt x="7338" y="11312"/>
                  </a:lnTo>
                  <a:lnTo>
                    <a:pt x="8990" y="11312"/>
                  </a:lnTo>
                  <a:cubicBezTo>
                    <a:pt x="8706" y="12015"/>
                    <a:pt x="8555" y="12773"/>
                    <a:pt x="8555" y="13534"/>
                  </a:cubicBezTo>
                  <a:cubicBezTo>
                    <a:pt x="8555" y="13768"/>
                    <a:pt x="8745" y="13954"/>
                    <a:pt x="8975" y="13954"/>
                  </a:cubicBezTo>
                  <a:cubicBezTo>
                    <a:pt x="9205" y="13954"/>
                    <a:pt x="9392" y="13768"/>
                    <a:pt x="9392" y="13534"/>
                  </a:cubicBezTo>
                  <a:cubicBezTo>
                    <a:pt x="9392" y="12683"/>
                    <a:pt x="9607" y="11836"/>
                    <a:pt x="10013" y="11093"/>
                  </a:cubicBezTo>
                  <a:lnTo>
                    <a:pt x="10016" y="11093"/>
                  </a:lnTo>
                  <a:cubicBezTo>
                    <a:pt x="10020" y="11082"/>
                    <a:pt x="10024" y="11075"/>
                    <a:pt x="10027" y="11068"/>
                  </a:cubicBezTo>
                  <a:lnTo>
                    <a:pt x="14483" y="1461"/>
                  </a:lnTo>
                  <a:cubicBezTo>
                    <a:pt x="14640" y="1120"/>
                    <a:pt x="15002" y="836"/>
                    <a:pt x="15356" y="836"/>
                  </a:cubicBezTo>
                  <a:close/>
                  <a:moveTo>
                    <a:pt x="15362" y="1"/>
                  </a:moveTo>
                  <a:cubicBezTo>
                    <a:pt x="14670" y="1"/>
                    <a:pt x="14011" y="491"/>
                    <a:pt x="13725" y="1109"/>
                  </a:cubicBezTo>
                  <a:lnTo>
                    <a:pt x="9381" y="10476"/>
                  </a:lnTo>
                  <a:lnTo>
                    <a:pt x="7338" y="10476"/>
                  </a:lnTo>
                  <a:lnTo>
                    <a:pt x="7338" y="9711"/>
                  </a:lnTo>
                  <a:cubicBezTo>
                    <a:pt x="7338" y="9481"/>
                    <a:pt x="7148" y="9295"/>
                    <a:pt x="6918" y="9295"/>
                  </a:cubicBezTo>
                  <a:lnTo>
                    <a:pt x="421" y="9295"/>
                  </a:lnTo>
                  <a:cubicBezTo>
                    <a:pt x="191" y="9295"/>
                    <a:pt x="0" y="9481"/>
                    <a:pt x="0" y="9711"/>
                  </a:cubicBezTo>
                  <a:lnTo>
                    <a:pt x="0" y="23683"/>
                  </a:lnTo>
                  <a:cubicBezTo>
                    <a:pt x="0" y="23913"/>
                    <a:pt x="191" y="24099"/>
                    <a:pt x="421" y="24099"/>
                  </a:cubicBezTo>
                  <a:lnTo>
                    <a:pt x="6918" y="24099"/>
                  </a:lnTo>
                  <a:cubicBezTo>
                    <a:pt x="7148" y="24099"/>
                    <a:pt x="7338" y="23913"/>
                    <a:pt x="7338" y="23683"/>
                  </a:cubicBezTo>
                  <a:lnTo>
                    <a:pt x="7338" y="22918"/>
                  </a:lnTo>
                  <a:lnTo>
                    <a:pt x="9406" y="22918"/>
                  </a:lnTo>
                  <a:cubicBezTo>
                    <a:pt x="10476" y="24703"/>
                    <a:pt x="12407" y="25798"/>
                    <a:pt x="14497" y="25798"/>
                  </a:cubicBezTo>
                  <a:lnTo>
                    <a:pt x="26789" y="25798"/>
                  </a:lnTo>
                  <a:cubicBezTo>
                    <a:pt x="27679" y="25798"/>
                    <a:pt x="28404" y="25076"/>
                    <a:pt x="28404" y="24182"/>
                  </a:cubicBezTo>
                  <a:lnTo>
                    <a:pt x="28404" y="23267"/>
                  </a:lnTo>
                  <a:cubicBezTo>
                    <a:pt x="28404" y="22865"/>
                    <a:pt x="28257" y="22499"/>
                    <a:pt x="28013" y="22215"/>
                  </a:cubicBezTo>
                  <a:cubicBezTo>
                    <a:pt x="28953" y="22075"/>
                    <a:pt x="29675" y="21260"/>
                    <a:pt x="29675" y="20280"/>
                  </a:cubicBezTo>
                  <a:lnTo>
                    <a:pt x="29675" y="18938"/>
                  </a:lnTo>
                  <a:cubicBezTo>
                    <a:pt x="29675" y="18345"/>
                    <a:pt x="29413" y="17813"/>
                    <a:pt x="28993" y="17455"/>
                  </a:cubicBezTo>
                  <a:cubicBezTo>
                    <a:pt x="29823" y="17210"/>
                    <a:pt x="30476" y="16363"/>
                    <a:pt x="30476" y="15415"/>
                  </a:cubicBezTo>
                  <a:lnTo>
                    <a:pt x="30476" y="14073"/>
                  </a:lnTo>
                  <a:cubicBezTo>
                    <a:pt x="30476" y="13247"/>
                    <a:pt x="29962" y="12597"/>
                    <a:pt x="29187" y="12364"/>
                  </a:cubicBezTo>
                  <a:cubicBezTo>
                    <a:pt x="29629" y="11969"/>
                    <a:pt x="29919" y="11380"/>
                    <a:pt x="29919" y="10745"/>
                  </a:cubicBezTo>
                  <a:lnTo>
                    <a:pt x="29919" y="9402"/>
                  </a:lnTo>
                  <a:cubicBezTo>
                    <a:pt x="29919" y="8354"/>
                    <a:pt x="29097" y="7596"/>
                    <a:pt x="27962" y="7596"/>
                  </a:cubicBezTo>
                  <a:lnTo>
                    <a:pt x="17696" y="7596"/>
                  </a:lnTo>
                  <a:lnTo>
                    <a:pt x="18575" y="5694"/>
                  </a:lnTo>
                  <a:cubicBezTo>
                    <a:pt x="19476" y="3752"/>
                    <a:pt x="18625" y="1368"/>
                    <a:pt x="16723" y="485"/>
                  </a:cubicBezTo>
                  <a:lnTo>
                    <a:pt x="15972" y="137"/>
                  </a:lnTo>
                  <a:cubicBezTo>
                    <a:pt x="15772" y="43"/>
                    <a:pt x="15566" y="1"/>
                    <a:pt x="15362" y="1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38"/>
          <p:cNvGrpSpPr/>
          <p:nvPr/>
        </p:nvGrpSpPr>
        <p:grpSpPr>
          <a:xfrm>
            <a:off x="7582725" y="1554050"/>
            <a:ext cx="530175" cy="928400"/>
            <a:chOff x="7582725" y="1554050"/>
            <a:chExt cx="530175" cy="928400"/>
          </a:xfrm>
        </p:grpSpPr>
        <p:sp>
          <p:nvSpPr>
            <p:cNvPr id="1152" name="Google Shape;1152;p38"/>
            <p:cNvSpPr/>
            <p:nvPr/>
          </p:nvSpPr>
          <p:spPr>
            <a:xfrm>
              <a:off x="7613125" y="1909200"/>
              <a:ext cx="55075" cy="127450"/>
            </a:xfrm>
            <a:custGeom>
              <a:avLst/>
              <a:gdLst/>
              <a:ahLst/>
              <a:cxnLst/>
              <a:rect l="l" t="t" r="r" b="b"/>
              <a:pathLst>
                <a:path w="2203" h="5098" extrusionOk="0">
                  <a:moveTo>
                    <a:pt x="2202" y="1"/>
                  </a:moveTo>
                  <a:cubicBezTo>
                    <a:pt x="1351" y="1"/>
                    <a:pt x="604" y="553"/>
                    <a:pt x="360" y="1368"/>
                  </a:cubicBezTo>
                  <a:lnTo>
                    <a:pt x="1" y="2556"/>
                  </a:lnTo>
                  <a:lnTo>
                    <a:pt x="2202" y="5098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3" name="Google Shape;1153;p38"/>
            <p:cNvGrpSpPr/>
            <p:nvPr/>
          </p:nvGrpSpPr>
          <p:grpSpPr>
            <a:xfrm>
              <a:off x="7582725" y="1554050"/>
              <a:ext cx="530175" cy="928400"/>
              <a:chOff x="7582725" y="1554050"/>
              <a:chExt cx="530175" cy="928400"/>
            </a:xfrm>
          </p:grpSpPr>
          <p:sp>
            <p:nvSpPr>
              <p:cNvPr id="1154" name="Google Shape;1154;p38"/>
              <p:cNvSpPr/>
              <p:nvPr/>
            </p:nvSpPr>
            <p:spPr>
              <a:xfrm>
                <a:off x="7740225" y="2233175"/>
                <a:ext cx="290175" cy="76325"/>
              </a:xfrm>
              <a:custGeom>
                <a:avLst/>
                <a:gdLst/>
                <a:ahLst/>
                <a:cxnLst/>
                <a:rect l="l" t="t" r="r" b="b"/>
                <a:pathLst>
                  <a:path w="11607" h="3053" extrusionOk="0">
                    <a:moveTo>
                      <a:pt x="0" y="1"/>
                    </a:moveTo>
                    <a:lnTo>
                      <a:pt x="0" y="3053"/>
                    </a:lnTo>
                    <a:lnTo>
                      <a:pt x="11607" y="3053"/>
                    </a:lnTo>
                    <a:lnTo>
                      <a:pt x="11607" y="1"/>
                    </a:lnTo>
                    <a:close/>
                  </a:path>
                </a:pathLst>
              </a:custGeom>
              <a:solidFill>
                <a:srgbClr val="F8A8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8"/>
              <p:cNvSpPr/>
              <p:nvPr/>
            </p:nvSpPr>
            <p:spPr>
              <a:xfrm>
                <a:off x="7593575" y="1564550"/>
                <a:ext cx="508825" cy="693525"/>
              </a:xfrm>
              <a:custGeom>
                <a:avLst/>
                <a:gdLst/>
                <a:ahLst/>
                <a:cxnLst/>
                <a:rect l="l" t="t" r="r" b="b"/>
                <a:pathLst>
                  <a:path w="20353" h="27741" extrusionOk="0">
                    <a:moveTo>
                      <a:pt x="4653" y="1"/>
                    </a:moveTo>
                    <a:cubicBezTo>
                      <a:pt x="3734" y="1"/>
                      <a:pt x="2984" y="747"/>
                      <a:pt x="2984" y="1670"/>
                    </a:cubicBezTo>
                    <a:lnTo>
                      <a:pt x="2984" y="12985"/>
                    </a:lnTo>
                    <a:lnTo>
                      <a:pt x="2984" y="13787"/>
                    </a:lnTo>
                    <a:cubicBezTo>
                      <a:pt x="2133" y="13787"/>
                      <a:pt x="1386" y="14339"/>
                      <a:pt x="1142" y="15154"/>
                    </a:cubicBezTo>
                    <a:lnTo>
                      <a:pt x="443" y="17477"/>
                    </a:lnTo>
                    <a:cubicBezTo>
                      <a:pt x="1" y="18930"/>
                      <a:pt x="277" y="20510"/>
                      <a:pt x="1182" y="21735"/>
                    </a:cubicBezTo>
                    <a:lnTo>
                      <a:pt x="4183" y="25920"/>
                    </a:lnTo>
                    <a:cubicBezTo>
                      <a:pt x="4552" y="26290"/>
                      <a:pt x="5009" y="26606"/>
                      <a:pt x="5508" y="26854"/>
                    </a:cubicBezTo>
                    <a:cubicBezTo>
                      <a:pt x="6373" y="27414"/>
                      <a:pt x="7400" y="27740"/>
                      <a:pt x="8509" y="27740"/>
                    </a:cubicBezTo>
                    <a:lnTo>
                      <a:pt x="14831" y="27740"/>
                    </a:lnTo>
                    <a:cubicBezTo>
                      <a:pt x="17879" y="27740"/>
                      <a:pt x="20352" y="25271"/>
                      <a:pt x="20352" y="22219"/>
                    </a:cubicBezTo>
                    <a:lnTo>
                      <a:pt x="20352" y="12985"/>
                    </a:lnTo>
                    <a:lnTo>
                      <a:pt x="20352" y="5705"/>
                    </a:lnTo>
                    <a:cubicBezTo>
                      <a:pt x="20352" y="5045"/>
                      <a:pt x="19817" y="4510"/>
                      <a:pt x="19157" y="4510"/>
                    </a:cubicBezTo>
                    <a:lnTo>
                      <a:pt x="18238" y="4510"/>
                    </a:lnTo>
                    <a:cubicBezTo>
                      <a:pt x="17577" y="4510"/>
                      <a:pt x="17042" y="5045"/>
                      <a:pt x="17042" y="5705"/>
                    </a:cubicBezTo>
                    <a:lnTo>
                      <a:pt x="17042" y="12985"/>
                    </a:lnTo>
                    <a:lnTo>
                      <a:pt x="16791" y="12985"/>
                    </a:lnTo>
                    <a:lnTo>
                      <a:pt x="16791" y="8997"/>
                    </a:lnTo>
                    <a:cubicBezTo>
                      <a:pt x="16791" y="8146"/>
                      <a:pt x="16102" y="7457"/>
                      <a:pt x="15251" y="7457"/>
                    </a:cubicBezTo>
                    <a:lnTo>
                      <a:pt x="13909" y="7457"/>
                    </a:lnTo>
                    <a:cubicBezTo>
                      <a:pt x="13061" y="7457"/>
                      <a:pt x="12371" y="8146"/>
                      <a:pt x="12371" y="8997"/>
                    </a:cubicBezTo>
                    <a:lnTo>
                      <a:pt x="12371" y="12932"/>
                    </a:lnTo>
                    <a:lnTo>
                      <a:pt x="12371" y="12985"/>
                    </a:lnTo>
                    <a:lnTo>
                      <a:pt x="12078" y="12985"/>
                    </a:lnTo>
                    <a:lnTo>
                      <a:pt x="12078" y="8196"/>
                    </a:lnTo>
                    <a:cubicBezTo>
                      <a:pt x="12078" y="7350"/>
                      <a:pt x="11388" y="6660"/>
                      <a:pt x="10537" y="6660"/>
                    </a:cubicBezTo>
                    <a:lnTo>
                      <a:pt x="9195" y="6660"/>
                    </a:lnTo>
                    <a:cubicBezTo>
                      <a:pt x="8348" y="6660"/>
                      <a:pt x="7659" y="7350"/>
                      <a:pt x="7659" y="8196"/>
                    </a:cubicBezTo>
                    <a:lnTo>
                      <a:pt x="7659" y="12932"/>
                    </a:lnTo>
                    <a:lnTo>
                      <a:pt x="7659" y="12985"/>
                    </a:lnTo>
                    <a:lnTo>
                      <a:pt x="7404" y="12985"/>
                    </a:lnTo>
                    <a:lnTo>
                      <a:pt x="7404" y="1670"/>
                    </a:lnTo>
                    <a:cubicBezTo>
                      <a:pt x="7404" y="747"/>
                      <a:pt x="6657" y="1"/>
                      <a:pt x="5737" y="1"/>
                    </a:cubicBezTo>
                    <a:close/>
                  </a:path>
                </a:pathLst>
              </a:custGeom>
              <a:solidFill>
                <a:srgbClr val="F0C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8"/>
              <p:cNvSpPr/>
              <p:nvPr/>
            </p:nvSpPr>
            <p:spPr>
              <a:xfrm>
                <a:off x="7710725" y="2309475"/>
                <a:ext cx="349225" cy="162475"/>
              </a:xfrm>
              <a:custGeom>
                <a:avLst/>
                <a:gdLst/>
                <a:ahLst/>
                <a:cxnLst/>
                <a:rect l="l" t="t" r="r" b="b"/>
                <a:pathLst>
                  <a:path w="13969" h="6499" extrusionOk="0">
                    <a:moveTo>
                      <a:pt x="0" y="1"/>
                    </a:moveTo>
                    <a:lnTo>
                      <a:pt x="0" y="6499"/>
                    </a:lnTo>
                    <a:lnTo>
                      <a:pt x="13968" y="6499"/>
                    </a:lnTo>
                    <a:lnTo>
                      <a:pt x="139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8"/>
              <p:cNvSpPr/>
              <p:nvPr/>
            </p:nvSpPr>
            <p:spPr>
              <a:xfrm>
                <a:off x="8000850" y="2309475"/>
                <a:ext cx="59100" cy="16247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6499" extrusionOk="0">
                    <a:moveTo>
                      <a:pt x="1" y="1"/>
                    </a:moveTo>
                    <a:lnTo>
                      <a:pt x="1" y="6499"/>
                    </a:lnTo>
                    <a:lnTo>
                      <a:pt x="2363" y="6499"/>
                    </a:lnTo>
                    <a:lnTo>
                      <a:pt x="2363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8"/>
              <p:cNvSpPr/>
              <p:nvPr/>
            </p:nvSpPr>
            <p:spPr>
              <a:xfrm>
                <a:off x="7928350" y="1677275"/>
                <a:ext cx="174050" cy="58080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23232" extrusionOk="0">
                    <a:moveTo>
                      <a:pt x="4847" y="1"/>
                    </a:moveTo>
                    <a:cubicBezTo>
                      <a:pt x="4757" y="1"/>
                      <a:pt x="4671" y="11"/>
                      <a:pt x="4589" y="29"/>
                    </a:cubicBezTo>
                    <a:cubicBezTo>
                      <a:pt x="5124" y="148"/>
                      <a:pt x="5522" y="625"/>
                      <a:pt x="5522" y="1196"/>
                    </a:cubicBezTo>
                    <a:lnTo>
                      <a:pt x="5522" y="8476"/>
                    </a:lnTo>
                    <a:lnTo>
                      <a:pt x="5522" y="17710"/>
                    </a:lnTo>
                    <a:cubicBezTo>
                      <a:pt x="5522" y="20762"/>
                      <a:pt x="3052" y="23231"/>
                      <a:pt x="1" y="23231"/>
                    </a:cubicBezTo>
                    <a:lnTo>
                      <a:pt x="1440" y="23231"/>
                    </a:lnTo>
                    <a:cubicBezTo>
                      <a:pt x="4488" y="23231"/>
                      <a:pt x="6961" y="20762"/>
                      <a:pt x="6961" y="17710"/>
                    </a:cubicBezTo>
                    <a:lnTo>
                      <a:pt x="6961" y="8476"/>
                    </a:lnTo>
                    <a:lnTo>
                      <a:pt x="6961" y="1196"/>
                    </a:lnTo>
                    <a:cubicBezTo>
                      <a:pt x="6961" y="536"/>
                      <a:pt x="6426" y="1"/>
                      <a:pt x="5766" y="1"/>
                    </a:cubicBezTo>
                    <a:close/>
                  </a:path>
                </a:pathLst>
              </a:custGeom>
              <a:solidFill>
                <a:srgbClr val="F8A8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8"/>
              <p:cNvSpPr/>
              <p:nvPr/>
            </p:nvSpPr>
            <p:spPr>
              <a:xfrm>
                <a:off x="7582725" y="1554050"/>
                <a:ext cx="530175" cy="928400"/>
              </a:xfrm>
              <a:custGeom>
                <a:avLst/>
                <a:gdLst/>
                <a:ahLst/>
                <a:cxnLst/>
                <a:rect l="l" t="t" r="r" b="b"/>
                <a:pathLst>
                  <a:path w="21207" h="37136" extrusionOk="0">
                    <a:moveTo>
                      <a:pt x="6171" y="837"/>
                    </a:moveTo>
                    <a:cubicBezTo>
                      <a:pt x="6860" y="837"/>
                      <a:pt x="7420" y="1397"/>
                      <a:pt x="7420" y="2090"/>
                    </a:cubicBezTo>
                    <a:lnTo>
                      <a:pt x="7420" y="13405"/>
                    </a:lnTo>
                    <a:cubicBezTo>
                      <a:pt x="7420" y="13635"/>
                      <a:pt x="7607" y="13822"/>
                      <a:pt x="7838" y="13822"/>
                    </a:cubicBezTo>
                    <a:lnTo>
                      <a:pt x="8093" y="13822"/>
                    </a:lnTo>
                    <a:cubicBezTo>
                      <a:pt x="8207" y="13822"/>
                      <a:pt x="8315" y="13776"/>
                      <a:pt x="8394" y="13696"/>
                    </a:cubicBezTo>
                    <a:cubicBezTo>
                      <a:pt x="8473" y="13617"/>
                      <a:pt x="8516" y="13506"/>
                      <a:pt x="8512" y="13395"/>
                    </a:cubicBezTo>
                    <a:cubicBezTo>
                      <a:pt x="8512" y="13380"/>
                      <a:pt x="8512" y="13366"/>
                      <a:pt x="8509" y="13352"/>
                    </a:cubicBezTo>
                    <a:lnTo>
                      <a:pt x="8509" y="8616"/>
                    </a:lnTo>
                    <a:cubicBezTo>
                      <a:pt x="8509" y="7999"/>
                      <a:pt x="9011" y="7496"/>
                      <a:pt x="9629" y="7496"/>
                    </a:cubicBezTo>
                    <a:lnTo>
                      <a:pt x="10971" y="7496"/>
                    </a:lnTo>
                    <a:cubicBezTo>
                      <a:pt x="11589" y="7496"/>
                      <a:pt x="12091" y="7999"/>
                      <a:pt x="12091" y="8616"/>
                    </a:cubicBezTo>
                    <a:lnTo>
                      <a:pt x="12091" y="13405"/>
                    </a:lnTo>
                    <a:cubicBezTo>
                      <a:pt x="12091" y="13635"/>
                      <a:pt x="12278" y="13822"/>
                      <a:pt x="12512" y="13822"/>
                    </a:cubicBezTo>
                    <a:lnTo>
                      <a:pt x="12805" y="13822"/>
                    </a:lnTo>
                    <a:cubicBezTo>
                      <a:pt x="12921" y="13822"/>
                      <a:pt x="13029" y="13776"/>
                      <a:pt x="13107" y="13696"/>
                    </a:cubicBezTo>
                    <a:cubicBezTo>
                      <a:pt x="13186" y="13617"/>
                      <a:pt x="13229" y="13506"/>
                      <a:pt x="13226" y="13395"/>
                    </a:cubicBezTo>
                    <a:cubicBezTo>
                      <a:pt x="13226" y="13380"/>
                      <a:pt x="13226" y="13366"/>
                      <a:pt x="13222" y="13352"/>
                    </a:cubicBezTo>
                    <a:lnTo>
                      <a:pt x="13222" y="9417"/>
                    </a:lnTo>
                    <a:cubicBezTo>
                      <a:pt x="13222" y="8800"/>
                      <a:pt x="13725" y="8297"/>
                      <a:pt x="14343" y="8297"/>
                    </a:cubicBezTo>
                    <a:lnTo>
                      <a:pt x="15685" y="8297"/>
                    </a:lnTo>
                    <a:cubicBezTo>
                      <a:pt x="16303" y="8297"/>
                      <a:pt x="16805" y="8800"/>
                      <a:pt x="16805" y="9417"/>
                    </a:cubicBezTo>
                    <a:lnTo>
                      <a:pt x="16805" y="13405"/>
                    </a:lnTo>
                    <a:cubicBezTo>
                      <a:pt x="16805" y="13635"/>
                      <a:pt x="16992" y="13822"/>
                      <a:pt x="17225" y="13822"/>
                    </a:cubicBezTo>
                    <a:lnTo>
                      <a:pt x="17476" y="13822"/>
                    </a:lnTo>
                    <a:cubicBezTo>
                      <a:pt x="17706" y="13822"/>
                      <a:pt x="17893" y="13635"/>
                      <a:pt x="17893" y="13405"/>
                    </a:cubicBezTo>
                    <a:lnTo>
                      <a:pt x="17893" y="6125"/>
                    </a:lnTo>
                    <a:cubicBezTo>
                      <a:pt x="17893" y="5698"/>
                      <a:pt x="18245" y="5349"/>
                      <a:pt x="18672" y="5349"/>
                    </a:cubicBezTo>
                    <a:lnTo>
                      <a:pt x="19591" y="5349"/>
                    </a:lnTo>
                    <a:cubicBezTo>
                      <a:pt x="20018" y="5349"/>
                      <a:pt x="20366" y="5698"/>
                      <a:pt x="20366" y="6125"/>
                    </a:cubicBezTo>
                    <a:lnTo>
                      <a:pt x="20370" y="22639"/>
                    </a:lnTo>
                    <a:cubicBezTo>
                      <a:pt x="20370" y="24510"/>
                      <a:pt x="19347" y="26226"/>
                      <a:pt x="17706" y="27123"/>
                    </a:cubicBezTo>
                    <a:cubicBezTo>
                      <a:pt x="17574" y="27195"/>
                      <a:pt x="17487" y="27335"/>
                      <a:pt x="17487" y="27489"/>
                    </a:cubicBezTo>
                    <a:lnTo>
                      <a:pt x="17487" y="29802"/>
                    </a:lnTo>
                    <a:lnTo>
                      <a:pt x="6717" y="29802"/>
                    </a:lnTo>
                    <a:lnTo>
                      <a:pt x="6717" y="27489"/>
                    </a:lnTo>
                    <a:cubicBezTo>
                      <a:pt x="6717" y="27335"/>
                      <a:pt x="6635" y="27195"/>
                      <a:pt x="6502" y="27123"/>
                    </a:cubicBezTo>
                    <a:cubicBezTo>
                      <a:pt x="6398" y="27066"/>
                      <a:pt x="6287" y="27001"/>
                      <a:pt x="6168" y="26925"/>
                    </a:cubicBezTo>
                    <a:cubicBezTo>
                      <a:pt x="6157" y="26915"/>
                      <a:pt x="6143" y="26907"/>
                      <a:pt x="6128" y="26900"/>
                    </a:cubicBezTo>
                    <a:cubicBezTo>
                      <a:pt x="5665" y="26670"/>
                      <a:pt x="5263" y="26390"/>
                      <a:pt x="4937" y="26067"/>
                    </a:cubicBezTo>
                    <a:lnTo>
                      <a:pt x="1954" y="21903"/>
                    </a:lnTo>
                    <a:cubicBezTo>
                      <a:pt x="1131" y="20793"/>
                      <a:pt x="877" y="19340"/>
                      <a:pt x="1275" y="18015"/>
                    </a:cubicBezTo>
                    <a:lnTo>
                      <a:pt x="1975" y="15693"/>
                    </a:lnTo>
                    <a:cubicBezTo>
                      <a:pt x="2126" y="15190"/>
                      <a:pt x="2517" y="14823"/>
                      <a:pt x="3001" y="14684"/>
                    </a:cubicBezTo>
                    <a:lnTo>
                      <a:pt x="3001" y="19947"/>
                    </a:lnTo>
                    <a:cubicBezTo>
                      <a:pt x="3001" y="20177"/>
                      <a:pt x="3188" y="20363"/>
                      <a:pt x="3418" y="20363"/>
                    </a:cubicBezTo>
                    <a:cubicBezTo>
                      <a:pt x="3651" y="20363"/>
                      <a:pt x="3838" y="20177"/>
                      <a:pt x="3838" y="19947"/>
                    </a:cubicBezTo>
                    <a:lnTo>
                      <a:pt x="3838" y="2090"/>
                    </a:lnTo>
                    <a:cubicBezTo>
                      <a:pt x="3838" y="1397"/>
                      <a:pt x="4398" y="837"/>
                      <a:pt x="5087" y="837"/>
                    </a:cubicBezTo>
                    <a:close/>
                    <a:moveTo>
                      <a:pt x="18669" y="30637"/>
                    </a:moveTo>
                    <a:lnTo>
                      <a:pt x="18669" y="36299"/>
                    </a:lnTo>
                    <a:lnTo>
                      <a:pt x="5536" y="36299"/>
                    </a:lnTo>
                    <a:lnTo>
                      <a:pt x="5536" y="30637"/>
                    </a:lnTo>
                    <a:close/>
                    <a:moveTo>
                      <a:pt x="5087" y="0"/>
                    </a:moveTo>
                    <a:cubicBezTo>
                      <a:pt x="3939" y="0"/>
                      <a:pt x="3001" y="938"/>
                      <a:pt x="3001" y="2090"/>
                    </a:cubicBezTo>
                    <a:lnTo>
                      <a:pt x="3001" y="13822"/>
                    </a:lnTo>
                    <a:cubicBezTo>
                      <a:pt x="2143" y="13973"/>
                      <a:pt x="1432" y="14590"/>
                      <a:pt x="1174" y="15452"/>
                    </a:cubicBezTo>
                    <a:lnTo>
                      <a:pt x="474" y="17774"/>
                    </a:lnTo>
                    <a:cubicBezTo>
                      <a:pt x="0" y="19350"/>
                      <a:pt x="302" y="21081"/>
                      <a:pt x="1278" y="22399"/>
                    </a:cubicBezTo>
                    <a:lnTo>
                      <a:pt x="4276" y="26584"/>
                    </a:lnTo>
                    <a:cubicBezTo>
                      <a:pt x="4290" y="26602"/>
                      <a:pt x="4305" y="26620"/>
                      <a:pt x="4319" y="26635"/>
                    </a:cubicBezTo>
                    <a:cubicBezTo>
                      <a:pt x="4711" y="27030"/>
                      <a:pt x="5188" y="27367"/>
                      <a:pt x="5733" y="27640"/>
                    </a:cubicBezTo>
                    <a:cubicBezTo>
                      <a:pt x="5783" y="27672"/>
                      <a:pt x="5834" y="27701"/>
                      <a:pt x="5881" y="27729"/>
                    </a:cubicBezTo>
                    <a:lnTo>
                      <a:pt x="5881" y="29802"/>
                    </a:lnTo>
                    <a:lnTo>
                      <a:pt x="5120" y="29802"/>
                    </a:lnTo>
                    <a:cubicBezTo>
                      <a:pt x="4887" y="29802"/>
                      <a:pt x="4700" y="29988"/>
                      <a:pt x="4700" y="30218"/>
                    </a:cubicBezTo>
                    <a:lnTo>
                      <a:pt x="4700" y="36716"/>
                    </a:lnTo>
                    <a:cubicBezTo>
                      <a:pt x="4700" y="36948"/>
                      <a:pt x="4887" y="37135"/>
                      <a:pt x="5120" y="37135"/>
                    </a:cubicBezTo>
                    <a:lnTo>
                      <a:pt x="19088" y="37135"/>
                    </a:lnTo>
                    <a:cubicBezTo>
                      <a:pt x="19318" y="37135"/>
                      <a:pt x="19504" y="36948"/>
                      <a:pt x="19504" y="36716"/>
                    </a:cubicBezTo>
                    <a:lnTo>
                      <a:pt x="19504" y="30218"/>
                    </a:lnTo>
                    <a:cubicBezTo>
                      <a:pt x="19504" y="29988"/>
                      <a:pt x="19318" y="29802"/>
                      <a:pt x="19088" y="29802"/>
                    </a:cubicBezTo>
                    <a:lnTo>
                      <a:pt x="18324" y="29802"/>
                    </a:lnTo>
                    <a:lnTo>
                      <a:pt x="18324" y="27734"/>
                    </a:lnTo>
                    <a:cubicBezTo>
                      <a:pt x="20108" y="26660"/>
                      <a:pt x="21206" y="24732"/>
                      <a:pt x="21206" y="22639"/>
                    </a:cubicBezTo>
                    <a:lnTo>
                      <a:pt x="21203" y="6125"/>
                    </a:lnTo>
                    <a:cubicBezTo>
                      <a:pt x="21203" y="5235"/>
                      <a:pt x="20481" y="4514"/>
                      <a:pt x="19591" y="4514"/>
                    </a:cubicBezTo>
                    <a:lnTo>
                      <a:pt x="18672" y="4514"/>
                    </a:lnTo>
                    <a:cubicBezTo>
                      <a:pt x="17781" y="4514"/>
                      <a:pt x="17057" y="5235"/>
                      <a:pt x="17057" y="6125"/>
                    </a:cubicBezTo>
                    <a:lnTo>
                      <a:pt x="17057" y="8025"/>
                    </a:lnTo>
                    <a:cubicBezTo>
                      <a:pt x="16704" y="7676"/>
                      <a:pt x="16220" y="7460"/>
                      <a:pt x="15685" y="7460"/>
                    </a:cubicBezTo>
                    <a:lnTo>
                      <a:pt x="14343" y="7460"/>
                    </a:lnTo>
                    <a:cubicBezTo>
                      <a:pt x="13753" y="7460"/>
                      <a:pt x="13226" y="7723"/>
                      <a:pt x="12867" y="8132"/>
                    </a:cubicBezTo>
                    <a:cubicBezTo>
                      <a:pt x="12651" y="7288"/>
                      <a:pt x="11884" y="6660"/>
                      <a:pt x="10971" y="6660"/>
                    </a:cubicBezTo>
                    <a:lnTo>
                      <a:pt x="9629" y="6660"/>
                    </a:lnTo>
                    <a:cubicBezTo>
                      <a:pt x="9094" y="6660"/>
                      <a:pt x="8609" y="6875"/>
                      <a:pt x="8257" y="7223"/>
                    </a:cubicBezTo>
                    <a:lnTo>
                      <a:pt x="8257" y="2090"/>
                    </a:lnTo>
                    <a:cubicBezTo>
                      <a:pt x="8257" y="938"/>
                      <a:pt x="7321" y="0"/>
                      <a:pt x="6171" y="0"/>
                    </a:cubicBezTo>
                    <a:close/>
                  </a:path>
                </a:pathLst>
              </a:custGeom>
              <a:solidFill>
                <a:srgbClr val="2423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0" name="Google Shape;1160;p38"/>
          <p:cNvGrpSpPr/>
          <p:nvPr/>
        </p:nvGrpSpPr>
        <p:grpSpPr>
          <a:xfrm>
            <a:off x="5513725" y="2561325"/>
            <a:ext cx="616150" cy="964650"/>
            <a:chOff x="5513725" y="2561325"/>
            <a:chExt cx="616150" cy="964650"/>
          </a:xfrm>
        </p:grpSpPr>
        <p:sp>
          <p:nvSpPr>
            <p:cNvPr id="1161" name="Google Shape;1161;p38"/>
            <p:cNvSpPr/>
            <p:nvPr/>
          </p:nvSpPr>
          <p:spPr>
            <a:xfrm>
              <a:off x="5757200" y="3276700"/>
              <a:ext cx="290200" cy="76325"/>
            </a:xfrm>
            <a:custGeom>
              <a:avLst/>
              <a:gdLst/>
              <a:ahLst/>
              <a:cxnLst/>
              <a:rect l="l" t="t" r="r" b="b"/>
              <a:pathLst>
                <a:path w="11608" h="3053" extrusionOk="0">
                  <a:moveTo>
                    <a:pt x="1" y="1"/>
                  </a:moveTo>
                  <a:lnTo>
                    <a:pt x="1" y="3053"/>
                  </a:lnTo>
                  <a:lnTo>
                    <a:pt x="11608" y="3053"/>
                  </a:lnTo>
                  <a:lnTo>
                    <a:pt x="11608" y="1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5727675" y="3353000"/>
              <a:ext cx="349250" cy="162475"/>
            </a:xfrm>
            <a:custGeom>
              <a:avLst/>
              <a:gdLst/>
              <a:ahLst/>
              <a:cxnLst/>
              <a:rect l="l" t="t" r="r" b="b"/>
              <a:pathLst>
                <a:path w="13970" h="6499" extrusionOk="0">
                  <a:moveTo>
                    <a:pt x="1" y="1"/>
                  </a:moveTo>
                  <a:lnTo>
                    <a:pt x="1" y="6498"/>
                  </a:lnTo>
                  <a:lnTo>
                    <a:pt x="13970" y="6498"/>
                  </a:lnTo>
                  <a:lnTo>
                    <a:pt x="13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6017850" y="3353000"/>
              <a:ext cx="59075" cy="162475"/>
            </a:xfrm>
            <a:custGeom>
              <a:avLst/>
              <a:gdLst/>
              <a:ahLst/>
              <a:cxnLst/>
              <a:rect l="l" t="t" r="r" b="b"/>
              <a:pathLst>
                <a:path w="2363" h="6499" extrusionOk="0">
                  <a:moveTo>
                    <a:pt x="0" y="1"/>
                  </a:moveTo>
                  <a:lnTo>
                    <a:pt x="0" y="6498"/>
                  </a:lnTo>
                  <a:lnTo>
                    <a:pt x="2363" y="6498"/>
                  </a:lnTo>
                  <a:lnTo>
                    <a:pt x="236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5521075" y="2571825"/>
              <a:ext cx="598300" cy="729775"/>
            </a:xfrm>
            <a:custGeom>
              <a:avLst/>
              <a:gdLst/>
              <a:ahLst/>
              <a:cxnLst/>
              <a:rect l="l" t="t" r="r" b="b"/>
              <a:pathLst>
                <a:path w="23932" h="29191" extrusionOk="0">
                  <a:moveTo>
                    <a:pt x="12946" y="0"/>
                  </a:moveTo>
                  <a:cubicBezTo>
                    <a:pt x="12027" y="0"/>
                    <a:pt x="11277" y="747"/>
                    <a:pt x="11277" y="1670"/>
                  </a:cubicBezTo>
                  <a:lnTo>
                    <a:pt x="11277" y="14435"/>
                  </a:lnTo>
                  <a:lnTo>
                    <a:pt x="10982" y="14435"/>
                  </a:lnTo>
                  <a:lnTo>
                    <a:pt x="10982" y="10422"/>
                  </a:lnTo>
                  <a:cubicBezTo>
                    <a:pt x="10982" y="9499"/>
                    <a:pt x="10236" y="8752"/>
                    <a:pt x="9317" y="8752"/>
                  </a:cubicBezTo>
                  <a:lnTo>
                    <a:pt x="3508" y="8752"/>
                  </a:lnTo>
                  <a:cubicBezTo>
                    <a:pt x="2165" y="8752"/>
                    <a:pt x="1077" y="9840"/>
                    <a:pt x="1077" y="11183"/>
                  </a:cubicBezTo>
                  <a:lnTo>
                    <a:pt x="1077" y="14730"/>
                  </a:lnTo>
                  <a:cubicBezTo>
                    <a:pt x="1077" y="15653"/>
                    <a:pt x="1824" y="16399"/>
                    <a:pt x="2747" y="16399"/>
                  </a:cubicBezTo>
                  <a:lnTo>
                    <a:pt x="3827" y="16399"/>
                  </a:lnTo>
                  <a:cubicBezTo>
                    <a:pt x="4750" y="16399"/>
                    <a:pt x="5497" y="15653"/>
                    <a:pt x="5497" y="14730"/>
                  </a:cubicBezTo>
                  <a:lnTo>
                    <a:pt x="5497" y="13732"/>
                  </a:lnTo>
                  <a:cubicBezTo>
                    <a:pt x="5497" y="13423"/>
                    <a:pt x="5748" y="13172"/>
                    <a:pt x="6057" y="13172"/>
                  </a:cubicBezTo>
                  <a:cubicBezTo>
                    <a:pt x="6337" y="13172"/>
                    <a:pt x="6563" y="13398"/>
                    <a:pt x="6563" y="13681"/>
                  </a:cubicBezTo>
                  <a:lnTo>
                    <a:pt x="6563" y="14435"/>
                  </a:lnTo>
                  <a:lnTo>
                    <a:pt x="6563" y="18195"/>
                  </a:lnTo>
                  <a:lnTo>
                    <a:pt x="5881" y="17512"/>
                  </a:lnTo>
                  <a:cubicBezTo>
                    <a:pt x="5219" y="16850"/>
                    <a:pt x="4351" y="16519"/>
                    <a:pt x="3482" y="16519"/>
                  </a:cubicBezTo>
                  <a:cubicBezTo>
                    <a:pt x="2614" y="16519"/>
                    <a:pt x="1745" y="16850"/>
                    <a:pt x="1082" y="17512"/>
                  </a:cubicBezTo>
                  <a:lnTo>
                    <a:pt x="500" y="18097"/>
                  </a:lnTo>
                  <a:cubicBezTo>
                    <a:pt x="0" y="18593"/>
                    <a:pt x="0" y="19401"/>
                    <a:pt x="500" y="19900"/>
                  </a:cubicBezTo>
                  <a:lnTo>
                    <a:pt x="8347" y="27747"/>
                  </a:lnTo>
                  <a:cubicBezTo>
                    <a:pt x="8720" y="28121"/>
                    <a:pt x="9148" y="28405"/>
                    <a:pt x="9604" y="28602"/>
                  </a:cubicBezTo>
                  <a:cubicBezTo>
                    <a:pt x="10351" y="28978"/>
                    <a:pt x="11194" y="29190"/>
                    <a:pt x="12088" y="29190"/>
                  </a:cubicBezTo>
                  <a:lnTo>
                    <a:pt x="18410" y="29190"/>
                  </a:lnTo>
                  <a:cubicBezTo>
                    <a:pt x="21458" y="29190"/>
                    <a:pt x="23931" y="26721"/>
                    <a:pt x="23931" y="23669"/>
                  </a:cubicBezTo>
                  <a:lnTo>
                    <a:pt x="23931" y="14435"/>
                  </a:lnTo>
                  <a:lnTo>
                    <a:pt x="23931" y="7155"/>
                  </a:lnTo>
                  <a:cubicBezTo>
                    <a:pt x="23931" y="6495"/>
                    <a:pt x="23397" y="5960"/>
                    <a:pt x="22736" y="5960"/>
                  </a:cubicBezTo>
                  <a:lnTo>
                    <a:pt x="21817" y="5960"/>
                  </a:lnTo>
                  <a:cubicBezTo>
                    <a:pt x="21157" y="5960"/>
                    <a:pt x="20622" y="6495"/>
                    <a:pt x="20622" y="7155"/>
                  </a:cubicBezTo>
                  <a:lnTo>
                    <a:pt x="20622" y="14435"/>
                  </a:lnTo>
                  <a:lnTo>
                    <a:pt x="20410" y="14435"/>
                  </a:lnTo>
                  <a:lnTo>
                    <a:pt x="20410" y="3798"/>
                  </a:lnTo>
                  <a:cubicBezTo>
                    <a:pt x="20410" y="2876"/>
                    <a:pt x="19663" y="2129"/>
                    <a:pt x="18744" y="2129"/>
                  </a:cubicBezTo>
                  <a:lnTo>
                    <a:pt x="17660" y="2129"/>
                  </a:lnTo>
                  <a:cubicBezTo>
                    <a:pt x="16741" y="2129"/>
                    <a:pt x="15991" y="2876"/>
                    <a:pt x="15991" y="3798"/>
                  </a:cubicBezTo>
                  <a:lnTo>
                    <a:pt x="15991" y="14435"/>
                  </a:lnTo>
                  <a:lnTo>
                    <a:pt x="15696" y="14435"/>
                  </a:lnTo>
                  <a:lnTo>
                    <a:pt x="15696" y="1670"/>
                  </a:lnTo>
                  <a:cubicBezTo>
                    <a:pt x="15696" y="747"/>
                    <a:pt x="14949" y="0"/>
                    <a:pt x="14031" y="0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5567650" y="2984800"/>
              <a:ext cx="117525" cy="102300"/>
            </a:xfrm>
            <a:custGeom>
              <a:avLst/>
              <a:gdLst/>
              <a:ahLst/>
              <a:cxnLst/>
              <a:rect l="l" t="t" r="r" b="b"/>
              <a:pathLst>
                <a:path w="4701" h="4092" extrusionOk="0">
                  <a:moveTo>
                    <a:pt x="1622" y="1"/>
                  </a:moveTo>
                  <a:cubicBezTo>
                    <a:pt x="1064" y="1"/>
                    <a:pt x="506" y="138"/>
                    <a:pt x="1" y="412"/>
                  </a:cubicBezTo>
                  <a:cubicBezTo>
                    <a:pt x="726" y="501"/>
                    <a:pt x="1429" y="821"/>
                    <a:pt x="1986" y="1377"/>
                  </a:cubicBezTo>
                  <a:lnTo>
                    <a:pt x="4700" y="4091"/>
                  </a:lnTo>
                  <a:lnTo>
                    <a:pt x="4700" y="1676"/>
                  </a:lnTo>
                  <a:lnTo>
                    <a:pt x="4018" y="993"/>
                  </a:lnTo>
                  <a:cubicBezTo>
                    <a:pt x="3356" y="332"/>
                    <a:pt x="2490" y="1"/>
                    <a:pt x="1622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5945325" y="2720800"/>
              <a:ext cx="174050" cy="580800"/>
            </a:xfrm>
            <a:custGeom>
              <a:avLst/>
              <a:gdLst/>
              <a:ahLst/>
              <a:cxnLst/>
              <a:rect l="l" t="t" r="r" b="b"/>
              <a:pathLst>
                <a:path w="6962" h="23232" extrusionOk="0">
                  <a:moveTo>
                    <a:pt x="4847" y="1"/>
                  </a:moveTo>
                  <a:cubicBezTo>
                    <a:pt x="4757" y="1"/>
                    <a:pt x="4671" y="11"/>
                    <a:pt x="4588" y="29"/>
                  </a:cubicBezTo>
                  <a:cubicBezTo>
                    <a:pt x="5123" y="148"/>
                    <a:pt x="5522" y="625"/>
                    <a:pt x="5522" y="1196"/>
                  </a:cubicBezTo>
                  <a:lnTo>
                    <a:pt x="5522" y="8476"/>
                  </a:lnTo>
                  <a:lnTo>
                    <a:pt x="5526" y="8476"/>
                  </a:lnTo>
                  <a:lnTo>
                    <a:pt x="5526" y="17710"/>
                  </a:lnTo>
                  <a:cubicBezTo>
                    <a:pt x="5526" y="20762"/>
                    <a:pt x="3052" y="23231"/>
                    <a:pt x="0" y="23231"/>
                  </a:cubicBezTo>
                  <a:lnTo>
                    <a:pt x="1440" y="23231"/>
                  </a:lnTo>
                  <a:cubicBezTo>
                    <a:pt x="4488" y="23231"/>
                    <a:pt x="6961" y="20762"/>
                    <a:pt x="6961" y="17710"/>
                  </a:cubicBezTo>
                  <a:lnTo>
                    <a:pt x="6961" y="8476"/>
                  </a:lnTo>
                  <a:lnTo>
                    <a:pt x="6961" y="1196"/>
                  </a:lnTo>
                  <a:cubicBezTo>
                    <a:pt x="6961" y="536"/>
                    <a:pt x="6427" y="1"/>
                    <a:pt x="5766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5579425" y="2901125"/>
              <a:ext cx="93100" cy="80675"/>
            </a:xfrm>
            <a:custGeom>
              <a:avLst/>
              <a:gdLst/>
              <a:ahLst/>
              <a:cxnLst/>
              <a:rect l="l" t="t" r="r" b="b"/>
              <a:pathLst>
                <a:path w="3724" h="3227" extrusionOk="0">
                  <a:moveTo>
                    <a:pt x="1817" y="0"/>
                  </a:moveTo>
                  <a:cubicBezTo>
                    <a:pt x="1508" y="0"/>
                    <a:pt x="1257" y="251"/>
                    <a:pt x="1257" y="560"/>
                  </a:cubicBezTo>
                  <a:lnTo>
                    <a:pt x="1257" y="1558"/>
                  </a:lnTo>
                  <a:cubicBezTo>
                    <a:pt x="1257" y="2337"/>
                    <a:pt x="721" y="2990"/>
                    <a:pt x="0" y="3174"/>
                  </a:cubicBezTo>
                  <a:cubicBezTo>
                    <a:pt x="133" y="3205"/>
                    <a:pt x="269" y="3227"/>
                    <a:pt x="413" y="3227"/>
                  </a:cubicBezTo>
                  <a:lnTo>
                    <a:pt x="1493" y="3227"/>
                  </a:lnTo>
                  <a:cubicBezTo>
                    <a:pt x="2416" y="3227"/>
                    <a:pt x="3163" y="2481"/>
                    <a:pt x="3163" y="1558"/>
                  </a:cubicBezTo>
                  <a:lnTo>
                    <a:pt x="3163" y="560"/>
                  </a:lnTo>
                  <a:cubicBezTo>
                    <a:pt x="3163" y="251"/>
                    <a:pt x="3414" y="0"/>
                    <a:pt x="3723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5513725" y="2561325"/>
              <a:ext cx="616150" cy="964650"/>
            </a:xfrm>
            <a:custGeom>
              <a:avLst/>
              <a:gdLst/>
              <a:ahLst/>
              <a:cxnLst/>
              <a:rect l="l" t="t" r="r" b="b"/>
              <a:pathLst>
                <a:path w="24646" h="38586" extrusionOk="0">
                  <a:moveTo>
                    <a:pt x="6351" y="14012"/>
                  </a:moveTo>
                  <a:cubicBezTo>
                    <a:pt x="6401" y="14012"/>
                    <a:pt x="6441" y="14051"/>
                    <a:pt x="6441" y="14101"/>
                  </a:cubicBezTo>
                  <a:lnTo>
                    <a:pt x="6441" y="17606"/>
                  </a:lnTo>
                  <a:cubicBezTo>
                    <a:pt x="6107" y="17279"/>
                    <a:pt x="5734" y="17031"/>
                    <a:pt x="5331" y="16852"/>
                  </a:cubicBezTo>
                  <a:cubicBezTo>
                    <a:pt x="5863" y="16471"/>
                    <a:pt x="6211" y="15850"/>
                    <a:pt x="6211" y="15150"/>
                  </a:cubicBezTo>
                  <a:lnTo>
                    <a:pt x="6211" y="14152"/>
                  </a:lnTo>
                  <a:cubicBezTo>
                    <a:pt x="6211" y="14073"/>
                    <a:pt x="6272" y="14012"/>
                    <a:pt x="6351" y="14012"/>
                  </a:cubicBezTo>
                  <a:close/>
                  <a:moveTo>
                    <a:pt x="14325" y="841"/>
                  </a:moveTo>
                  <a:cubicBezTo>
                    <a:pt x="15010" y="841"/>
                    <a:pt x="15574" y="1401"/>
                    <a:pt x="15574" y="2090"/>
                  </a:cubicBezTo>
                  <a:lnTo>
                    <a:pt x="15574" y="14855"/>
                  </a:lnTo>
                  <a:cubicBezTo>
                    <a:pt x="15574" y="15085"/>
                    <a:pt x="15760" y="15272"/>
                    <a:pt x="15990" y="15272"/>
                  </a:cubicBezTo>
                  <a:lnTo>
                    <a:pt x="16285" y="15272"/>
                  </a:lnTo>
                  <a:cubicBezTo>
                    <a:pt x="16518" y="15272"/>
                    <a:pt x="16704" y="15085"/>
                    <a:pt x="16704" y="14855"/>
                  </a:cubicBezTo>
                  <a:lnTo>
                    <a:pt x="16704" y="4218"/>
                  </a:lnTo>
                  <a:cubicBezTo>
                    <a:pt x="16704" y="3529"/>
                    <a:pt x="17264" y="2969"/>
                    <a:pt x="17954" y="2969"/>
                  </a:cubicBezTo>
                  <a:lnTo>
                    <a:pt x="19038" y="2969"/>
                  </a:lnTo>
                  <a:cubicBezTo>
                    <a:pt x="19723" y="2969"/>
                    <a:pt x="20288" y="3529"/>
                    <a:pt x="20288" y="4218"/>
                  </a:cubicBezTo>
                  <a:lnTo>
                    <a:pt x="20288" y="14855"/>
                  </a:lnTo>
                  <a:cubicBezTo>
                    <a:pt x="20288" y="15085"/>
                    <a:pt x="20474" y="15272"/>
                    <a:pt x="20704" y="15272"/>
                  </a:cubicBezTo>
                  <a:lnTo>
                    <a:pt x="20916" y="15272"/>
                  </a:lnTo>
                  <a:cubicBezTo>
                    <a:pt x="21145" y="15272"/>
                    <a:pt x="21335" y="15085"/>
                    <a:pt x="21335" y="14855"/>
                  </a:cubicBezTo>
                  <a:lnTo>
                    <a:pt x="21335" y="7575"/>
                  </a:lnTo>
                  <a:cubicBezTo>
                    <a:pt x="21335" y="7147"/>
                    <a:pt x="21683" y="6799"/>
                    <a:pt x="22111" y="6799"/>
                  </a:cubicBezTo>
                  <a:lnTo>
                    <a:pt x="23030" y="6799"/>
                  </a:lnTo>
                  <a:cubicBezTo>
                    <a:pt x="23457" y="6799"/>
                    <a:pt x="23806" y="7147"/>
                    <a:pt x="23806" y="7575"/>
                  </a:cubicBezTo>
                  <a:lnTo>
                    <a:pt x="23806" y="24089"/>
                  </a:lnTo>
                  <a:cubicBezTo>
                    <a:pt x="23806" y="25960"/>
                    <a:pt x="22786" y="27675"/>
                    <a:pt x="21145" y="28573"/>
                  </a:cubicBezTo>
                  <a:cubicBezTo>
                    <a:pt x="21009" y="28644"/>
                    <a:pt x="20926" y="28785"/>
                    <a:pt x="20926" y="28939"/>
                  </a:cubicBezTo>
                  <a:lnTo>
                    <a:pt x="20926" y="31247"/>
                  </a:lnTo>
                  <a:lnTo>
                    <a:pt x="10160" y="31247"/>
                  </a:lnTo>
                  <a:lnTo>
                    <a:pt x="10160" y="28943"/>
                  </a:lnTo>
                  <a:cubicBezTo>
                    <a:pt x="10160" y="28785"/>
                    <a:pt x="10066" y="28638"/>
                    <a:pt x="9923" y="28566"/>
                  </a:cubicBezTo>
                  <a:cubicBezTo>
                    <a:pt x="9550" y="28386"/>
                    <a:pt x="9220" y="28153"/>
                    <a:pt x="8940" y="27873"/>
                  </a:cubicBezTo>
                  <a:lnTo>
                    <a:pt x="1088" y="20022"/>
                  </a:lnTo>
                  <a:cubicBezTo>
                    <a:pt x="927" y="19860"/>
                    <a:pt x="837" y="19645"/>
                    <a:pt x="837" y="19418"/>
                  </a:cubicBezTo>
                  <a:cubicBezTo>
                    <a:pt x="837" y="19188"/>
                    <a:pt x="927" y="18973"/>
                    <a:pt x="1088" y="18812"/>
                  </a:cubicBezTo>
                  <a:lnTo>
                    <a:pt x="1673" y="18230"/>
                  </a:lnTo>
                  <a:cubicBezTo>
                    <a:pt x="2253" y="17650"/>
                    <a:pt x="3015" y="17360"/>
                    <a:pt x="3777" y="17360"/>
                  </a:cubicBezTo>
                  <a:cubicBezTo>
                    <a:pt x="4539" y="17360"/>
                    <a:pt x="5301" y="17650"/>
                    <a:pt x="5881" y="18230"/>
                  </a:cubicBezTo>
                  <a:lnTo>
                    <a:pt x="6441" y="18790"/>
                  </a:lnTo>
                  <a:lnTo>
                    <a:pt x="6441" y="21030"/>
                  </a:lnTo>
                  <a:cubicBezTo>
                    <a:pt x="6441" y="21264"/>
                    <a:pt x="6627" y="21450"/>
                    <a:pt x="6857" y="21450"/>
                  </a:cubicBezTo>
                  <a:cubicBezTo>
                    <a:pt x="7091" y="21450"/>
                    <a:pt x="7277" y="21264"/>
                    <a:pt x="7277" y="21030"/>
                  </a:cubicBezTo>
                  <a:lnTo>
                    <a:pt x="7277" y="14101"/>
                  </a:lnTo>
                  <a:cubicBezTo>
                    <a:pt x="7277" y="13685"/>
                    <a:pt x="7004" y="13341"/>
                    <a:pt x="6631" y="13218"/>
                  </a:cubicBezTo>
                  <a:cubicBezTo>
                    <a:pt x="6574" y="13190"/>
                    <a:pt x="6509" y="13172"/>
                    <a:pt x="6441" y="13172"/>
                  </a:cubicBezTo>
                  <a:lnTo>
                    <a:pt x="4025" y="13172"/>
                  </a:lnTo>
                  <a:cubicBezTo>
                    <a:pt x="3791" y="13172"/>
                    <a:pt x="3605" y="13359"/>
                    <a:pt x="3605" y="13592"/>
                  </a:cubicBezTo>
                  <a:cubicBezTo>
                    <a:pt x="3605" y="13821"/>
                    <a:pt x="3791" y="14012"/>
                    <a:pt x="4025" y="14012"/>
                  </a:cubicBezTo>
                  <a:lnTo>
                    <a:pt x="5385" y="14012"/>
                  </a:lnTo>
                  <a:cubicBezTo>
                    <a:pt x="5378" y="14055"/>
                    <a:pt x="5371" y="14101"/>
                    <a:pt x="5371" y="14152"/>
                  </a:cubicBezTo>
                  <a:lnTo>
                    <a:pt x="5371" y="15150"/>
                  </a:lnTo>
                  <a:cubicBezTo>
                    <a:pt x="5371" y="15839"/>
                    <a:pt x="4811" y="16399"/>
                    <a:pt x="4121" y="16399"/>
                  </a:cubicBezTo>
                  <a:lnTo>
                    <a:pt x="3041" y="16399"/>
                  </a:lnTo>
                  <a:cubicBezTo>
                    <a:pt x="2352" y="16399"/>
                    <a:pt x="1792" y="15839"/>
                    <a:pt x="1792" y="15150"/>
                  </a:cubicBezTo>
                  <a:lnTo>
                    <a:pt x="1792" y="11603"/>
                  </a:lnTo>
                  <a:cubicBezTo>
                    <a:pt x="1792" y="10494"/>
                    <a:pt x="2693" y="9593"/>
                    <a:pt x="3802" y="9593"/>
                  </a:cubicBezTo>
                  <a:lnTo>
                    <a:pt x="9611" y="9593"/>
                  </a:lnTo>
                  <a:cubicBezTo>
                    <a:pt x="10300" y="9593"/>
                    <a:pt x="10860" y="10153"/>
                    <a:pt x="10860" y="10842"/>
                  </a:cubicBezTo>
                  <a:lnTo>
                    <a:pt x="10860" y="14855"/>
                  </a:lnTo>
                  <a:cubicBezTo>
                    <a:pt x="10860" y="15085"/>
                    <a:pt x="11047" y="15272"/>
                    <a:pt x="11276" y="15272"/>
                  </a:cubicBezTo>
                  <a:lnTo>
                    <a:pt x="11571" y="15272"/>
                  </a:lnTo>
                  <a:cubicBezTo>
                    <a:pt x="11804" y="15272"/>
                    <a:pt x="11990" y="15085"/>
                    <a:pt x="11990" y="14855"/>
                  </a:cubicBezTo>
                  <a:lnTo>
                    <a:pt x="11990" y="2090"/>
                  </a:lnTo>
                  <a:cubicBezTo>
                    <a:pt x="11990" y="1401"/>
                    <a:pt x="12550" y="841"/>
                    <a:pt x="13240" y="841"/>
                  </a:cubicBezTo>
                  <a:close/>
                  <a:moveTo>
                    <a:pt x="22107" y="32087"/>
                  </a:moveTo>
                  <a:lnTo>
                    <a:pt x="22107" y="37749"/>
                  </a:lnTo>
                  <a:lnTo>
                    <a:pt x="8975" y="37749"/>
                  </a:lnTo>
                  <a:lnTo>
                    <a:pt x="8975" y="32087"/>
                  </a:lnTo>
                  <a:close/>
                  <a:moveTo>
                    <a:pt x="13240" y="0"/>
                  </a:moveTo>
                  <a:cubicBezTo>
                    <a:pt x="12091" y="0"/>
                    <a:pt x="11155" y="937"/>
                    <a:pt x="11155" y="2090"/>
                  </a:cubicBezTo>
                  <a:lnTo>
                    <a:pt x="11155" y="9438"/>
                  </a:lnTo>
                  <a:cubicBezTo>
                    <a:pt x="10770" y="9018"/>
                    <a:pt x="10221" y="8753"/>
                    <a:pt x="9611" y="8753"/>
                  </a:cubicBezTo>
                  <a:lnTo>
                    <a:pt x="3802" y="8753"/>
                  </a:lnTo>
                  <a:cubicBezTo>
                    <a:pt x="2229" y="8753"/>
                    <a:pt x="952" y="10030"/>
                    <a:pt x="952" y="11603"/>
                  </a:cubicBezTo>
                  <a:lnTo>
                    <a:pt x="952" y="15150"/>
                  </a:lnTo>
                  <a:cubicBezTo>
                    <a:pt x="952" y="15922"/>
                    <a:pt x="1376" y="16597"/>
                    <a:pt x="2000" y="16959"/>
                  </a:cubicBezTo>
                  <a:cubicBezTo>
                    <a:pt x="1669" y="17132"/>
                    <a:pt x="1357" y="17357"/>
                    <a:pt x="1081" y="17637"/>
                  </a:cubicBezTo>
                  <a:lnTo>
                    <a:pt x="496" y="18219"/>
                  </a:lnTo>
                  <a:cubicBezTo>
                    <a:pt x="176" y="18539"/>
                    <a:pt x="0" y="18966"/>
                    <a:pt x="0" y="19418"/>
                  </a:cubicBezTo>
                  <a:cubicBezTo>
                    <a:pt x="0" y="19871"/>
                    <a:pt x="176" y="20295"/>
                    <a:pt x="496" y="20614"/>
                  </a:cubicBezTo>
                  <a:lnTo>
                    <a:pt x="8347" y="28465"/>
                  </a:lnTo>
                  <a:cubicBezTo>
                    <a:pt x="8630" y="28752"/>
                    <a:pt x="8958" y="28997"/>
                    <a:pt x="9319" y="29198"/>
                  </a:cubicBezTo>
                  <a:lnTo>
                    <a:pt x="9319" y="31247"/>
                  </a:lnTo>
                  <a:lnTo>
                    <a:pt x="8559" y="31247"/>
                  </a:lnTo>
                  <a:cubicBezTo>
                    <a:pt x="8325" y="31247"/>
                    <a:pt x="8139" y="31438"/>
                    <a:pt x="8139" y="31668"/>
                  </a:cubicBezTo>
                  <a:lnTo>
                    <a:pt x="8139" y="38165"/>
                  </a:lnTo>
                  <a:cubicBezTo>
                    <a:pt x="8139" y="38399"/>
                    <a:pt x="8325" y="38586"/>
                    <a:pt x="8559" y="38586"/>
                  </a:cubicBezTo>
                  <a:lnTo>
                    <a:pt x="22528" y="38586"/>
                  </a:lnTo>
                  <a:cubicBezTo>
                    <a:pt x="22757" y="38586"/>
                    <a:pt x="22947" y="38399"/>
                    <a:pt x="22947" y="38165"/>
                  </a:cubicBezTo>
                  <a:lnTo>
                    <a:pt x="22947" y="31668"/>
                  </a:lnTo>
                  <a:cubicBezTo>
                    <a:pt x="22947" y="31438"/>
                    <a:pt x="22757" y="31247"/>
                    <a:pt x="22528" y="31247"/>
                  </a:cubicBezTo>
                  <a:lnTo>
                    <a:pt x="21766" y="31247"/>
                  </a:lnTo>
                  <a:lnTo>
                    <a:pt x="21766" y="29183"/>
                  </a:lnTo>
                  <a:cubicBezTo>
                    <a:pt x="23547" y="28110"/>
                    <a:pt x="24646" y="26182"/>
                    <a:pt x="24646" y="24089"/>
                  </a:cubicBezTo>
                  <a:lnTo>
                    <a:pt x="24646" y="7575"/>
                  </a:lnTo>
                  <a:cubicBezTo>
                    <a:pt x="24646" y="6685"/>
                    <a:pt x="23920" y="5959"/>
                    <a:pt x="23030" y="5959"/>
                  </a:cubicBezTo>
                  <a:lnTo>
                    <a:pt x="22111" y="5959"/>
                  </a:lnTo>
                  <a:cubicBezTo>
                    <a:pt x="21741" y="5959"/>
                    <a:pt x="21397" y="6089"/>
                    <a:pt x="21123" y="6301"/>
                  </a:cubicBezTo>
                  <a:lnTo>
                    <a:pt x="21123" y="4218"/>
                  </a:lnTo>
                  <a:cubicBezTo>
                    <a:pt x="21123" y="3066"/>
                    <a:pt x="20187" y="2129"/>
                    <a:pt x="19038" y="2129"/>
                  </a:cubicBezTo>
                  <a:lnTo>
                    <a:pt x="17954" y="2129"/>
                  </a:lnTo>
                  <a:cubicBezTo>
                    <a:pt x="17344" y="2129"/>
                    <a:pt x="16794" y="2395"/>
                    <a:pt x="16410" y="2814"/>
                  </a:cubicBezTo>
                  <a:lnTo>
                    <a:pt x="16410" y="2090"/>
                  </a:lnTo>
                  <a:cubicBezTo>
                    <a:pt x="16410" y="937"/>
                    <a:pt x="15473" y="0"/>
                    <a:pt x="14325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5675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1"/>
          <p:cNvSpPr txBox="1">
            <a:spLocks noGrp="1"/>
          </p:cNvSpPr>
          <p:nvPr>
            <p:ph type="title"/>
          </p:nvPr>
        </p:nvSpPr>
        <p:spPr>
          <a:xfrm>
            <a:off x="637028" y="207433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br>
              <a:rPr lang="en" dirty="0"/>
            </a:br>
            <a:endParaRPr dirty="0"/>
          </a:p>
        </p:txBody>
      </p:sp>
      <p:sp>
        <p:nvSpPr>
          <p:cNvPr id="725" name="Google Shape;725;p31"/>
          <p:cNvSpPr txBox="1">
            <a:spLocks noGrp="1"/>
          </p:cNvSpPr>
          <p:nvPr>
            <p:ph type="body" idx="4294967295"/>
          </p:nvPr>
        </p:nvSpPr>
        <p:spPr>
          <a:xfrm>
            <a:off x="2937584" y="1026450"/>
            <a:ext cx="3455100" cy="1545300"/>
          </a:xfrm>
          <a:prstGeom prst="rect">
            <a:avLst/>
          </a:prstGeom>
        </p:spPr>
        <p:txBody>
          <a:bodyPr spcFirstLastPara="1" wrap="square" lIns="91425" tIns="27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727" name="Google Shape;727;p31"/>
          <p:cNvSpPr/>
          <p:nvPr/>
        </p:nvSpPr>
        <p:spPr>
          <a:xfrm rot="5400000">
            <a:off x="-697072" y="3013643"/>
            <a:ext cx="1334100" cy="1334100"/>
          </a:xfrm>
          <a:prstGeom prst="blockArc">
            <a:avLst>
              <a:gd name="adj1" fmla="val 10800000"/>
              <a:gd name="adj2" fmla="val 216678"/>
              <a:gd name="adj3" fmla="val 349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24;p31">
            <a:extLst>
              <a:ext uri="{FF2B5EF4-FFF2-40B4-BE49-F238E27FC236}">
                <a16:creationId xmlns:a16="http://schemas.microsoft.com/office/drawing/2014/main" id="{3AD0C4A7-CC79-05FD-50D7-89BDECEC6341}"/>
              </a:ext>
            </a:extLst>
          </p:cNvPr>
          <p:cNvSpPr/>
          <p:nvPr/>
        </p:nvSpPr>
        <p:spPr>
          <a:xfrm>
            <a:off x="513444" y="780133"/>
            <a:ext cx="8086270" cy="36684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this project, we proposed an idea for feasible communication between the hearing impaired and normal people with the help of deep learning approaches.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above work shows that it can be solved with better accuracy when we actually consider the segmented RGB hand gestures.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Future work is intended to keep improving the system and make experiments with complete language datasets.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5839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1"/>
          <p:cNvSpPr txBox="1">
            <a:spLocks noGrp="1"/>
          </p:cNvSpPr>
          <p:nvPr>
            <p:ph type="title"/>
          </p:nvPr>
        </p:nvSpPr>
        <p:spPr>
          <a:xfrm>
            <a:off x="586228" y="1766328"/>
            <a:ext cx="7726500" cy="1404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THANK YOU</a:t>
            </a:r>
            <a:endParaRPr sz="8800" dirty="0"/>
          </a:p>
        </p:txBody>
      </p:sp>
      <p:sp>
        <p:nvSpPr>
          <p:cNvPr id="725" name="Google Shape;725;p31"/>
          <p:cNvSpPr txBox="1">
            <a:spLocks noGrp="1"/>
          </p:cNvSpPr>
          <p:nvPr>
            <p:ph type="body" idx="4294967295"/>
          </p:nvPr>
        </p:nvSpPr>
        <p:spPr>
          <a:xfrm>
            <a:off x="2937584" y="1026450"/>
            <a:ext cx="3455100" cy="1545300"/>
          </a:xfrm>
          <a:prstGeom prst="rect">
            <a:avLst/>
          </a:prstGeom>
        </p:spPr>
        <p:txBody>
          <a:bodyPr spcFirstLastPara="1" wrap="square" lIns="91425" tIns="27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727" name="Google Shape;727;p31"/>
          <p:cNvSpPr/>
          <p:nvPr/>
        </p:nvSpPr>
        <p:spPr>
          <a:xfrm rot="5400000">
            <a:off x="-697072" y="3013643"/>
            <a:ext cx="1334100" cy="1334100"/>
          </a:xfrm>
          <a:prstGeom prst="blockArc">
            <a:avLst>
              <a:gd name="adj1" fmla="val 10800000"/>
              <a:gd name="adj2" fmla="val 216678"/>
              <a:gd name="adj3" fmla="val 349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59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1"/>
          <p:cNvSpPr txBox="1">
            <a:spLocks noGrp="1"/>
          </p:cNvSpPr>
          <p:nvPr>
            <p:ph type="title"/>
          </p:nvPr>
        </p:nvSpPr>
        <p:spPr>
          <a:xfrm>
            <a:off x="505550" y="336725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42323"/>
                </a:solidFill>
              </a:rPr>
              <a:t>CONTENTS OF THE PRESENTATION</a:t>
            </a:r>
            <a:endParaRPr dirty="0">
              <a:solidFill>
                <a:srgbClr val="242323"/>
              </a:solidFill>
            </a:endParaRPr>
          </a:p>
        </p:txBody>
      </p:sp>
      <p:sp>
        <p:nvSpPr>
          <p:cNvPr id="468" name="Google Shape;468;p21"/>
          <p:cNvSpPr txBox="1">
            <a:spLocks noGrp="1"/>
          </p:cNvSpPr>
          <p:nvPr>
            <p:ph type="body" idx="1"/>
          </p:nvPr>
        </p:nvSpPr>
        <p:spPr>
          <a:xfrm>
            <a:off x="796200" y="1152475"/>
            <a:ext cx="7518067" cy="3367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rgbClr val="FFFFFF"/>
                </a:solidFill>
                <a:latin typeface="Kreon Light"/>
                <a:ea typeface="Kreon Light"/>
                <a:cs typeface="Kreon Light"/>
                <a:sym typeface="Kreon Light"/>
              </a:rPr>
            </a:br>
            <a:endParaRPr dirty="0">
              <a:solidFill>
                <a:srgbClr val="FFFFFF"/>
              </a:solidFill>
              <a:latin typeface="Kreon Light"/>
              <a:ea typeface="Kreon Light"/>
              <a:cs typeface="Kreon Light"/>
              <a:sym typeface="Kreon 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rabicPeriod"/>
            </a:pPr>
            <a:r>
              <a:rPr lang="en-IN" sz="2000" dirty="0">
                <a:solidFill>
                  <a:srgbClr val="FFFFFF"/>
                </a:solidFill>
                <a:latin typeface="Kreon Light"/>
                <a:ea typeface="Kreon Light"/>
                <a:cs typeface="Kreon Light"/>
                <a:sym typeface="Kreon Light"/>
              </a:rPr>
              <a:t> INTRODUCTION</a:t>
            </a:r>
            <a:endParaRPr sz="2000" dirty="0">
              <a:solidFill>
                <a:srgbClr val="FFFFFF"/>
              </a:solidFill>
              <a:latin typeface="Kreon Light"/>
              <a:ea typeface="Kreon Light"/>
              <a:cs typeface="Kreon Light"/>
              <a:sym typeface="Kreon 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rabicPeriod"/>
            </a:pPr>
            <a:r>
              <a:rPr lang="en-IN" sz="2000" dirty="0">
                <a:solidFill>
                  <a:srgbClr val="FFFFFF"/>
                </a:solidFill>
                <a:latin typeface="Kreon Light"/>
                <a:ea typeface="Kreon Light"/>
                <a:cs typeface="Kreon Light"/>
                <a:sym typeface="Kreon Light"/>
              </a:rPr>
              <a:t> MOTIVATION</a:t>
            </a:r>
            <a:endParaRPr sz="2000" dirty="0">
              <a:solidFill>
                <a:srgbClr val="FFFFFF"/>
              </a:solidFill>
              <a:latin typeface="Kreon Light"/>
              <a:ea typeface="Kreon Light"/>
              <a:cs typeface="Kreon Light"/>
              <a:sym typeface="Kreon 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rabicPeriod"/>
            </a:pPr>
            <a:r>
              <a:rPr lang="en" sz="2000" dirty="0">
                <a:solidFill>
                  <a:srgbClr val="FFFFFF"/>
                </a:solidFill>
                <a:latin typeface="Kreon Light"/>
                <a:ea typeface="Kreon Light"/>
                <a:cs typeface="Kreon Light"/>
                <a:sym typeface="Kreon Light"/>
              </a:rPr>
              <a:t> OBJECTIVES</a:t>
            </a:r>
            <a:endParaRPr sz="2000" dirty="0">
              <a:solidFill>
                <a:srgbClr val="FFFFFF"/>
              </a:solidFill>
              <a:latin typeface="Kreon Light"/>
              <a:ea typeface="Kreon Light"/>
              <a:cs typeface="Kreon Light"/>
              <a:sym typeface="Kreon 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rabicPeriod"/>
            </a:pPr>
            <a:r>
              <a:rPr lang="en" sz="2000" dirty="0">
                <a:solidFill>
                  <a:srgbClr val="FFFFFF"/>
                </a:solidFill>
                <a:latin typeface="Kreon Light"/>
                <a:ea typeface="Kreon Light"/>
                <a:cs typeface="Kreon Light"/>
                <a:sym typeface="Kreon Light"/>
              </a:rPr>
              <a:t> PROBLEM STATEMENT</a:t>
            </a:r>
            <a:endParaRPr sz="2000" dirty="0">
              <a:solidFill>
                <a:srgbClr val="FFFFFF"/>
              </a:solidFill>
              <a:latin typeface="Kreon Light"/>
              <a:ea typeface="Kreon Light"/>
              <a:cs typeface="Kreon Light"/>
              <a:sym typeface="Kreon 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rabicPeriod"/>
            </a:pPr>
            <a:r>
              <a:rPr lang="en" sz="2000" dirty="0">
                <a:solidFill>
                  <a:schemeClr val="dk1"/>
                </a:solidFill>
                <a:uFill>
                  <a:noFill/>
                </a:uFill>
                <a:latin typeface="Kreon Light"/>
                <a:ea typeface="Kreon Light"/>
                <a:cs typeface="Kreon Light"/>
                <a:sym typeface="Kreon Light"/>
              </a:rPr>
              <a:t> </a:t>
            </a:r>
            <a:r>
              <a:rPr lang="en" sz="2000" dirty="0">
                <a:solidFill>
                  <a:schemeClr val="bg2"/>
                </a:solidFill>
                <a:uFill>
                  <a:noFill/>
                </a:uFill>
                <a:latin typeface="Kreon Light"/>
                <a:ea typeface="Kreon Light"/>
                <a:cs typeface="Kreon Light"/>
                <a:sym typeface="Kreon Light"/>
              </a:rPr>
              <a:t>METHODOLOGY</a:t>
            </a:r>
            <a:endParaRPr sz="2000" dirty="0">
              <a:solidFill>
                <a:schemeClr val="bg2"/>
              </a:solidFill>
              <a:latin typeface="Kreon Light"/>
              <a:ea typeface="Kreon Light"/>
              <a:cs typeface="Kreon Light"/>
              <a:sym typeface="Kreon 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Kreon Light"/>
              <a:buAutoNum type="arabicPeriod"/>
            </a:pPr>
            <a:r>
              <a:rPr lang="en" sz="2000" dirty="0"/>
              <a:t> PROPOSED HYPOTHESIS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Kreon Light"/>
              <a:buAutoNum type="arabicPeriod"/>
            </a:pPr>
            <a:r>
              <a:rPr lang="en" sz="2000" dirty="0"/>
              <a:t> DATA COLLECTION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Kreon Light"/>
              <a:buAutoNum type="arabicPeriod"/>
            </a:pPr>
            <a:r>
              <a:rPr lang="en" sz="2000" dirty="0"/>
              <a:t> PRE-PROCESSING</a:t>
            </a:r>
            <a:r>
              <a:rPr lang="en" sz="2000" dirty="0">
                <a:solidFill>
                  <a:srgbClr val="FFFFFF"/>
                </a:solidFill>
                <a:latin typeface="Kreon Light"/>
                <a:ea typeface="Kreon Light"/>
                <a:cs typeface="Kreon Light"/>
                <a:sym typeface="Kreon Light"/>
              </a:rPr>
              <a:t> </a:t>
            </a:r>
            <a:endParaRPr lang="en" sz="20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Kreon Light"/>
              <a:buAutoNum type="arabicPeriod"/>
            </a:pPr>
            <a:r>
              <a:rPr lang="en" sz="2000" dirty="0">
                <a:solidFill>
                  <a:srgbClr val="FFFFFF"/>
                </a:solidFill>
                <a:latin typeface="Kreon Light"/>
                <a:ea typeface="Kreon Light"/>
                <a:cs typeface="Kreon Light"/>
                <a:sym typeface="Kreon Light"/>
              </a:rPr>
              <a:t> </a:t>
            </a:r>
            <a:r>
              <a:rPr lang="en" sz="2000" dirty="0"/>
              <a:t>MODEL AND TOOLS</a:t>
            </a:r>
            <a:endParaRPr lang="en" sz="2000" dirty="0">
              <a:solidFill>
                <a:srgbClr val="FFFFFF"/>
              </a:solidFill>
              <a:latin typeface="Kreon Light"/>
              <a:ea typeface="Kreon Light"/>
              <a:cs typeface="Kreon Light"/>
              <a:sym typeface="Kreon 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Kreon Light"/>
              <a:buAutoNum type="arabicPeriod"/>
            </a:pPr>
            <a:r>
              <a:rPr lang="en" sz="2000" dirty="0"/>
              <a:t>EVALUATION AND DEMO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Kreon Light"/>
              <a:buAutoNum type="arabicPeriod"/>
            </a:pPr>
            <a:r>
              <a:rPr lang="en" sz="2000" dirty="0">
                <a:solidFill>
                  <a:srgbClr val="FFFFFF"/>
                </a:solidFill>
                <a:latin typeface="Kreon Light"/>
                <a:ea typeface="Kreon Light"/>
                <a:cs typeface="Kreon Light"/>
                <a:sym typeface="Kreon Light"/>
              </a:rPr>
              <a:t>FUTURE SCOPE AND LIMITATIONS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Kreon Light"/>
              <a:buAutoNum type="arabicPeriod"/>
            </a:pPr>
            <a:r>
              <a:rPr lang="en" sz="2000" dirty="0"/>
              <a:t>CONCLUSION</a:t>
            </a:r>
            <a:endParaRPr sz="2000" dirty="0">
              <a:solidFill>
                <a:srgbClr val="FFFFFF"/>
              </a:solidFill>
              <a:latin typeface="Kreon Light"/>
              <a:ea typeface="Kreon Light"/>
              <a:cs typeface="Kreon Light"/>
              <a:sym typeface="Kreon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9" name="Google Shape;469;p21"/>
          <p:cNvSpPr/>
          <p:nvPr/>
        </p:nvSpPr>
        <p:spPr>
          <a:xfrm rot="5400000">
            <a:off x="-1048250" y="3128675"/>
            <a:ext cx="1956000" cy="1956000"/>
          </a:xfrm>
          <a:prstGeom prst="blockArc">
            <a:avLst>
              <a:gd name="adj1" fmla="val 10800000"/>
              <a:gd name="adj2" fmla="val 216678"/>
              <a:gd name="adj3" fmla="val 349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8"/>
          <p:cNvSpPr txBox="1">
            <a:spLocks noGrp="1"/>
          </p:cNvSpPr>
          <p:nvPr>
            <p:ph type="title"/>
          </p:nvPr>
        </p:nvSpPr>
        <p:spPr>
          <a:xfrm>
            <a:off x="573283" y="264288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088" name="Google Shape;1088;p38"/>
          <p:cNvSpPr txBox="1">
            <a:spLocks noGrp="1"/>
          </p:cNvSpPr>
          <p:nvPr>
            <p:ph type="body" idx="1"/>
          </p:nvPr>
        </p:nvSpPr>
        <p:spPr>
          <a:xfrm>
            <a:off x="796200" y="1152475"/>
            <a:ext cx="3813300" cy="35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01650" lvl="0" indent="-342900" algn="just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242323"/>
                </a:solidFill>
              </a:rPr>
              <a:t>When it comes to sharing or expressing knowledge or emotions, or when bringing individuals closer together for better understanding, communication is crucial.</a:t>
            </a:r>
          </a:p>
          <a:p>
            <a:pPr marL="501650" lvl="0" indent="-342900" algn="just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242323"/>
                </a:solidFill>
              </a:rPr>
              <a:t> It is more difficult for those with disabilities, such as the deaf and dumb, to communicate using natural language. </a:t>
            </a:r>
          </a:p>
          <a:p>
            <a:pPr marL="501650" lvl="0" indent="-342900" algn="just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242323"/>
                </a:solidFill>
              </a:rPr>
              <a:t>In order to communicate with one another and with the rest of the world, they use sign language.</a:t>
            </a:r>
            <a:endParaRPr sz="1800" dirty="0">
              <a:solidFill>
                <a:srgbClr val="242323"/>
              </a:solidFill>
            </a:endParaRPr>
          </a:p>
        </p:txBody>
      </p:sp>
      <p:grpSp>
        <p:nvGrpSpPr>
          <p:cNvPr id="1089" name="Google Shape;1089;p38"/>
          <p:cNvGrpSpPr/>
          <p:nvPr/>
        </p:nvGrpSpPr>
        <p:grpSpPr>
          <a:xfrm>
            <a:off x="5507425" y="3660950"/>
            <a:ext cx="530100" cy="758025"/>
            <a:chOff x="5507425" y="3660950"/>
            <a:chExt cx="530100" cy="758025"/>
          </a:xfrm>
        </p:grpSpPr>
        <p:sp>
          <p:nvSpPr>
            <p:cNvPr id="1090" name="Google Shape;1090;p38"/>
            <p:cNvSpPr/>
            <p:nvPr/>
          </p:nvSpPr>
          <p:spPr>
            <a:xfrm>
              <a:off x="5518300" y="3671425"/>
              <a:ext cx="508725" cy="523200"/>
            </a:xfrm>
            <a:custGeom>
              <a:avLst/>
              <a:gdLst/>
              <a:ahLst/>
              <a:cxnLst/>
              <a:rect l="l" t="t" r="r" b="b"/>
              <a:pathLst>
                <a:path w="20349" h="20928" extrusionOk="0">
                  <a:moveTo>
                    <a:pt x="9234" y="1"/>
                  </a:moveTo>
                  <a:cubicBezTo>
                    <a:pt x="8387" y="1"/>
                    <a:pt x="7698" y="687"/>
                    <a:pt x="7698" y="1537"/>
                  </a:cubicBezTo>
                  <a:lnTo>
                    <a:pt x="7698" y="6172"/>
                  </a:lnTo>
                  <a:lnTo>
                    <a:pt x="7403" y="6172"/>
                  </a:lnTo>
                  <a:lnTo>
                    <a:pt x="7403" y="2015"/>
                  </a:lnTo>
                  <a:cubicBezTo>
                    <a:pt x="7403" y="1167"/>
                    <a:pt x="6714" y="478"/>
                    <a:pt x="5862" y="478"/>
                  </a:cubicBezTo>
                  <a:lnTo>
                    <a:pt x="4520" y="478"/>
                  </a:lnTo>
                  <a:cubicBezTo>
                    <a:pt x="3673" y="478"/>
                    <a:pt x="2984" y="1167"/>
                    <a:pt x="2984" y="2015"/>
                  </a:cubicBezTo>
                  <a:lnTo>
                    <a:pt x="2984" y="6707"/>
                  </a:lnTo>
                  <a:cubicBezTo>
                    <a:pt x="2133" y="6707"/>
                    <a:pt x="1386" y="7263"/>
                    <a:pt x="1142" y="8075"/>
                  </a:cubicBezTo>
                  <a:lnTo>
                    <a:pt x="442" y="10398"/>
                  </a:lnTo>
                  <a:cubicBezTo>
                    <a:pt x="0" y="11855"/>
                    <a:pt x="277" y="13435"/>
                    <a:pt x="1185" y="14655"/>
                  </a:cubicBezTo>
                  <a:lnTo>
                    <a:pt x="3870" y="18407"/>
                  </a:lnTo>
                  <a:cubicBezTo>
                    <a:pt x="3963" y="18550"/>
                    <a:pt x="4061" y="18687"/>
                    <a:pt x="4165" y="18816"/>
                  </a:cubicBezTo>
                  <a:lnTo>
                    <a:pt x="4182" y="18841"/>
                  </a:lnTo>
                  <a:cubicBezTo>
                    <a:pt x="4182" y="18845"/>
                    <a:pt x="4187" y="18848"/>
                    <a:pt x="4190" y="18848"/>
                  </a:cubicBezTo>
                  <a:cubicBezTo>
                    <a:pt x="5202" y="20116"/>
                    <a:pt x="6757" y="20927"/>
                    <a:pt x="8505" y="20927"/>
                  </a:cubicBezTo>
                  <a:lnTo>
                    <a:pt x="14827" y="20927"/>
                  </a:lnTo>
                  <a:cubicBezTo>
                    <a:pt x="17878" y="20927"/>
                    <a:pt x="20348" y="18457"/>
                    <a:pt x="20348" y="15405"/>
                  </a:cubicBezTo>
                  <a:lnTo>
                    <a:pt x="20348" y="3192"/>
                  </a:lnTo>
                  <a:cubicBezTo>
                    <a:pt x="20348" y="2532"/>
                    <a:pt x="19813" y="1994"/>
                    <a:pt x="19153" y="1994"/>
                  </a:cubicBezTo>
                  <a:lnTo>
                    <a:pt x="18238" y="1994"/>
                  </a:lnTo>
                  <a:cubicBezTo>
                    <a:pt x="17577" y="1994"/>
                    <a:pt x="17038" y="2532"/>
                    <a:pt x="17038" y="3192"/>
                  </a:cubicBezTo>
                  <a:lnTo>
                    <a:pt x="17038" y="6172"/>
                  </a:lnTo>
                  <a:lnTo>
                    <a:pt x="16831" y="6172"/>
                  </a:lnTo>
                  <a:lnTo>
                    <a:pt x="16831" y="2338"/>
                  </a:lnTo>
                  <a:cubicBezTo>
                    <a:pt x="16831" y="1487"/>
                    <a:pt x="16141" y="798"/>
                    <a:pt x="15290" y="798"/>
                  </a:cubicBezTo>
                  <a:lnTo>
                    <a:pt x="13948" y="798"/>
                  </a:lnTo>
                  <a:cubicBezTo>
                    <a:pt x="13100" y="798"/>
                    <a:pt x="12411" y="1487"/>
                    <a:pt x="12411" y="2338"/>
                  </a:cubicBezTo>
                  <a:lnTo>
                    <a:pt x="12411" y="6172"/>
                  </a:lnTo>
                  <a:lnTo>
                    <a:pt x="12117" y="6172"/>
                  </a:lnTo>
                  <a:lnTo>
                    <a:pt x="12117" y="1537"/>
                  </a:lnTo>
                  <a:cubicBezTo>
                    <a:pt x="12117" y="687"/>
                    <a:pt x="11427" y="1"/>
                    <a:pt x="10576" y="1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8"/>
            <p:cNvSpPr/>
            <p:nvPr/>
          </p:nvSpPr>
          <p:spPr>
            <a:xfrm>
              <a:off x="5664850" y="4169725"/>
              <a:ext cx="290175" cy="76325"/>
            </a:xfrm>
            <a:custGeom>
              <a:avLst/>
              <a:gdLst/>
              <a:ahLst/>
              <a:cxnLst/>
              <a:rect l="l" t="t" r="r" b="b"/>
              <a:pathLst>
                <a:path w="11607" h="3053" extrusionOk="0">
                  <a:moveTo>
                    <a:pt x="0" y="0"/>
                  </a:moveTo>
                  <a:lnTo>
                    <a:pt x="0" y="3052"/>
                  </a:lnTo>
                  <a:lnTo>
                    <a:pt x="11607" y="3052"/>
                  </a:lnTo>
                  <a:lnTo>
                    <a:pt x="11607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5635350" y="4246025"/>
              <a:ext cx="349225" cy="162475"/>
            </a:xfrm>
            <a:custGeom>
              <a:avLst/>
              <a:gdLst/>
              <a:ahLst/>
              <a:cxnLst/>
              <a:rect l="l" t="t" r="r" b="b"/>
              <a:pathLst>
                <a:path w="13969" h="6499" extrusionOk="0">
                  <a:moveTo>
                    <a:pt x="0" y="0"/>
                  </a:moveTo>
                  <a:lnTo>
                    <a:pt x="0" y="6498"/>
                  </a:lnTo>
                  <a:lnTo>
                    <a:pt x="13968" y="6498"/>
                  </a:lnTo>
                  <a:lnTo>
                    <a:pt x="139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5925475" y="4246025"/>
              <a:ext cx="59100" cy="162475"/>
            </a:xfrm>
            <a:custGeom>
              <a:avLst/>
              <a:gdLst/>
              <a:ahLst/>
              <a:cxnLst/>
              <a:rect l="l" t="t" r="r" b="b"/>
              <a:pathLst>
                <a:path w="2364" h="6499" extrusionOk="0">
                  <a:moveTo>
                    <a:pt x="1" y="0"/>
                  </a:moveTo>
                  <a:lnTo>
                    <a:pt x="1" y="6498"/>
                  </a:lnTo>
                  <a:lnTo>
                    <a:pt x="2363" y="6498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5853075" y="3721250"/>
              <a:ext cx="173950" cy="473375"/>
            </a:xfrm>
            <a:custGeom>
              <a:avLst/>
              <a:gdLst/>
              <a:ahLst/>
              <a:cxnLst/>
              <a:rect l="l" t="t" r="r" b="b"/>
              <a:pathLst>
                <a:path w="6958" h="18935" extrusionOk="0">
                  <a:moveTo>
                    <a:pt x="4847" y="1"/>
                  </a:moveTo>
                  <a:cubicBezTo>
                    <a:pt x="4757" y="1"/>
                    <a:pt x="4667" y="11"/>
                    <a:pt x="4585" y="33"/>
                  </a:cubicBezTo>
                  <a:cubicBezTo>
                    <a:pt x="5120" y="151"/>
                    <a:pt x="5521" y="629"/>
                    <a:pt x="5521" y="1199"/>
                  </a:cubicBezTo>
                  <a:lnTo>
                    <a:pt x="5521" y="13412"/>
                  </a:lnTo>
                  <a:cubicBezTo>
                    <a:pt x="5521" y="16464"/>
                    <a:pt x="3048" y="18934"/>
                    <a:pt x="0" y="18934"/>
                  </a:cubicBezTo>
                  <a:lnTo>
                    <a:pt x="1436" y="18934"/>
                  </a:lnTo>
                  <a:cubicBezTo>
                    <a:pt x="4487" y="18934"/>
                    <a:pt x="6957" y="16464"/>
                    <a:pt x="6957" y="13412"/>
                  </a:cubicBezTo>
                  <a:lnTo>
                    <a:pt x="6957" y="1199"/>
                  </a:lnTo>
                  <a:cubicBezTo>
                    <a:pt x="6957" y="539"/>
                    <a:pt x="6422" y="1"/>
                    <a:pt x="5762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5537875" y="3839075"/>
              <a:ext cx="55025" cy="127475"/>
            </a:xfrm>
            <a:custGeom>
              <a:avLst/>
              <a:gdLst/>
              <a:ahLst/>
              <a:cxnLst/>
              <a:rect l="l" t="t" r="r" b="b"/>
              <a:pathLst>
                <a:path w="2201" h="5099" extrusionOk="0">
                  <a:moveTo>
                    <a:pt x="2201" y="1"/>
                  </a:moveTo>
                  <a:cubicBezTo>
                    <a:pt x="1350" y="1"/>
                    <a:pt x="603" y="557"/>
                    <a:pt x="359" y="1369"/>
                  </a:cubicBezTo>
                  <a:lnTo>
                    <a:pt x="0" y="2557"/>
                  </a:lnTo>
                  <a:lnTo>
                    <a:pt x="2201" y="5099"/>
                  </a:lnTo>
                  <a:lnTo>
                    <a:pt x="2201" y="1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5507425" y="3660950"/>
              <a:ext cx="530100" cy="758025"/>
            </a:xfrm>
            <a:custGeom>
              <a:avLst/>
              <a:gdLst/>
              <a:ahLst/>
              <a:cxnLst/>
              <a:rect l="l" t="t" r="r" b="b"/>
              <a:pathLst>
                <a:path w="21204" h="30321" extrusionOk="0">
                  <a:moveTo>
                    <a:pt x="11011" y="836"/>
                  </a:moveTo>
                  <a:cubicBezTo>
                    <a:pt x="11629" y="836"/>
                    <a:pt x="12131" y="1339"/>
                    <a:pt x="12131" y="1956"/>
                  </a:cubicBezTo>
                  <a:lnTo>
                    <a:pt x="12131" y="6591"/>
                  </a:lnTo>
                  <a:cubicBezTo>
                    <a:pt x="12131" y="6821"/>
                    <a:pt x="12318" y="7008"/>
                    <a:pt x="12552" y="7008"/>
                  </a:cubicBezTo>
                  <a:lnTo>
                    <a:pt x="12846" y="7008"/>
                  </a:lnTo>
                  <a:cubicBezTo>
                    <a:pt x="13076" y="7008"/>
                    <a:pt x="13263" y="6821"/>
                    <a:pt x="13263" y="6591"/>
                  </a:cubicBezTo>
                  <a:lnTo>
                    <a:pt x="13263" y="2757"/>
                  </a:lnTo>
                  <a:cubicBezTo>
                    <a:pt x="13263" y="2140"/>
                    <a:pt x="13765" y="1637"/>
                    <a:pt x="14383" y="1637"/>
                  </a:cubicBezTo>
                  <a:lnTo>
                    <a:pt x="15725" y="1637"/>
                  </a:lnTo>
                  <a:cubicBezTo>
                    <a:pt x="16343" y="1637"/>
                    <a:pt x="16845" y="2140"/>
                    <a:pt x="16845" y="2757"/>
                  </a:cubicBezTo>
                  <a:lnTo>
                    <a:pt x="16845" y="6591"/>
                  </a:lnTo>
                  <a:cubicBezTo>
                    <a:pt x="16845" y="6821"/>
                    <a:pt x="17032" y="7008"/>
                    <a:pt x="17266" y="7008"/>
                  </a:cubicBezTo>
                  <a:lnTo>
                    <a:pt x="17473" y="7008"/>
                  </a:lnTo>
                  <a:cubicBezTo>
                    <a:pt x="17707" y="7008"/>
                    <a:pt x="17894" y="6821"/>
                    <a:pt x="17894" y="6591"/>
                  </a:cubicBezTo>
                  <a:lnTo>
                    <a:pt x="17894" y="3611"/>
                  </a:lnTo>
                  <a:cubicBezTo>
                    <a:pt x="17894" y="3180"/>
                    <a:pt x="18242" y="2832"/>
                    <a:pt x="18673" y="2832"/>
                  </a:cubicBezTo>
                  <a:lnTo>
                    <a:pt x="19588" y="2832"/>
                  </a:lnTo>
                  <a:cubicBezTo>
                    <a:pt x="20018" y="2832"/>
                    <a:pt x="20367" y="3180"/>
                    <a:pt x="20367" y="3611"/>
                  </a:cubicBezTo>
                  <a:lnTo>
                    <a:pt x="20367" y="15824"/>
                  </a:lnTo>
                  <a:cubicBezTo>
                    <a:pt x="20367" y="17695"/>
                    <a:pt x="19347" y="19411"/>
                    <a:pt x="17703" y="20308"/>
                  </a:cubicBezTo>
                  <a:cubicBezTo>
                    <a:pt x="17571" y="20381"/>
                    <a:pt x="17488" y="20524"/>
                    <a:pt x="17488" y="20674"/>
                  </a:cubicBezTo>
                  <a:lnTo>
                    <a:pt x="17488" y="22987"/>
                  </a:lnTo>
                  <a:lnTo>
                    <a:pt x="6718" y="22987"/>
                  </a:lnTo>
                  <a:lnTo>
                    <a:pt x="6718" y="20674"/>
                  </a:lnTo>
                  <a:cubicBezTo>
                    <a:pt x="6718" y="20524"/>
                    <a:pt x="6632" y="20381"/>
                    <a:pt x="6499" y="20308"/>
                  </a:cubicBezTo>
                  <a:cubicBezTo>
                    <a:pt x="5899" y="19982"/>
                    <a:pt x="5379" y="19544"/>
                    <a:pt x="4952" y="19005"/>
                  </a:cubicBezTo>
                  <a:cubicBezTo>
                    <a:pt x="4948" y="19005"/>
                    <a:pt x="4945" y="18999"/>
                    <a:pt x="4940" y="18994"/>
                  </a:cubicBezTo>
                  <a:cubicBezTo>
                    <a:pt x="4937" y="18987"/>
                    <a:pt x="4930" y="18984"/>
                    <a:pt x="4927" y="18977"/>
                  </a:cubicBezTo>
                  <a:cubicBezTo>
                    <a:pt x="4833" y="18855"/>
                    <a:pt x="4740" y="18729"/>
                    <a:pt x="4657" y="18600"/>
                  </a:cubicBezTo>
                  <a:cubicBezTo>
                    <a:pt x="4653" y="18593"/>
                    <a:pt x="4650" y="18589"/>
                    <a:pt x="4647" y="18582"/>
                  </a:cubicBezTo>
                  <a:lnTo>
                    <a:pt x="1954" y="14827"/>
                  </a:lnTo>
                  <a:cubicBezTo>
                    <a:pt x="1132" y="13713"/>
                    <a:pt x="877" y="12260"/>
                    <a:pt x="1275" y="10935"/>
                  </a:cubicBezTo>
                  <a:lnTo>
                    <a:pt x="1976" y="8616"/>
                  </a:lnTo>
                  <a:cubicBezTo>
                    <a:pt x="2130" y="8113"/>
                    <a:pt x="2518" y="7740"/>
                    <a:pt x="2998" y="7604"/>
                  </a:cubicBezTo>
                  <a:lnTo>
                    <a:pt x="2998" y="12224"/>
                  </a:lnTo>
                  <a:cubicBezTo>
                    <a:pt x="2998" y="12457"/>
                    <a:pt x="3185" y="12644"/>
                    <a:pt x="3419" y="12644"/>
                  </a:cubicBezTo>
                  <a:cubicBezTo>
                    <a:pt x="3648" y="12644"/>
                    <a:pt x="3835" y="12457"/>
                    <a:pt x="3835" y="12224"/>
                  </a:cubicBezTo>
                  <a:lnTo>
                    <a:pt x="3835" y="2434"/>
                  </a:lnTo>
                  <a:cubicBezTo>
                    <a:pt x="3835" y="1816"/>
                    <a:pt x="4337" y="1314"/>
                    <a:pt x="4955" y="1314"/>
                  </a:cubicBezTo>
                  <a:lnTo>
                    <a:pt x="6297" y="1314"/>
                  </a:lnTo>
                  <a:cubicBezTo>
                    <a:pt x="6915" y="1314"/>
                    <a:pt x="7417" y="1816"/>
                    <a:pt x="7417" y="2434"/>
                  </a:cubicBezTo>
                  <a:lnTo>
                    <a:pt x="7417" y="6591"/>
                  </a:lnTo>
                  <a:cubicBezTo>
                    <a:pt x="7417" y="6821"/>
                    <a:pt x="7604" y="7008"/>
                    <a:pt x="7838" y="7008"/>
                  </a:cubicBezTo>
                  <a:lnTo>
                    <a:pt x="8133" y="7008"/>
                  </a:lnTo>
                  <a:cubicBezTo>
                    <a:pt x="8362" y="7008"/>
                    <a:pt x="8549" y="6821"/>
                    <a:pt x="8549" y="6591"/>
                  </a:cubicBezTo>
                  <a:lnTo>
                    <a:pt x="8549" y="1956"/>
                  </a:lnTo>
                  <a:cubicBezTo>
                    <a:pt x="8549" y="1339"/>
                    <a:pt x="9051" y="836"/>
                    <a:pt x="9669" y="836"/>
                  </a:cubicBezTo>
                  <a:close/>
                  <a:moveTo>
                    <a:pt x="18669" y="23824"/>
                  </a:moveTo>
                  <a:lnTo>
                    <a:pt x="18669" y="29484"/>
                  </a:lnTo>
                  <a:lnTo>
                    <a:pt x="5533" y="29484"/>
                  </a:lnTo>
                  <a:lnTo>
                    <a:pt x="5533" y="23824"/>
                  </a:lnTo>
                  <a:close/>
                  <a:moveTo>
                    <a:pt x="9669" y="0"/>
                  </a:moveTo>
                  <a:cubicBezTo>
                    <a:pt x="8843" y="0"/>
                    <a:pt x="8136" y="517"/>
                    <a:pt x="7848" y="1242"/>
                  </a:cubicBezTo>
                  <a:cubicBezTo>
                    <a:pt x="7490" y="779"/>
                    <a:pt x="6930" y="478"/>
                    <a:pt x="6297" y="478"/>
                  </a:cubicBezTo>
                  <a:lnTo>
                    <a:pt x="4955" y="478"/>
                  </a:lnTo>
                  <a:cubicBezTo>
                    <a:pt x="3878" y="478"/>
                    <a:pt x="2998" y="1357"/>
                    <a:pt x="2998" y="2434"/>
                  </a:cubicBezTo>
                  <a:lnTo>
                    <a:pt x="2998" y="6746"/>
                  </a:lnTo>
                  <a:cubicBezTo>
                    <a:pt x="2140" y="6896"/>
                    <a:pt x="1437" y="7513"/>
                    <a:pt x="1175" y="8372"/>
                  </a:cubicBezTo>
                  <a:lnTo>
                    <a:pt x="475" y="10694"/>
                  </a:lnTo>
                  <a:cubicBezTo>
                    <a:pt x="1" y="12270"/>
                    <a:pt x="302" y="14001"/>
                    <a:pt x="1279" y="15319"/>
                  </a:cubicBezTo>
                  <a:lnTo>
                    <a:pt x="3961" y="19063"/>
                  </a:lnTo>
                  <a:cubicBezTo>
                    <a:pt x="4054" y="19206"/>
                    <a:pt x="4158" y="19350"/>
                    <a:pt x="4266" y="19486"/>
                  </a:cubicBezTo>
                  <a:lnTo>
                    <a:pt x="4277" y="19504"/>
                  </a:lnTo>
                  <a:cubicBezTo>
                    <a:pt x="4287" y="19519"/>
                    <a:pt x="4299" y="19533"/>
                    <a:pt x="4312" y="19547"/>
                  </a:cubicBezTo>
                  <a:cubicBezTo>
                    <a:pt x="4754" y="20097"/>
                    <a:pt x="5282" y="20556"/>
                    <a:pt x="5881" y="20919"/>
                  </a:cubicBezTo>
                  <a:lnTo>
                    <a:pt x="5881" y="22987"/>
                  </a:lnTo>
                  <a:lnTo>
                    <a:pt x="5117" y="22987"/>
                  </a:lnTo>
                  <a:cubicBezTo>
                    <a:pt x="4887" y="22987"/>
                    <a:pt x="4697" y="23173"/>
                    <a:pt x="4697" y="23403"/>
                  </a:cubicBezTo>
                  <a:lnTo>
                    <a:pt x="4697" y="29901"/>
                  </a:lnTo>
                  <a:cubicBezTo>
                    <a:pt x="4697" y="30135"/>
                    <a:pt x="4887" y="30321"/>
                    <a:pt x="5117" y="30321"/>
                  </a:cubicBezTo>
                  <a:lnTo>
                    <a:pt x="19085" y="30321"/>
                  </a:lnTo>
                  <a:cubicBezTo>
                    <a:pt x="19319" y="30321"/>
                    <a:pt x="19506" y="30135"/>
                    <a:pt x="19506" y="29901"/>
                  </a:cubicBezTo>
                  <a:lnTo>
                    <a:pt x="19506" y="23403"/>
                  </a:lnTo>
                  <a:cubicBezTo>
                    <a:pt x="19506" y="23173"/>
                    <a:pt x="19319" y="22987"/>
                    <a:pt x="19085" y="22987"/>
                  </a:cubicBezTo>
                  <a:lnTo>
                    <a:pt x="18324" y="22987"/>
                  </a:lnTo>
                  <a:lnTo>
                    <a:pt x="18324" y="20919"/>
                  </a:lnTo>
                  <a:cubicBezTo>
                    <a:pt x="20105" y="19845"/>
                    <a:pt x="21203" y="17917"/>
                    <a:pt x="21203" y="15824"/>
                  </a:cubicBezTo>
                  <a:lnTo>
                    <a:pt x="21203" y="3611"/>
                  </a:lnTo>
                  <a:cubicBezTo>
                    <a:pt x="21203" y="2721"/>
                    <a:pt x="20478" y="1996"/>
                    <a:pt x="19588" y="1996"/>
                  </a:cubicBezTo>
                  <a:lnTo>
                    <a:pt x="18673" y="1996"/>
                  </a:lnTo>
                  <a:cubicBezTo>
                    <a:pt x="18281" y="1996"/>
                    <a:pt x="17922" y="2136"/>
                    <a:pt x="17642" y="2365"/>
                  </a:cubicBezTo>
                  <a:cubicBezTo>
                    <a:pt x="17463" y="1472"/>
                    <a:pt x="16673" y="801"/>
                    <a:pt x="15725" y="801"/>
                  </a:cubicBezTo>
                  <a:lnTo>
                    <a:pt x="14383" y="801"/>
                  </a:lnTo>
                  <a:cubicBezTo>
                    <a:pt x="13793" y="801"/>
                    <a:pt x="13266" y="1059"/>
                    <a:pt x="12907" y="1472"/>
                  </a:cubicBezTo>
                  <a:cubicBezTo>
                    <a:pt x="12691" y="628"/>
                    <a:pt x="11924" y="0"/>
                    <a:pt x="11011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38"/>
          <p:cNvGrpSpPr/>
          <p:nvPr/>
        </p:nvGrpSpPr>
        <p:grpSpPr>
          <a:xfrm>
            <a:off x="6501125" y="1554050"/>
            <a:ext cx="620225" cy="964575"/>
            <a:chOff x="6501125" y="1554050"/>
            <a:chExt cx="620225" cy="964575"/>
          </a:xfrm>
        </p:grpSpPr>
        <p:sp>
          <p:nvSpPr>
            <p:cNvPr id="1098" name="Google Shape;1098;p38"/>
            <p:cNvSpPr/>
            <p:nvPr/>
          </p:nvSpPr>
          <p:spPr>
            <a:xfrm>
              <a:off x="6748675" y="2269350"/>
              <a:ext cx="290200" cy="76400"/>
            </a:xfrm>
            <a:custGeom>
              <a:avLst/>
              <a:gdLst/>
              <a:ahLst/>
              <a:cxnLst/>
              <a:rect l="l" t="t" r="r" b="b"/>
              <a:pathLst>
                <a:path w="11608" h="3056" extrusionOk="0">
                  <a:moveTo>
                    <a:pt x="0" y="0"/>
                  </a:moveTo>
                  <a:lnTo>
                    <a:pt x="0" y="3056"/>
                  </a:lnTo>
                  <a:lnTo>
                    <a:pt x="11607" y="3056"/>
                  </a:lnTo>
                  <a:lnTo>
                    <a:pt x="11607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6512550" y="1564550"/>
              <a:ext cx="598300" cy="729800"/>
            </a:xfrm>
            <a:custGeom>
              <a:avLst/>
              <a:gdLst/>
              <a:ahLst/>
              <a:cxnLst/>
              <a:rect l="l" t="t" r="r" b="b"/>
              <a:pathLst>
                <a:path w="23932" h="29192" extrusionOk="0">
                  <a:moveTo>
                    <a:pt x="12950" y="1"/>
                  </a:moveTo>
                  <a:cubicBezTo>
                    <a:pt x="12027" y="1"/>
                    <a:pt x="11280" y="747"/>
                    <a:pt x="11280" y="1670"/>
                  </a:cubicBezTo>
                  <a:lnTo>
                    <a:pt x="11280" y="14433"/>
                  </a:lnTo>
                  <a:lnTo>
                    <a:pt x="10986" y="14433"/>
                  </a:lnTo>
                  <a:lnTo>
                    <a:pt x="10986" y="3116"/>
                  </a:lnTo>
                  <a:cubicBezTo>
                    <a:pt x="10986" y="2194"/>
                    <a:pt x="10239" y="1448"/>
                    <a:pt x="9316" y="1448"/>
                  </a:cubicBezTo>
                  <a:lnTo>
                    <a:pt x="8236" y="1448"/>
                  </a:lnTo>
                  <a:cubicBezTo>
                    <a:pt x="7313" y="1448"/>
                    <a:pt x="6566" y="2194"/>
                    <a:pt x="6566" y="3116"/>
                  </a:cubicBezTo>
                  <a:lnTo>
                    <a:pt x="6566" y="14433"/>
                  </a:lnTo>
                  <a:lnTo>
                    <a:pt x="6566" y="18194"/>
                  </a:lnTo>
                  <a:lnTo>
                    <a:pt x="5881" y="17513"/>
                  </a:lnTo>
                  <a:cubicBezTo>
                    <a:pt x="5218" y="16849"/>
                    <a:pt x="4350" y="16517"/>
                    <a:pt x="3482" y="16517"/>
                  </a:cubicBezTo>
                  <a:cubicBezTo>
                    <a:pt x="2614" y="16517"/>
                    <a:pt x="1747" y="16849"/>
                    <a:pt x="1085" y="17513"/>
                  </a:cubicBezTo>
                  <a:lnTo>
                    <a:pt x="499" y="18095"/>
                  </a:lnTo>
                  <a:cubicBezTo>
                    <a:pt x="1" y="18593"/>
                    <a:pt x="1" y="19401"/>
                    <a:pt x="499" y="19896"/>
                  </a:cubicBezTo>
                  <a:lnTo>
                    <a:pt x="8347" y="27748"/>
                  </a:lnTo>
                  <a:cubicBezTo>
                    <a:pt x="8720" y="28118"/>
                    <a:pt x="9147" y="28401"/>
                    <a:pt x="9603" y="28598"/>
                  </a:cubicBezTo>
                  <a:cubicBezTo>
                    <a:pt x="10350" y="28976"/>
                    <a:pt x="11194" y="29191"/>
                    <a:pt x="12088" y="29191"/>
                  </a:cubicBezTo>
                  <a:lnTo>
                    <a:pt x="18410" y="29191"/>
                  </a:lnTo>
                  <a:cubicBezTo>
                    <a:pt x="21461" y="29191"/>
                    <a:pt x="23932" y="26717"/>
                    <a:pt x="23932" y="23669"/>
                  </a:cubicBezTo>
                  <a:lnTo>
                    <a:pt x="23932" y="14433"/>
                  </a:lnTo>
                  <a:lnTo>
                    <a:pt x="23932" y="7156"/>
                  </a:lnTo>
                  <a:cubicBezTo>
                    <a:pt x="23932" y="6495"/>
                    <a:pt x="23396" y="5960"/>
                    <a:pt x="22736" y="5960"/>
                  </a:cubicBezTo>
                  <a:lnTo>
                    <a:pt x="21821" y="5960"/>
                  </a:lnTo>
                  <a:cubicBezTo>
                    <a:pt x="21160" y="5960"/>
                    <a:pt x="20621" y="6495"/>
                    <a:pt x="20621" y="7156"/>
                  </a:cubicBezTo>
                  <a:lnTo>
                    <a:pt x="20621" y="14433"/>
                  </a:lnTo>
                  <a:lnTo>
                    <a:pt x="20413" y="14433"/>
                  </a:lnTo>
                  <a:lnTo>
                    <a:pt x="20413" y="3795"/>
                  </a:lnTo>
                  <a:cubicBezTo>
                    <a:pt x="20413" y="2873"/>
                    <a:pt x="19667" y="2126"/>
                    <a:pt x="18744" y="2126"/>
                  </a:cubicBezTo>
                  <a:lnTo>
                    <a:pt x="17663" y="2126"/>
                  </a:lnTo>
                  <a:cubicBezTo>
                    <a:pt x="16741" y="2126"/>
                    <a:pt x="15994" y="2873"/>
                    <a:pt x="15994" y="3795"/>
                  </a:cubicBezTo>
                  <a:lnTo>
                    <a:pt x="15994" y="14433"/>
                  </a:lnTo>
                  <a:lnTo>
                    <a:pt x="15699" y="14433"/>
                  </a:lnTo>
                  <a:lnTo>
                    <a:pt x="15699" y="1670"/>
                  </a:lnTo>
                  <a:cubicBezTo>
                    <a:pt x="15699" y="747"/>
                    <a:pt x="14953" y="1"/>
                    <a:pt x="14030" y="1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6719150" y="2345725"/>
              <a:ext cx="349250" cy="162475"/>
            </a:xfrm>
            <a:custGeom>
              <a:avLst/>
              <a:gdLst/>
              <a:ahLst/>
              <a:cxnLst/>
              <a:rect l="l" t="t" r="r" b="b"/>
              <a:pathLst>
                <a:path w="13970" h="6499" extrusionOk="0">
                  <a:moveTo>
                    <a:pt x="0" y="1"/>
                  </a:moveTo>
                  <a:lnTo>
                    <a:pt x="0" y="6499"/>
                  </a:lnTo>
                  <a:lnTo>
                    <a:pt x="13969" y="6499"/>
                  </a:lnTo>
                  <a:lnTo>
                    <a:pt x="139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009300" y="2345725"/>
              <a:ext cx="59100" cy="162475"/>
            </a:xfrm>
            <a:custGeom>
              <a:avLst/>
              <a:gdLst/>
              <a:ahLst/>
              <a:cxnLst/>
              <a:rect l="l" t="t" r="r" b="b"/>
              <a:pathLst>
                <a:path w="2364" h="6499" extrusionOk="0">
                  <a:moveTo>
                    <a:pt x="1" y="1"/>
                  </a:moveTo>
                  <a:lnTo>
                    <a:pt x="1" y="6499"/>
                  </a:lnTo>
                  <a:lnTo>
                    <a:pt x="2363" y="6499"/>
                  </a:lnTo>
                  <a:lnTo>
                    <a:pt x="236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6559125" y="1977500"/>
              <a:ext cx="117575" cy="102325"/>
            </a:xfrm>
            <a:custGeom>
              <a:avLst/>
              <a:gdLst/>
              <a:ahLst/>
              <a:cxnLst/>
              <a:rect l="l" t="t" r="r" b="b"/>
              <a:pathLst>
                <a:path w="4703" h="4093" extrusionOk="0">
                  <a:moveTo>
                    <a:pt x="1618" y="1"/>
                  </a:moveTo>
                  <a:cubicBezTo>
                    <a:pt x="1061" y="1"/>
                    <a:pt x="504" y="137"/>
                    <a:pt x="0" y="409"/>
                  </a:cubicBezTo>
                  <a:cubicBezTo>
                    <a:pt x="729" y="500"/>
                    <a:pt x="1429" y="818"/>
                    <a:pt x="1986" y="1375"/>
                  </a:cubicBezTo>
                  <a:lnTo>
                    <a:pt x="4703" y="4092"/>
                  </a:lnTo>
                  <a:lnTo>
                    <a:pt x="4703" y="1676"/>
                  </a:lnTo>
                  <a:lnTo>
                    <a:pt x="4018" y="995"/>
                  </a:lnTo>
                  <a:cubicBezTo>
                    <a:pt x="3355" y="332"/>
                    <a:pt x="2487" y="1"/>
                    <a:pt x="1618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6936900" y="1713525"/>
              <a:ext cx="173950" cy="580825"/>
            </a:xfrm>
            <a:custGeom>
              <a:avLst/>
              <a:gdLst/>
              <a:ahLst/>
              <a:cxnLst/>
              <a:rect l="l" t="t" r="r" b="b"/>
              <a:pathLst>
                <a:path w="6958" h="23233" extrusionOk="0">
                  <a:moveTo>
                    <a:pt x="4847" y="1"/>
                  </a:moveTo>
                  <a:cubicBezTo>
                    <a:pt x="4756" y="1"/>
                    <a:pt x="4667" y="12"/>
                    <a:pt x="4584" y="30"/>
                  </a:cubicBezTo>
                  <a:cubicBezTo>
                    <a:pt x="5119" y="148"/>
                    <a:pt x="5521" y="625"/>
                    <a:pt x="5521" y="1197"/>
                  </a:cubicBezTo>
                  <a:lnTo>
                    <a:pt x="5521" y="8474"/>
                  </a:lnTo>
                  <a:lnTo>
                    <a:pt x="5521" y="17710"/>
                  </a:lnTo>
                  <a:cubicBezTo>
                    <a:pt x="5521" y="20758"/>
                    <a:pt x="3048" y="23232"/>
                    <a:pt x="0" y="23232"/>
                  </a:cubicBezTo>
                  <a:lnTo>
                    <a:pt x="1436" y="23232"/>
                  </a:lnTo>
                  <a:cubicBezTo>
                    <a:pt x="4487" y="23232"/>
                    <a:pt x="6958" y="20758"/>
                    <a:pt x="6958" y="17710"/>
                  </a:cubicBezTo>
                  <a:lnTo>
                    <a:pt x="6958" y="8474"/>
                  </a:lnTo>
                  <a:lnTo>
                    <a:pt x="6958" y="1197"/>
                  </a:lnTo>
                  <a:cubicBezTo>
                    <a:pt x="6958" y="536"/>
                    <a:pt x="6422" y="1"/>
                    <a:pt x="5762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6501125" y="1554050"/>
              <a:ext cx="620225" cy="964575"/>
            </a:xfrm>
            <a:custGeom>
              <a:avLst/>
              <a:gdLst/>
              <a:ahLst/>
              <a:cxnLst/>
              <a:rect l="l" t="t" r="r" b="b"/>
              <a:pathLst>
                <a:path w="24809" h="38583" extrusionOk="0">
                  <a:moveTo>
                    <a:pt x="14487" y="837"/>
                  </a:moveTo>
                  <a:cubicBezTo>
                    <a:pt x="15176" y="837"/>
                    <a:pt x="15736" y="1397"/>
                    <a:pt x="15736" y="2090"/>
                  </a:cubicBezTo>
                  <a:lnTo>
                    <a:pt x="15736" y="14853"/>
                  </a:lnTo>
                  <a:cubicBezTo>
                    <a:pt x="15736" y="15082"/>
                    <a:pt x="15923" y="15272"/>
                    <a:pt x="16156" y="15272"/>
                  </a:cubicBezTo>
                  <a:lnTo>
                    <a:pt x="16451" y="15272"/>
                  </a:lnTo>
                  <a:cubicBezTo>
                    <a:pt x="16681" y="15272"/>
                    <a:pt x="16867" y="15082"/>
                    <a:pt x="16867" y="14853"/>
                  </a:cubicBezTo>
                  <a:lnTo>
                    <a:pt x="16867" y="4215"/>
                  </a:lnTo>
                  <a:cubicBezTo>
                    <a:pt x="16867" y="3526"/>
                    <a:pt x="17427" y="2966"/>
                    <a:pt x="18120" y="2966"/>
                  </a:cubicBezTo>
                  <a:lnTo>
                    <a:pt x="19201" y="2966"/>
                  </a:lnTo>
                  <a:cubicBezTo>
                    <a:pt x="19890" y="2966"/>
                    <a:pt x="20450" y="3526"/>
                    <a:pt x="20450" y="4215"/>
                  </a:cubicBezTo>
                  <a:lnTo>
                    <a:pt x="20450" y="14853"/>
                  </a:lnTo>
                  <a:cubicBezTo>
                    <a:pt x="20450" y="15082"/>
                    <a:pt x="20636" y="15272"/>
                    <a:pt x="20870" y="15272"/>
                  </a:cubicBezTo>
                  <a:lnTo>
                    <a:pt x="21078" y="15272"/>
                  </a:lnTo>
                  <a:cubicBezTo>
                    <a:pt x="21312" y="15272"/>
                    <a:pt x="21498" y="15082"/>
                    <a:pt x="21498" y="14853"/>
                  </a:cubicBezTo>
                  <a:lnTo>
                    <a:pt x="21498" y="7576"/>
                  </a:lnTo>
                  <a:cubicBezTo>
                    <a:pt x="21498" y="7145"/>
                    <a:pt x="21847" y="6797"/>
                    <a:pt x="22278" y="6797"/>
                  </a:cubicBezTo>
                  <a:lnTo>
                    <a:pt x="23193" y="6797"/>
                  </a:lnTo>
                  <a:cubicBezTo>
                    <a:pt x="23620" y="6797"/>
                    <a:pt x="23971" y="7145"/>
                    <a:pt x="23971" y="7576"/>
                  </a:cubicBezTo>
                  <a:lnTo>
                    <a:pt x="23971" y="24089"/>
                  </a:lnTo>
                  <a:cubicBezTo>
                    <a:pt x="23971" y="25956"/>
                    <a:pt x="22952" y="27676"/>
                    <a:pt x="21308" y="28569"/>
                  </a:cubicBezTo>
                  <a:cubicBezTo>
                    <a:pt x="21175" y="28645"/>
                    <a:pt x="21093" y="28785"/>
                    <a:pt x="21093" y="28940"/>
                  </a:cubicBezTo>
                  <a:lnTo>
                    <a:pt x="21093" y="31248"/>
                  </a:lnTo>
                  <a:lnTo>
                    <a:pt x="10323" y="31248"/>
                  </a:lnTo>
                  <a:lnTo>
                    <a:pt x="10323" y="28947"/>
                  </a:lnTo>
                  <a:cubicBezTo>
                    <a:pt x="10323" y="28785"/>
                    <a:pt x="10229" y="28642"/>
                    <a:pt x="10086" y="28569"/>
                  </a:cubicBezTo>
                  <a:cubicBezTo>
                    <a:pt x="9720" y="28394"/>
                    <a:pt x="9389" y="28157"/>
                    <a:pt x="9102" y="27870"/>
                  </a:cubicBezTo>
                  <a:lnTo>
                    <a:pt x="1250" y="20022"/>
                  </a:lnTo>
                  <a:cubicBezTo>
                    <a:pt x="917" y="19688"/>
                    <a:pt x="917" y="19146"/>
                    <a:pt x="1250" y="18812"/>
                  </a:cubicBezTo>
                  <a:lnTo>
                    <a:pt x="1836" y="18227"/>
                  </a:lnTo>
                  <a:cubicBezTo>
                    <a:pt x="2400" y="17663"/>
                    <a:pt x="3146" y="17355"/>
                    <a:pt x="3939" y="17355"/>
                  </a:cubicBezTo>
                  <a:cubicBezTo>
                    <a:pt x="4733" y="17355"/>
                    <a:pt x="5483" y="17663"/>
                    <a:pt x="6043" y="18227"/>
                  </a:cubicBezTo>
                  <a:lnTo>
                    <a:pt x="6603" y="18787"/>
                  </a:lnTo>
                  <a:lnTo>
                    <a:pt x="6603" y="21393"/>
                  </a:lnTo>
                  <a:cubicBezTo>
                    <a:pt x="6603" y="21627"/>
                    <a:pt x="6790" y="21814"/>
                    <a:pt x="7023" y="21814"/>
                  </a:cubicBezTo>
                  <a:cubicBezTo>
                    <a:pt x="7253" y="21814"/>
                    <a:pt x="7440" y="21627"/>
                    <a:pt x="7440" y="21393"/>
                  </a:cubicBezTo>
                  <a:lnTo>
                    <a:pt x="7440" y="18614"/>
                  </a:lnTo>
                  <a:lnTo>
                    <a:pt x="7440" y="3536"/>
                  </a:lnTo>
                  <a:cubicBezTo>
                    <a:pt x="7440" y="2847"/>
                    <a:pt x="8003" y="2287"/>
                    <a:pt x="8693" y="2287"/>
                  </a:cubicBezTo>
                  <a:lnTo>
                    <a:pt x="9773" y="2287"/>
                  </a:lnTo>
                  <a:cubicBezTo>
                    <a:pt x="10462" y="2287"/>
                    <a:pt x="11023" y="2847"/>
                    <a:pt x="11023" y="3536"/>
                  </a:cubicBezTo>
                  <a:lnTo>
                    <a:pt x="11023" y="14853"/>
                  </a:lnTo>
                  <a:cubicBezTo>
                    <a:pt x="11023" y="15082"/>
                    <a:pt x="11210" y="15272"/>
                    <a:pt x="11443" y="15272"/>
                  </a:cubicBezTo>
                  <a:lnTo>
                    <a:pt x="11737" y="15272"/>
                  </a:lnTo>
                  <a:cubicBezTo>
                    <a:pt x="11967" y="15272"/>
                    <a:pt x="12154" y="15082"/>
                    <a:pt x="12154" y="14853"/>
                  </a:cubicBezTo>
                  <a:lnTo>
                    <a:pt x="12154" y="2090"/>
                  </a:lnTo>
                  <a:cubicBezTo>
                    <a:pt x="12154" y="1397"/>
                    <a:pt x="12717" y="837"/>
                    <a:pt x="13407" y="837"/>
                  </a:cubicBezTo>
                  <a:close/>
                  <a:moveTo>
                    <a:pt x="22273" y="32085"/>
                  </a:moveTo>
                  <a:lnTo>
                    <a:pt x="22273" y="37745"/>
                  </a:lnTo>
                  <a:lnTo>
                    <a:pt x="9138" y="37745"/>
                  </a:lnTo>
                  <a:lnTo>
                    <a:pt x="9138" y="32085"/>
                  </a:lnTo>
                  <a:close/>
                  <a:moveTo>
                    <a:pt x="13407" y="0"/>
                  </a:moveTo>
                  <a:cubicBezTo>
                    <a:pt x="12254" y="0"/>
                    <a:pt x="11317" y="938"/>
                    <a:pt x="11317" y="2090"/>
                  </a:cubicBezTo>
                  <a:lnTo>
                    <a:pt x="11317" y="2136"/>
                  </a:lnTo>
                  <a:cubicBezTo>
                    <a:pt x="10936" y="1713"/>
                    <a:pt x="10383" y="1451"/>
                    <a:pt x="9773" y="1451"/>
                  </a:cubicBezTo>
                  <a:lnTo>
                    <a:pt x="8693" y="1451"/>
                  </a:lnTo>
                  <a:cubicBezTo>
                    <a:pt x="7540" y="1451"/>
                    <a:pt x="6603" y="2384"/>
                    <a:pt x="6603" y="3536"/>
                  </a:cubicBezTo>
                  <a:lnTo>
                    <a:pt x="6603" y="17606"/>
                  </a:lnTo>
                  <a:cubicBezTo>
                    <a:pt x="5889" y="16906"/>
                    <a:pt x="4945" y="16518"/>
                    <a:pt x="3939" y="16518"/>
                  </a:cubicBezTo>
                  <a:cubicBezTo>
                    <a:pt x="2920" y="16518"/>
                    <a:pt x="1965" y="16916"/>
                    <a:pt x="1243" y="17635"/>
                  </a:cubicBezTo>
                  <a:lnTo>
                    <a:pt x="662" y="18220"/>
                  </a:lnTo>
                  <a:cubicBezTo>
                    <a:pt x="1" y="18881"/>
                    <a:pt x="1" y="19953"/>
                    <a:pt x="662" y="20614"/>
                  </a:cubicBezTo>
                  <a:lnTo>
                    <a:pt x="8509" y="28462"/>
                  </a:lnTo>
                  <a:cubicBezTo>
                    <a:pt x="8800" y="28753"/>
                    <a:pt x="9127" y="29000"/>
                    <a:pt x="9486" y="29202"/>
                  </a:cubicBezTo>
                  <a:lnTo>
                    <a:pt x="9486" y="31248"/>
                  </a:lnTo>
                  <a:lnTo>
                    <a:pt x="8721" y="31248"/>
                  </a:lnTo>
                  <a:cubicBezTo>
                    <a:pt x="8492" y="31248"/>
                    <a:pt x="8302" y="31434"/>
                    <a:pt x="8302" y="31668"/>
                  </a:cubicBezTo>
                  <a:lnTo>
                    <a:pt x="8302" y="38166"/>
                  </a:lnTo>
                  <a:cubicBezTo>
                    <a:pt x="8302" y="38396"/>
                    <a:pt x="8492" y="38582"/>
                    <a:pt x="8721" y="38582"/>
                  </a:cubicBezTo>
                  <a:lnTo>
                    <a:pt x="22690" y="38582"/>
                  </a:lnTo>
                  <a:cubicBezTo>
                    <a:pt x="22924" y="38582"/>
                    <a:pt x="23110" y="38396"/>
                    <a:pt x="23110" y="38166"/>
                  </a:cubicBezTo>
                  <a:lnTo>
                    <a:pt x="23110" y="31668"/>
                  </a:lnTo>
                  <a:cubicBezTo>
                    <a:pt x="23110" y="31434"/>
                    <a:pt x="22924" y="31248"/>
                    <a:pt x="22690" y="31248"/>
                  </a:cubicBezTo>
                  <a:lnTo>
                    <a:pt x="21929" y="31248"/>
                  </a:lnTo>
                  <a:lnTo>
                    <a:pt x="21929" y="29180"/>
                  </a:lnTo>
                  <a:cubicBezTo>
                    <a:pt x="23710" y="28107"/>
                    <a:pt x="24808" y="26178"/>
                    <a:pt x="24808" y="24089"/>
                  </a:cubicBezTo>
                  <a:lnTo>
                    <a:pt x="24808" y="7576"/>
                  </a:lnTo>
                  <a:cubicBezTo>
                    <a:pt x="24808" y="6685"/>
                    <a:pt x="24083" y="5960"/>
                    <a:pt x="23193" y="5960"/>
                  </a:cubicBezTo>
                  <a:lnTo>
                    <a:pt x="22278" y="5960"/>
                  </a:lnTo>
                  <a:cubicBezTo>
                    <a:pt x="21904" y="5960"/>
                    <a:pt x="21559" y="6086"/>
                    <a:pt x="21287" y="6297"/>
                  </a:cubicBezTo>
                  <a:lnTo>
                    <a:pt x="21287" y="4215"/>
                  </a:lnTo>
                  <a:cubicBezTo>
                    <a:pt x="21287" y="3066"/>
                    <a:pt x="20349" y="2129"/>
                    <a:pt x="19201" y="2129"/>
                  </a:cubicBezTo>
                  <a:lnTo>
                    <a:pt x="18120" y="2129"/>
                  </a:lnTo>
                  <a:cubicBezTo>
                    <a:pt x="17506" y="2129"/>
                    <a:pt x="16957" y="2395"/>
                    <a:pt x="16573" y="2815"/>
                  </a:cubicBezTo>
                  <a:lnTo>
                    <a:pt x="16573" y="2090"/>
                  </a:lnTo>
                  <a:cubicBezTo>
                    <a:pt x="16573" y="938"/>
                    <a:pt x="15636" y="0"/>
                    <a:pt x="14487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38"/>
          <p:cNvGrpSpPr/>
          <p:nvPr/>
        </p:nvGrpSpPr>
        <p:grpSpPr>
          <a:xfrm>
            <a:off x="6470100" y="3454425"/>
            <a:ext cx="620175" cy="964550"/>
            <a:chOff x="6470100" y="3454425"/>
            <a:chExt cx="620175" cy="964550"/>
          </a:xfrm>
        </p:grpSpPr>
        <p:sp>
          <p:nvSpPr>
            <p:cNvPr id="1106" name="Google Shape;1106;p38"/>
            <p:cNvSpPr/>
            <p:nvPr/>
          </p:nvSpPr>
          <p:spPr>
            <a:xfrm>
              <a:off x="6481500" y="3464825"/>
              <a:ext cx="598300" cy="729800"/>
            </a:xfrm>
            <a:custGeom>
              <a:avLst/>
              <a:gdLst/>
              <a:ahLst/>
              <a:cxnLst/>
              <a:rect l="l" t="t" r="r" b="b"/>
              <a:pathLst>
                <a:path w="23932" h="29192" extrusionOk="0">
                  <a:moveTo>
                    <a:pt x="12946" y="0"/>
                  </a:moveTo>
                  <a:cubicBezTo>
                    <a:pt x="12026" y="0"/>
                    <a:pt x="11280" y="747"/>
                    <a:pt x="11280" y="1670"/>
                  </a:cubicBezTo>
                  <a:lnTo>
                    <a:pt x="11280" y="14436"/>
                  </a:lnTo>
                  <a:lnTo>
                    <a:pt x="10986" y="14436"/>
                  </a:lnTo>
                  <a:lnTo>
                    <a:pt x="10986" y="3120"/>
                  </a:lnTo>
                  <a:cubicBezTo>
                    <a:pt x="10986" y="2197"/>
                    <a:pt x="10235" y="1451"/>
                    <a:pt x="9316" y="1451"/>
                  </a:cubicBezTo>
                  <a:lnTo>
                    <a:pt x="8235" y="1451"/>
                  </a:lnTo>
                  <a:cubicBezTo>
                    <a:pt x="7313" y="1451"/>
                    <a:pt x="6566" y="2197"/>
                    <a:pt x="6566" y="3120"/>
                  </a:cubicBezTo>
                  <a:lnTo>
                    <a:pt x="6566" y="14436"/>
                  </a:lnTo>
                  <a:lnTo>
                    <a:pt x="6566" y="18198"/>
                  </a:lnTo>
                  <a:lnTo>
                    <a:pt x="5881" y="17512"/>
                  </a:lnTo>
                  <a:cubicBezTo>
                    <a:pt x="5218" y="16850"/>
                    <a:pt x="4350" y="16519"/>
                    <a:pt x="3482" y="16519"/>
                  </a:cubicBezTo>
                  <a:cubicBezTo>
                    <a:pt x="2614" y="16519"/>
                    <a:pt x="1747" y="16850"/>
                    <a:pt x="1084" y="17512"/>
                  </a:cubicBezTo>
                  <a:lnTo>
                    <a:pt x="499" y="18098"/>
                  </a:lnTo>
                  <a:cubicBezTo>
                    <a:pt x="0" y="18597"/>
                    <a:pt x="0" y="19401"/>
                    <a:pt x="499" y="19900"/>
                  </a:cubicBezTo>
                  <a:lnTo>
                    <a:pt x="8346" y="27748"/>
                  </a:lnTo>
                  <a:cubicBezTo>
                    <a:pt x="8720" y="28121"/>
                    <a:pt x="9148" y="28405"/>
                    <a:pt x="9604" y="28602"/>
                  </a:cubicBezTo>
                  <a:cubicBezTo>
                    <a:pt x="10350" y="28979"/>
                    <a:pt x="11194" y="29191"/>
                    <a:pt x="12088" y="29191"/>
                  </a:cubicBezTo>
                  <a:lnTo>
                    <a:pt x="18410" y="29191"/>
                  </a:lnTo>
                  <a:cubicBezTo>
                    <a:pt x="21461" y="29191"/>
                    <a:pt x="23931" y="26721"/>
                    <a:pt x="23931" y="23669"/>
                  </a:cubicBezTo>
                  <a:lnTo>
                    <a:pt x="23931" y="14436"/>
                  </a:lnTo>
                  <a:lnTo>
                    <a:pt x="23931" y="11456"/>
                  </a:lnTo>
                  <a:cubicBezTo>
                    <a:pt x="23931" y="10796"/>
                    <a:pt x="23396" y="10258"/>
                    <a:pt x="22735" y="10258"/>
                  </a:cubicBezTo>
                  <a:lnTo>
                    <a:pt x="21820" y="10258"/>
                  </a:lnTo>
                  <a:cubicBezTo>
                    <a:pt x="21156" y="10258"/>
                    <a:pt x="20621" y="10796"/>
                    <a:pt x="20621" y="11456"/>
                  </a:cubicBezTo>
                  <a:lnTo>
                    <a:pt x="20621" y="14436"/>
                  </a:lnTo>
                  <a:lnTo>
                    <a:pt x="20413" y="14436"/>
                  </a:lnTo>
                  <a:lnTo>
                    <a:pt x="20413" y="9920"/>
                  </a:lnTo>
                  <a:cubicBezTo>
                    <a:pt x="20413" y="8997"/>
                    <a:pt x="19663" y="8250"/>
                    <a:pt x="18743" y="8250"/>
                  </a:cubicBezTo>
                  <a:lnTo>
                    <a:pt x="17660" y="8250"/>
                  </a:lnTo>
                  <a:cubicBezTo>
                    <a:pt x="16740" y="8250"/>
                    <a:pt x="15993" y="8997"/>
                    <a:pt x="15993" y="9920"/>
                  </a:cubicBezTo>
                  <a:lnTo>
                    <a:pt x="15993" y="14436"/>
                  </a:lnTo>
                  <a:lnTo>
                    <a:pt x="15699" y="14436"/>
                  </a:lnTo>
                  <a:lnTo>
                    <a:pt x="15699" y="1670"/>
                  </a:lnTo>
                  <a:cubicBezTo>
                    <a:pt x="15699" y="747"/>
                    <a:pt x="14949" y="0"/>
                    <a:pt x="14030" y="0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6717625" y="4169725"/>
              <a:ext cx="290175" cy="76325"/>
            </a:xfrm>
            <a:custGeom>
              <a:avLst/>
              <a:gdLst/>
              <a:ahLst/>
              <a:cxnLst/>
              <a:rect l="l" t="t" r="r" b="b"/>
              <a:pathLst>
                <a:path w="11607" h="3053" extrusionOk="0">
                  <a:moveTo>
                    <a:pt x="0" y="0"/>
                  </a:moveTo>
                  <a:lnTo>
                    <a:pt x="0" y="3052"/>
                  </a:lnTo>
                  <a:lnTo>
                    <a:pt x="11607" y="3052"/>
                  </a:lnTo>
                  <a:lnTo>
                    <a:pt x="11607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6688100" y="4246025"/>
              <a:ext cx="349225" cy="162475"/>
            </a:xfrm>
            <a:custGeom>
              <a:avLst/>
              <a:gdLst/>
              <a:ahLst/>
              <a:cxnLst/>
              <a:rect l="l" t="t" r="r" b="b"/>
              <a:pathLst>
                <a:path w="13969" h="6499" extrusionOk="0">
                  <a:moveTo>
                    <a:pt x="1" y="0"/>
                  </a:moveTo>
                  <a:lnTo>
                    <a:pt x="1" y="6498"/>
                  </a:lnTo>
                  <a:lnTo>
                    <a:pt x="13969" y="6498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6978250" y="4246025"/>
              <a:ext cx="59075" cy="162475"/>
            </a:xfrm>
            <a:custGeom>
              <a:avLst/>
              <a:gdLst/>
              <a:ahLst/>
              <a:cxnLst/>
              <a:rect l="l" t="t" r="r" b="b"/>
              <a:pathLst>
                <a:path w="2363" h="6499" extrusionOk="0">
                  <a:moveTo>
                    <a:pt x="0" y="0"/>
                  </a:moveTo>
                  <a:lnTo>
                    <a:pt x="0" y="6498"/>
                  </a:lnTo>
                  <a:lnTo>
                    <a:pt x="2363" y="6498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6528050" y="3877800"/>
              <a:ext cx="117625" cy="102300"/>
            </a:xfrm>
            <a:custGeom>
              <a:avLst/>
              <a:gdLst/>
              <a:ahLst/>
              <a:cxnLst/>
              <a:rect l="l" t="t" r="r" b="b"/>
              <a:pathLst>
                <a:path w="4705" h="4092" extrusionOk="0">
                  <a:moveTo>
                    <a:pt x="1622" y="1"/>
                  </a:moveTo>
                  <a:cubicBezTo>
                    <a:pt x="1064" y="1"/>
                    <a:pt x="506" y="138"/>
                    <a:pt x="1" y="412"/>
                  </a:cubicBezTo>
                  <a:cubicBezTo>
                    <a:pt x="726" y="502"/>
                    <a:pt x="1430" y="821"/>
                    <a:pt x="1987" y="1378"/>
                  </a:cubicBezTo>
                  <a:lnTo>
                    <a:pt x="4704" y="4092"/>
                  </a:lnTo>
                  <a:lnTo>
                    <a:pt x="4704" y="1679"/>
                  </a:lnTo>
                  <a:lnTo>
                    <a:pt x="4019" y="993"/>
                  </a:lnTo>
                  <a:cubicBezTo>
                    <a:pt x="3356" y="332"/>
                    <a:pt x="2490" y="1"/>
                    <a:pt x="1622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6905825" y="3721250"/>
              <a:ext cx="173975" cy="473375"/>
            </a:xfrm>
            <a:custGeom>
              <a:avLst/>
              <a:gdLst/>
              <a:ahLst/>
              <a:cxnLst/>
              <a:rect l="l" t="t" r="r" b="b"/>
              <a:pathLst>
                <a:path w="6959" h="18935" extrusionOk="0">
                  <a:moveTo>
                    <a:pt x="4847" y="1"/>
                  </a:moveTo>
                  <a:cubicBezTo>
                    <a:pt x="4758" y="1"/>
                    <a:pt x="4668" y="11"/>
                    <a:pt x="4585" y="33"/>
                  </a:cubicBezTo>
                  <a:cubicBezTo>
                    <a:pt x="5120" y="151"/>
                    <a:pt x="5522" y="629"/>
                    <a:pt x="5522" y="1199"/>
                  </a:cubicBezTo>
                  <a:lnTo>
                    <a:pt x="5522" y="4179"/>
                  </a:lnTo>
                  <a:lnTo>
                    <a:pt x="5522" y="13412"/>
                  </a:lnTo>
                  <a:cubicBezTo>
                    <a:pt x="5522" y="16464"/>
                    <a:pt x="3048" y="18934"/>
                    <a:pt x="1" y="18934"/>
                  </a:cubicBezTo>
                  <a:lnTo>
                    <a:pt x="1437" y="18934"/>
                  </a:lnTo>
                  <a:cubicBezTo>
                    <a:pt x="4488" y="18934"/>
                    <a:pt x="6958" y="16464"/>
                    <a:pt x="6958" y="13412"/>
                  </a:cubicBezTo>
                  <a:lnTo>
                    <a:pt x="6958" y="4179"/>
                  </a:lnTo>
                  <a:lnTo>
                    <a:pt x="6958" y="1199"/>
                  </a:lnTo>
                  <a:cubicBezTo>
                    <a:pt x="6958" y="539"/>
                    <a:pt x="6423" y="1"/>
                    <a:pt x="5762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6470100" y="3454425"/>
              <a:ext cx="620175" cy="964550"/>
            </a:xfrm>
            <a:custGeom>
              <a:avLst/>
              <a:gdLst/>
              <a:ahLst/>
              <a:cxnLst/>
              <a:rect l="l" t="t" r="r" b="b"/>
              <a:pathLst>
                <a:path w="24807" h="38582" extrusionOk="0">
                  <a:moveTo>
                    <a:pt x="14486" y="837"/>
                  </a:moveTo>
                  <a:cubicBezTo>
                    <a:pt x="15175" y="837"/>
                    <a:pt x="15735" y="1397"/>
                    <a:pt x="15735" y="2086"/>
                  </a:cubicBezTo>
                  <a:lnTo>
                    <a:pt x="15735" y="14852"/>
                  </a:lnTo>
                  <a:cubicBezTo>
                    <a:pt x="15735" y="15082"/>
                    <a:pt x="15922" y="15269"/>
                    <a:pt x="16155" y="15269"/>
                  </a:cubicBezTo>
                  <a:lnTo>
                    <a:pt x="16449" y="15269"/>
                  </a:lnTo>
                  <a:cubicBezTo>
                    <a:pt x="16679" y="15269"/>
                    <a:pt x="16866" y="15082"/>
                    <a:pt x="16866" y="14852"/>
                  </a:cubicBezTo>
                  <a:lnTo>
                    <a:pt x="16866" y="10336"/>
                  </a:lnTo>
                  <a:cubicBezTo>
                    <a:pt x="16866" y="9647"/>
                    <a:pt x="17426" y="9087"/>
                    <a:pt x="18116" y="9087"/>
                  </a:cubicBezTo>
                  <a:lnTo>
                    <a:pt x="19199" y="9087"/>
                  </a:lnTo>
                  <a:cubicBezTo>
                    <a:pt x="19889" y="9087"/>
                    <a:pt x="20449" y="9647"/>
                    <a:pt x="20449" y="10336"/>
                  </a:cubicBezTo>
                  <a:lnTo>
                    <a:pt x="20449" y="14852"/>
                  </a:lnTo>
                  <a:cubicBezTo>
                    <a:pt x="20449" y="15082"/>
                    <a:pt x="20636" y="15269"/>
                    <a:pt x="20869" y="15269"/>
                  </a:cubicBezTo>
                  <a:lnTo>
                    <a:pt x="21077" y="15269"/>
                  </a:lnTo>
                  <a:cubicBezTo>
                    <a:pt x="21307" y="15269"/>
                    <a:pt x="21497" y="15082"/>
                    <a:pt x="21497" y="14852"/>
                  </a:cubicBezTo>
                  <a:lnTo>
                    <a:pt x="21497" y="11872"/>
                  </a:lnTo>
                  <a:cubicBezTo>
                    <a:pt x="21497" y="11441"/>
                    <a:pt x="21845" y="11093"/>
                    <a:pt x="22276" y="11093"/>
                  </a:cubicBezTo>
                  <a:lnTo>
                    <a:pt x="23191" y="11093"/>
                  </a:lnTo>
                  <a:cubicBezTo>
                    <a:pt x="23619" y="11093"/>
                    <a:pt x="23971" y="11441"/>
                    <a:pt x="23971" y="11872"/>
                  </a:cubicBezTo>
                  <a:lnTo>
                    <a:pt x="23971" y="24085"/>
                  </a:lnTo>
                  <a:cubicBezTo>
                    <a:pt x="23971" y="25956"/>
                    <a:pt x="22951" y="27672"/>
                    <a:pt x="21307" y="28569"/>
                  </a:cubicBezTo>
                  <a:cubicBezTo>
                    <a:pt x="21174" y="28642"/>
                    <a:pt x="21088" y="28785"/>
                    <a:pt x="21088" y="28935"/>
                  </a:cubicBezTo>
                  <a:lnTo>
                    <a:pt x="21088" y="31248"/>
                  </a:lnTo>
                  <a:lnTo>
                    <a:pt x="10318" y="31248"/>
                  </a:lnTo>
                  <a:lnTo>
                    <a:pt x="10318" y="28947"/>
                  </a:lnTo>
                  <a:cubicBezTo>
                    <a:pt x="10318" y="28785"/>
                    <a:pt x="10228" y="28638"/>
                    <a:pt x="10085" y="28569"/>
                  </a:cubicBezTo>
                  <a:cubicBezTo>
                    <a:pt x="9718" y="28390"/>
                    <a:pt x="9388" y="28156"/>
                    <a:pt x="9101" y="27870"/>
                  </a:cubicBezTo>
                  <a:lnTo>
                    <a:pt x="1250" y="20022"/>
                  </a:lnTo>
                  <a:cubicBezTo>
                    <a:pt x="915" y="19688"/>
                    <a:pt x="915" y="19142"/>
                    <a:pt x="1250" y="18808"/>
                  </a:cubicBezTo>
                  <a:lnTo>
                    <a:pt x="1835" y="18227"/>
                  </a:lnTo>
                  <a:cubicBezTo>
                    <a:pt x="2415" y="17647"/>
                    <a:pt x="3176" y="17357"/>
                    <a:pt x="3938" y="17357"/>
                  </a:cubicBezTo>
                  <a:cubicBezTo>
                    <a:pt x="4700" y="17357"/>
                    <a:pt x="5462" y="17647"/>
                    <a:pt x="6042" y="18227"/>
                  </a:cubicBezTo>
                  <a:lnTo>
                    <a:pt x="6602" y="18787"/>
                  </a:lnTo>
                  <a:lnTo>
                    <a:pt x="6602" y="21393"/>
                  </a:lnTo>
                  <a:cubicBezTo>
                    <a:pt x="6602" y="21623"/>
                    <a:pt x="6789" y="21810"/>
                    <a:pt x="7022" y="21810"/>
                  </a:cubicBezTo>
                  <a:cubicBezTo>
                    <a:pt x="7252" y="21810"/>
                    <a:pt x="7439" y="21623"/>
                    <a:pt x="7439" y="21393"/>
                  </a:cubicBezTo>
                  <a:lnTo>
                    <a:pt x="7439" y="18614"/>
                  </a:lnTo>
                  <a:lnTo>
                    <a:pt x="7439" y="3536"/>
                  </a:lnTo>
                  <a:cubicBezTo>
                    <a:pt x="7439" y="2847"/>
                    <a:pt x="7999" y="2283"/>
                    <a:pt x="8688" y="2283"/>
                  </a:cubicBezTo>
                  <a:lnTo>
                    <a:pt x="9772" y="2283"/>
                  </a:lnTo>
                  <a:cubicBezTo>
                    <a:pt x="10461" y="2283"/>
                    <a:pt x="11021" y="2847"/>
                    <a:pt x="11021" y="3536"/>
                  </a:cubicBezTo>
                  <a:lnTo>
                    <a:pt x="11021" y="14852"/>
                  </a:lnTo>
                  <a:cubicBezTo>
                    <a:pt x="11021" y="15082"/>
                    <a:pt x="11208" y="15269"/>
                    <a:pt x="11442" y="15269"/>
                  </a:cubicBezTo>
                  <a:lnTo>
                    <a:pt x="11736" y="15269"/>
                  </a:lnTo>
                  <a:cubicBezTo>
                    <a:pt x="11965" y="15269"/>
                    <a:pt x="12152" y="15082"/>
                    <a:pt x="12152" y="14852"/>
                  </a:cubicBezTo>
                  <a:lnTo>
                    <a:pt x="12152" y="2086"/>
                  </a:lnTo>
                  <a:cubicBezTo>
                    <a:pt x="12152" y="1397"/>
                    <a:pt x="12712" y="837"/>
                    <a:pt x="13402" y="837"/>
                  </a:cubicBezTo>
                  <a:close/>
                  <a:moveTo>
                    <a:pt x="22273" y="32085"/>
                  </a:moveTo>
                  <a:lnTo>
                    <a:pt x="22273" y="37745"/>
                  </a:lnTo>
                  <a:lnTo>
                    <a:pt x="9137" y="37745"/>
                  </a:lnTo>
                  <a:lnTo>
                    <a:pt x="9137" y="32085"/>
                  </a:lnTo>
                  <a:close/>
                  <a:moveTo>
                    <a:pt x="13402" y="0"/>
                  </a:moveTo>
                  <a:cubicBezTo>
                    <a:pt x="12253" y="0"/>
                    <a:pt x="11316" y="938"/>
                    <a:pt x="11316" y="2086"/>
                  </a:cubicBezTo>
                  <a:lnTo>
                    <a:pt x="11316" y="2133"/>
                  </a:lnTo>
                  <a:cubicBezTo>
                    <a:pt x="10935" y="1713"/>
                    <a:pt x="10383" y="1447"/>
                    <a:pt x="9772" y="1447"/>
                  </a:cubicBezTo>
                  <a:lnTo>
                    <a:pt x="8688" y="1447"/>
                  </a:lnTo>
                  <a:cubicBezTo>
                    <a:pt x="7539" y="1447"/>
                    <a:pt x="6602" y="2384"/>
                    <a:pt x="6602" y="3536"/>
                  </a:cubicBezTo>
                  <a:lnTo>
                    <a:pt x="6602" y="17602"/>
                  </a:lnTo>
                  <a:cubicBezTo>
                    <a:pt x="5863" y="16880"/>
                    <a:pt x="4900" y="16520"/>
                    <a:pt x="3938" y="16520"/>
                  </a:cubicBezTo>
                  <a:cubicBezTo>
                    <a:pt x="2962" y="16520"/>
                    <a:pt x="1985" y="16891"/>
                    <a:pt x="1242" y="17635"/>
                  </a:cubicBezTo>
                  <a:lnTo>
                    <a:pt x="657" y="18220"/>
                  </a:lnTo>
                  <a:cubicBezTo>
                    <a:pt x="0" y="18876"/>
                    <a:pt x="0" y="19953"/>
                    <a:pt x="657" y="20611"/>
                  </a:cubicBezTo>
                  <a:lnTo>
                    <a:pt x="8509" y="28461"/>
                  </a:lnTo>
                  <a:cubicBezTo>
                    <a:pt x="8799" y="28753"/>
                    <a:pt x="9126" y="29000"/>
                    <a:pt x="9481" y="29198"/>
                  </a:cubicBezTo>
                  <a:lnTo>
                    <a:pt x="9481" y="31248"/>
                  </a:lnTo>
                  <a:lnTo>
                    <a:pt x="8721" y="31248"/>
                  </a:lnTo>
                  <a:cubicBezTo>
                    <a:pt x="8487" y="31248"/>
                    <a:pt x="8300" y="31434"/>
                    <a:pt x="8300" y="31664"/>
                  </a:cubicBezTo>
                  <a:lnTo>
                    <a:pt x="8300" y="38162"/>
                  </a:lnTo>
                  <a:cubicBezTo>
                    <a:pt x="8300" y="38396"/>
                    <a:pt x="8487" y="38582"/>
                    <a:pt x="8721" y="38582"/>
                  </a:cubicBezTo>
                  <a:lnTo>
                    <a:pt x="22689" y="38582"/>
                  </a:lnTo>
                  <a:cubicBezTo>
                    <a:pt x="22919" y="38582"/>
                    <a:pt x="23109" y="38396"/>
                    <a:pt x="23109" y="38162"/>
                  </a:cubicBezTo>
                  <a:lnTo>
                    <a:pt x="23109" y="31664"/>
                  </a:lnTo>
                  <a:cubicBezTo>
                    <a:pt x="23109" y="31434"/>
                    <a:pt x="22919" y="31248"/>
                    <a:pt x="22689" y="31248"/>
                  </a:cubicBezTo>
                  <a:lnTo>
                    <a:pt x="21925" y="31248"/>
                  </a:lnTo>
                  <a:lnTo>
                    <a:pt x="21925" y="29180"/>
                  </a:lnTo>
                  <a:cubicBezTo>
                    <a:pt x="23708" y="28106"/>
                    <a:pt x="24807" y="26178"/>
                    <a:pt x="24807" y="24085"/>
                  </a:cubicBezTo>
                  <a:lnTo>
                    <a:pt x="24807" y="11872"/>
                  </a:lnTo>
                  <a:cubicBezTo>
                    <a:pt x="24807" y="10982"/>
                    <a:pt x="24082" y="10257"/>
                    <a:pt x="23191" y="10257"/>
                  </a:cubicBezTo>
                  <a:lnTo>
                    <a:pt x="22276" y="10257"/>
                  </a:lnTo>
                  <a:cubicBezTo>
                    <a:pt x="21903" y="10257"/>
                    <a:pt x="21558" y="10382"/>
                    <a:pt x="21285" y="10594"/>
                  </a:cubicBezTo>
                  <a:lnTo>
                    <a:pt x="21285" y="10336"/>
                  </a:lnTo>
                  <a:cubicBezTo>
                    <a:pt x="21285" y="9187"/>
                    <a:pt x="20348" y="8250"/>
                    <a:pt x="19199" y="8250"/>
                  </a:cubicBezTo>
                  <a:lnTo>
                    <a:pt x="18116" y="8250"/>
                  </a:lnTo>
                  <a:cubicBezTo>
                    <a:pt x="17505" y="8250"/>
                    <a:pt x="16956" y="8512"/>
                    <a:pt x="16572" y="8936"/>
                  </a:cubicBezTo>
                  <a:lnTo>
                    <a:pt x="16572" y="2086"/>
                  </a:lnTo>
                  <a:cubicBezTo>
                    <a:pt x="16572" y="938"/>
                    <a:pt x="15635" y="0"/>
                    <a:pt x="14486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3" name="Google Shape;1113;p38"/>
          <p:cNvGrpSpPr/>
          <p:nvPr/>
        </p:nvGrpSpPr>
        <p:grpSpPr>
          <a:xfrm>
            <a:off x="5507425" y="1554050"/>
            <a:ext cx="530100" cy="926525"/>
            <a:chOff x="5507425" y="1554050"/>
            <a:chExt cx="530100" cy="926525"/>
          </a:xfrm>
        </p:grpSpPr>
        <p:sp>
          <p:nvSpPr>
            <p:cNvPr id="1114" name="Google Shape;1114;p38"/>
            <p:cNvSpPr/>
            <p:nvPr/>
          </p:nvSpPr>
          <p:spPr>
            <a:xfrm>
              <a:off x="5518300" y="1564550"/>
              <a:ext cx="508725" cy="691650"/>
            </a:xfrm>
            <a:custGeom>
              <a:avLst/>
              <a:gdLst/>
              <a:ahLst/>
              <a:cxnLst/>
              <a:rect l="l" t="t" r="r" b="b"/>
              <a:pathLst>
                <a:path w="20349" h="27666" extrusionOk="0">
                  <a:moveTo>
                    <a:pt x="4653" y="1"/>
                  </a:moveTo>
                  <a:cubicBezTo>
                    <a:pt x="3730" y="1"/>
                    <a:pt x="2984" y="747"/>
                    <a:pt x="2984" y="1670"/>
                  </a:cubicBezTo>
                  <a:lnTo>
                    <a:pt x="2984" y="13445"/>
                  </a:lnTo>
                  <a:cubicBezTo>
                    <a:pt x="2133" y="13445"/>
                    <a:pt x="1386" y="13998"/>
                    <a:pt x="1142" y="14813"/>
                  </a:cubicBezTo>
                  <a:lnTo>
                    <a:pt x="442" y="17136"/>
                  </a:lnTo>
                  <a:cubicBezTo>
                    <a:pt x="0" y="18590"/>
                    <a:pt x="277" y="20169"/>
                    <a:pt x="1185" y="21394"/>
                  </a:cubicBezTo>
                  <a:lnTo>
                    <a:pt x="3870" y="25145"/>
                  </a:lnTo>
                  <a:cubicBezTo>
                    <a:pt x="3963" y="25285"/>
                    <a:pt x="4061" y="25422"/>
                    <a:pt x="4165" y="25554"/>
                  </a:cubicBezTo>
                  <a:lnTo>
                    <a:pt x="4182" y="25579"/>
                  </a:lnTo>
                  <a:cubicBezTo>
                    <a:pt x="4182" y="25583"/>
                    <a:pt x="4187" y="25583"/>
                    <a:pt x="4190" y="25586"/>
                  </a:cubicBezTo>
                  <a:cubicBezTo>
                    <a:pt x="5202" y="26854"/>
                    <a:pt x="6757" y="27665"/>
                    <a:pt x="8505" y="27665"/>
                  </a:cubicBezTo>
                  <a:lnTo>
                    <a:pt x="14827" y="27665"/>
                  </a:lnTo>
                  <a:cubicBezTo>
                    <a:pt x="17878" y="27665"/>
                    <a:pt x="20348" y="25192"/>
                    <a:pt x="20348" y="22144"/>
                  </a:cubicBezTo>
                  <a:lnTo>
                    <a:pt x="20348" y="9927"/>
                  </a:lnTo>
                  <a:cubicBezTo>
                    <a:pt x="20348" y="9267"/>
                    <a:pt x="19813" y="8732"/>
                    <a:pt x="19153" y="8732"/>
                  </a:cubicBezTo>
                  <a:lnTo>
                    <a:pt x="18238" y="8732"/>
                  </a:lnTo>
                  <a:cubicBezTo>
                    <a:pt x="17577" y="8732"/>
                    <a:pt x="17038" y="9267"/>
                    <a:pt x="17038" y="9927"/>
                  </a:cubicBezTo>
                  <a:lnTo>
                    <a:pt x="17038" y="12907"/>
                  </a:lnTo>
                  <a:lnTo>
                    <a:pt x="16831" y="12907"/>
                  </a:lnTo>
                  <a:lnTo>
                    <a:pt x="16831" y="9073"/>
                  </a:lnTo>
                  <a:cubicBezTo>
                    <a:pt x="16831" y="8225"/>
                    <a:pt x="16141" y="7536"/>
                    <a:pt x="15290" y="7536"/>
                  </a:cubicBezTo>
                  <a:lnTo>
                    <a:pt x="13948" y="7536"/>
                  </a:lnTo>
                  <a:cubicBezTo>
                    <a:pt x="13100" y="7536"/>
                    <a:pt x="12411" y="8225"/>
                    <a:pt x="12411" y="9073"/>
                  </a:cubicBezTo>
                  <a:lnTo>
                    <a:pt x="12411" y="12907"/>
                  </a:lnTo>
                  <a:lnTo>
                    <a:pt x="12117" y="12907"/>
                  </a:lnTo>
                  <a:lnTo>
                    <a:pt x="12117" y="8276"/>
                  </a:lnTo>
                  <a:cubicBezTo>
                    <a:pt x="12117" y="7424"/>
                    <a:pt x="11427" y="6735"/>
                    <a:pt x="10576" y="6735"/>
                  </a:cubicBezTo>
                  <a:lnTo>
                    <a:pt x="9234" y="6735"/>
                  </a:lnTo>
                  <a:cubicBezTo>
                    <a:pt x="8387" y="6735"/>
                    <a:pt x="7698" y="7424"/>
                    <a:pt x="7698" y="8276"/>
                  </a:cubicBezTo>
                  <a:lnTo>
                    <a:pt x="7698" y="12907"/>
                  </a:lnTo>
                  <a:lnTo>
                    <a:pt x="7403" y="12907"/>
                  </a:lnTo>
                  <a:lnTo>
                    <a:pt x="7403" y="1670"/>
                  </a:lnTo>
                  <a:cubicBezTo>
                    <a:pt x="7403" y="747"/>
                    <a:pt x="6656" y="1"/>
                    <a:pt x="5733" y="1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5664850" y="2231300"/>
              <a:ext cx="290175" cy="76300"/>
            </a:xfrm>
            <a:custGeom>
              <a:avLst/>
              <a:gdLst/>
              <a:ahLst/>
              <a:cxnLst/>
              <a:rect l="l" t="t" r="r" b="b"/>
              <a:pathLst>
                <a:path w="11607" h="3052" extrusionOk="0">
                  <a:moveTo>
                    <a:pt x="0" y="1"/>
                  </a:moveTo>
                  <a:lnTo>
                    <a:pt x="0" y="3052"/>
                  </a:lnTo>
                  <a:lnTo>
                    <a:pt x="11607" y="3052"/>
                  </a:lnTo>
                  <a:lnTo>
                    <a:pt x="11607" y="1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5635350" y="2307575"/>
              <a:ext cx="349225" cy="162500"/>
            </a:xfrm>
            <a:custGeom>
              <a:avLst/>
              <a:gdLst/>
              <a:ahLst/>
              <a:cxnLst/>
              <a:rect l="l" t="t" r="r" b="b"/>
              <a:pathLst>
                <a:path w="13969" h="6500" extrusionOk="0">
                  <a:moveTo>
                    <a:pt x="0" y="1"/>
                  </a:moveTo>
                  <a:lnTo>
                    <a:pt x="0" y="6499"/>
                  </a:lnTo>
                  <a:lnTo>
                    <a:pt x="13968" y="6499"/>
                  </a:lnTo>
                  <a:lnTo>
                    <a:pt x="139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5925475" y="2307575"/>
              <a:ext cx="59100" cy="162500"/>
            </a:xfrm>
            <a:custGeom>
              <a:avLst/>
              <a:gdLst/>
              <a:ahLst/>
              <a:cxnLst/>
              <a:rect l="l" t="t" r="r" b="b"/>
              <a:pathLst>
                <a:path w="2364" h="6500" extrusionOk="0">
                  <a:moveTo>
                    <a:pt x="1" y="1"/>
                  </a:moveTo>
                  <a:lnTo>
                    <a:pt x="1" y="6499"/>
                  </a:lnTo>
                  <a:lnTo>
                    <a:pt x="2363" y="6499"/>
                  </a:lnTo>
                  <a:lnTo>
                    <a:pt x="236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5853075" y="1782825"/>
              <a:ext cx="173950" cy="473375"/>
            </a:xfrm>
            <a:custGeom>
              <a:avLst/>
              <a:gdLst/>
              <a:ahLst/>
              <a:cxnLst/>
              <a:rect l="l" t="t" r="r" b="b"/>
              <a:pathLst>
                <a:path w="6958" h="18935" extrusionOk="0">
                  <a:moveTo>
                    <a:pt x="4847" y="1"/>
                  </a:moveTo>
                  <a:cubicBezTo>
                    <a:pt x="4757" y="1"/>
                    <a:pt x="4667" y="11"/>
                    <a:pt x="4585" y="29"/>
                  </a:cubicBezTo>
                  <a:cubicBezTo>
                    <a:pt x="5120" y="148"/>
                    <a:pt x="5521" y="625"/>
                    <a:pt x="5521" y="1196"/>
                  </a:cubicBezTo>
                  <a:lnTo>
                    <a:pt x="5521" y="13413"/>
                  </a:lnTo>
                  <a:cubicBezTo>
                    <a:pt x="5521" y="16461"/>
                    <a:pt x="3048" y="18934"/>
                    <a:pt x="0" y="18934"/>
                  </a:cubicBezTo>
                  <a:lnTo>
                    <a:pt x="1436" y="18934"/>
                  </a:lnTo>
                  <a:cubicBezTo>
                    <a:pt x="4487" y="18934"/>
                    <a:pt x="6957" y="16461"/>
                    <a:pt x="6957" y="13413"/>
                  </a:cubicBezTo>
                  <a:lnTo>
                    <a:pt x="6957" y="1196"/>
                  </a:lnTo>
                  <a:cubicBezTo>
                    <a:pt x="6957" y="536"/>
                    <a:pt x="6422" y="1"/>
                    <a:pt x="5762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5537875" y="1900675"/>
              <a:ext cx="55025" cy="127450"/>
            </a:xfrm>
            <a:custGeom>
              <a:avLst/>
              <a:gdLst/>
              <a:ahLst/>
              <a:cxnLst/>
              <a:rect l="l" t="t" r="r" b="b"/>
              <a:pathLst>
                <a:path w="2201" h="5098" extrusionOk="0">
                  <a:moveTo>
                    <a:pt x="2201" y="0"/>
                  </a:moveTo>
                  <a:cubicBezTo>
                    <a:pt x="1350" y="0"/>
                    <a:pt x="603" y="553"/>
                    <a:pt x="359" y="1368"/>
                  </a:cubicBezTo>
                  <a:lnTo>
                    <a:pt x="0" y="2556"/>
                  </a:lnTo>
                  <a:lnTo>
                    <a:pt x="2201" y="5098"/>
                  </a:lnTo>
                  <a:lnTo>
                    <a:pt x="2201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5507425" y="1554050"/>
              <a:ext cx="530100" cy="926525"/>
            </a:xfrm>
            <a:custGeom>
              <a:avLst/>
              <a:gdLst/>
              <a:ahLst/>
              <a:cxnLst/>
              <a:rect l="l" t="t" r="r" b="b"/>
              <a:pathLst>
                <a:path w="21204" h="37061" extrusionOk="0">
                  <a:moveTo>
                    <a:pt x="6168" y="837"/>
                  </a:moveTo>
                  <a:cubicBezTo>
                    <a:pt x="6857" y="837"/>
                    <a:pt x="7417" y="1397"/>
                    <a:pt x="7417" y="2090"/>
                  </a:cubicBezTo>
                  <a:lnTo>
                    <a:pt x="7417" y="13327"/>
                  </a:lnTo>
                  <a:cubicBezTo>
                    <a:pt x="7417" y="13560"/>
                    <a:pt x="7604" y="13746"/>
                    <a:pt x="7838" y="13746"/>
                  </a:cubicBezTo>
                  <a:lnTo>
                    <a:pt x="8133" y="13746"/>
                  </a:lnTo>
                  <a:cubicBezTo>
                    <a:pt x="8362" y="13746"/>
                    <a:pt x="8549" y="13560"/>
                    <a:pt x="8549" y="13327"/>
                  </a:cubicBezTo>
                  <a:lnTo>
                    <a:pt x="8549" y="8696"/>
                  </a:lnTo>
                  <a:cubicBezTo>
                    <a:pt x="8549" y="8078"/>
                    <a:pt x="9051" y="7576"/>
                    <a:pt x="9669" y="7576"/>
                  </a:cubicBezTo>
                  <a:lnTo>
                    <a:pt x="11011" y="7576"/>
                  </a:lnTo>
                  <a:cubicBezTo>
                    <a:pt x="11629" y="7576"/>
                    <a:pt x="12131" y="8078"/>
                    <a:pt x="12131" y="8696"/>
                  </a:cubicBezTo>
                  <a:lnTo>
                    <a:pt x="12131" y="13327"/>
                  </a:lnTo>
                  <a:cubicBezTo>
                    <a:pt x="12131" y="13560"/>
                    <a:pt x="12318" y="13746"/>
                    <a:pt x="12552" y="13746"/>
                  </a:cubicBezTo>
                  <a:lnTo>
                    <a:pt x="12846" y="13746"/>
                  </a:lnTo>
                  <a:cubicBezTo>
                    <a:pt x="13076" y="13746"/>
                    <a:pt x="13263" y="13560"/>
                    <a:pt x="13263" y="13327"/>
                  </a:cubicBezTo>
                  <a:lnTo>
                    <a:pt x="13263" y="9493"/>
                  </a:lnTo>
                  <a:cubicBezTo>
                    <a:pt x="13263" y="8875"/>
                    <a:pt x="13765" y="8373"/>
                    <a:pt x="14383" y="8373"/>
                  </a:cubicBezTo>
                  <a:lnTo>
                    <a:pt x="15725" y="8373"/>
                  </a:lnTo>
                  <a:cubicBezTo>
                    <a:pt x="16343" y="8373"/>
                    <a:pt x="16845" y="8875"/>
                    <a:pt x="16845" y="9493"/>
                  </a:cubicBezTo>
                  <a:lnTo>
                    <a:pt x="16845" y="13327"/>
                  </a:lnTo>
                  <a:cubicBezTo>
                    <a:pt x="16845" y="13560"/>
                    <a:pt x="17032" y="13746"/>
                    <a:pt x="17266" y="13746"/>
                  </a:cubicBezTo>
                  <a:lnTo>
                    <a:pt x="17473" y="13746"/>
                  </a:lnTo>
                  <a:cubicBezTo>
                    <a:pt x="17707" y="13746"/>
                    <a:pt x="17894" y="13560"/>
                    <a:pt x="17894" y="13327"/>
                  </a:cubicBezTo>
                  <a:lnTo>
                    <a:pt x="17894" y="10347"/>
                  </a:lnTo>
                  <a:cubicBezTo>
                    <a:pt x="17894" y="9952"/>
                    <a:pt x="18187" y="9622"/>
                    <a:pt x="18575" y="9575"/>
                  </a:cubicBezTo>
                  <a:lnTo>
                    <a:pt x="18593" y="9575"/>
                  </a:lnTo>
                  <a:cubicBezTo>
                    <a:pt x="18618" y="9571"/>
                    <a:pt x="18644" y="9571"/>
                    <a:pt x="18673" y="9571"/>
                  </a:cubicBezTo>
                  <a:lnTo>
                    <a:pt x="19588" y="9571"/>
                  </a:lnTo>
                  <a:cubicBezTo>
                    <a:pt x="20018" y="9571"/>
                    <a:pt x="20367" y="9920"/>
                    <a:pt x="20367" y="10347"/>
                  </a:cubicBezTo>
                  <a:lnTo>
                    <a:pt x="20367" y="22564"/>
                  </a:lnTo>
                  <a:cubicBezTo>
                    <a:pt x="20367" y="24362"/>
                    <a:pt x="19448" y="25992"/>
                    <a:pt x="17907" y="26929"/>
                  </a:cubicBezTo>
                  <a:cubicBezTo>
                    <a:pt x="17843" y="26969"/>
                    <a:pt x="17775" y="27008"/>
                    <a:pt x="17703" y="27048"/>
                  </a:cubicBezTo>
                  <a:cubicBezTo>
                    <a:pt x="17571" y="27119"/>
                    <a:pt x="17488" y="27260"/>
                    <a:pt x="17488" y="27414"/>
                  </a:cubicBezTo>
                  <a:lnTo>
                    <a:pt x="17488" y="29726"/>
                  </a:lnTo>
                  <a:lnTo>
                    <a:pt x="6718" y="29726"/>
                  </a:lnTo>
                  <a:lnTo>
                    <a:pt x="6718" y="27414"/>
                  </a:lnTo>
                  <a:cubicBezTo>
                    <a:pt x="6718" y="27260"/>
                    <a:pt x="6632" y="27119"/>
                    <a:pt x="6499" y="27048"/>
                  </a:cubicBezTo>
                  <a:cubicBezTo>
                    <a:pt x="5899" y="26721"/>
                    <a:pt x="5379" y="26283"/>
                    <a:pt x="4952" y="25744"/>
                  </a:cubicBezTo>
                  <a:cubicBezTo>
                    <a:pt x="4948" y="25741"/>
                    <a:pt x="4945" y="25737"/>
                    <a:pt x="4940" y="25734"/>
                  </a:cubicBezTo>
                  <a:lnTo>
                    <a:pt x="4940" y="25730"/>
                  </a:lnTo>
                  <a:cubicBezTo>
                    <a:pt x="4937" y="25726"/>
                    <a:pt x="4934" y="25723"/>
                    <a:pt x="4927" y="25716"/>
                  </a:cubicBezTo>
                  <a:cubicBezTo>
                    <a:pt x="4833" y="25593"/>
                    <a:pt x="4740" y="25468"/>
                    <a:pt x="4657" y="25335"/>
                  </a:cubicBezTo>
                  <a:cubicBezTo>
                    <a:pt x="4653" y="25332"/>
                    <a:pt x="4650" y="25328"/>
                    <a:pt x="4647" y="25321"/>
                  </a:cubicBezTo>
                  <a:lnTo>
                    <a:pt x="1954" y="21562"/>
                  </a:lnTo>
                  <a:cubicBezTo>
                    <a:pt x="1132" y="20453"/>
                    <a:pt x="877" y="18999"/>
                    <a:pt x="1275" y="17674"/>
                  </a:cubicBezTo>
                  <a:lnTo>
                    <a:pt x="1976" y="15352"/>
                  </a:lnTo>
                  <a:cubicBezTo>
                    <a:pt x="2130" y="14853"/>
                    <a:pt x="2518" y="14479"/>
                    <a:pt x="2998" y="14343"/>
                  </a:cubicBezTo>
                  <a:lnTo>
                    <a:pt x="2998" y="18963"/>
                  </a:lnTo>
                  <a:cubicBezTo>
                    <a:pt x="2998" y="19196"/>
                    <a:pt x="3185" y="19383"/>
                    <a:pt x="3419" y="19383"/>
                  </a:cubicBezTo>
                  <a:cubicBezTo>
                    <a:pt x="3648" y="19383"/>
                    <a:pt x="3835" y="19196"/>
                    <a:pt x="3835" y="18963"/>
                  </a:cubicBezTo>
                  <a:lnTo>
                    <a:pt x="3835" y="2090"/>
                  </a:lnTo>
                  <a:cubicBezTo>
                    <a:pt x="3835" y="1397"/>
                    <a:pt x="4398" y="837"/>
                    <a:pt x="5088" y="837"/>
                  </a:cubicBezTo>
                  <a:close/>
                  <a:moveTo>
                    <a:pt x="18669" y="30562"/>
                  </a:moveTo>
                  <a:lnTo>
                    <a:pt x="18669" y="36224"/>
                  </a:lnTo>
                  <a:lnTo>
                    <a:pt x="5533" y="36224"/>
                  </a:lnTo>
                  <a:lnTo>
                    <a:pt x="5533" y="30562"/>
                  </a:lnTo>
                  <a:close/>
                  <a:moveTo>
                    <a:pt x="5088" y="0"/>
                  </a:moveTo>
                  <a:cubicBezTo>
                    <a:pt x="3936" y="0"/>
                    <a:pt x="2998" y="938"/>
                    <a:pt x="2998" y="2090"/>
                  </a:cubicBezTo>
                  <a:lnTo>
                    <a:pt x="2998" y="13481"/>
                  </a:lnTo>
                  <a:cubicBezTo>
                    <a:pt x="2140" y="13635"/>
                    <a:pt x="1437" y="14250"/>
                    <a:pt x="1175" y="15111"/>
                  </a:cubicBezTo>
                  <a:lnTo>
                    <a:pt x="475" y="17433"/>
                  </a:lnTo>
                  <a:cubicBezTo>
                    <a:pt x="1" y="19010"/>
                    <a:pt x="302" y="20740"/>
                    <a:pt x="1279" y="22057"/>
                  </a:cubicBezTo>
                  <a:lnTo>
                    <a:pt x="3961" y="25802"/>
                  </a:lnTo>
                  <a:cubicBezTo>
                    <a:pt x="4054" y="25946"/>
                    <a:pt x="4158" y="26089"/>
                    <a:pt x="4266" y="26226"/>
                  </a:cubicBezTo>
                  <a:lnTo>
                    <a:pt x="4277" y="26243"/>
                  </a:lnTo>
                  <a:cubicBezTo>
                    <a:pt x="4284" y="26254"/>
                    <a:pt x="4294" y="26269"/>
                    <a:pt x="4309" y="26279"/>
                  </a:cubicBezTo>
                  <a:cubicBezTo>
                    <a:pt x="4751" y="26832"/>
                    <a:pt x="5278" y="27295"/>
                    <a:pt x="5881" y="27654"/>
                  </a:cubicBezTo>
                  <a:lnTo>
                    <a:pt x="5881" y="29726"/>
                  </a:lnTo>
                  <a:lnTo>
                    <a:pt x="5117" y="29726"/>
                  </a:lnTo>
                  <a:cubicBezTo>
                    <a:pt x="4887" y="29726"/>
                    <a:pt x="4697" y="29913"/>
                    <a:pt x="4697" y="30142"/>
                  </a:cubicBezTo>
                  <a:lnTo>
                    <a:pt x="4697" y="36640"/>
                  </a:lnTo>
                  <a:cubicBezTo>
                    <a:pt x="4697" y="36874"/>
                    <a:pt x="4887" y="37060"/>
                    <a:pt x="5117" y="37060"/>
                  </a:cubicBezTo>
                  <a:lnTo>
                    <a:pt x="19085" y="37060"/>
                  </a:lnTo>
                  <a:cubicBezTo>
                    <a:pt x="19319" y="37060"/>
                    <a:pt x="19506" y="36874"/>
                    <a:pt x="19506" y="36640"/>
                  </a:cubicBezTo>
                  <a:lnTo>
                    <a:pt x="19506" y="30142"/>
                  </a:lnTo>
                  <a:cubicBezTo>
                    <a:pt x="19506" y="29913"/>
                    <a:pt x="19319" y="29726"/>
                    <a:pt x="19085" y="29726"/>
                  </a:cubicBezTo>
                  <a:lnTo>
                    <a:pt x="18324" y="29726"/>
                  </a:lnTo>
                  <a:lnTo>
                    <a:pt x="18324" y="27654"/>
                  </a:lnTo>
                  <a:cubicBezTo>
                    <a:pt x="18331" y="27651"/>
                    <a:pt x="18335" y="27648"/>
                    <a:pt x="18343" y="27643"/>
                  </a:cubicBezTo>
                  <a:cubicBezTo>
                    <a:pt x="20134" y="26556"/>
                    <a:pt x="21203" y="24657"/>
                    <a:pt x="21203" y="22564"/>
                  </a:cubicBezTo>
                  <a:lnTo>
                    <a:pt x="21203" y="10347"/>
                  </a:lnTo>
                  <a:cubicBezTo>
                    <a:pt x="21203" y="9457"/>
                    <a:pt x="20478" y="8735"/>
                    <a:pt x="19588" y="8735"/>
                  </a:cubicBezTo>
                  <a:lnTo>
                    <a:pt x="18673" y="8735"/>
                  </a:lnTo>
                  <a:cubicBezTo>
                    <a:pt x="18611" y="8735"/>
                    <a:pt x="18554" y="8739"/>
                    <a:pt x="18497" y="8742"/>
                  </a:cubicBezTo>
                  <a:cubicBezTo>
                    <a:pt x="18493" y="8742"/>
                    <a:pt x="18486" y="8746"/>
                    <a:pt x="18479" y="8746"/>
                  </a:cubicBezTo>
                  <a:cubicBezTo>
                    <a:pt x="18162" y="8782"/>
                    <a:pt x="17876" y="8911"/>
                    <a:pt x="17642" y="9102"/>
                  </a:cubicBezTo>
                  <a:cubicBezTo>
                    <a:pt x="17463" y="8211"/>
                    <a:pt x="16669" y="7536"/>
                    <a:pt x="15725" y="7536"/>
                  </a:cubicBezTo>
                  <a:lnTo>
                    <a:pt x="14383" y="7536"/>
                  </a:lnTo>
                  <a:cubicBezTo>
                    <a:pt x="13793" y="7536"/>
                    <a:pt x="13266" y="7798"/>
                    <a:pt x="12907" y="8211"/>
                  </a:cubicBezTo>
                  <a:cubicBezTo>
                    <a:pt x="12691" y="7364"/>
                    <a:pt x="11924" y="6739"/>
                    <a:pt x="11011" y="6739"/>
                  </a:cubicBezTo>
                  <a:lnTo>
                    <a:pt x="9669" y="6739"/>
                  </a:lnTo>
                  <a:cubicBezTo>
                    <a:pt x="9112" y="6739"/>
                    <a:pt x="8613" y="6973"/>
                    <a:pt x="8254" y="7346"/>
                  </a:cubicBezTo>
                  <a:lnTo>
                    <a:pt x="8254" y="2090"/>
                  </a:lnTo>
                  <a:cubicBezTo>
                    <a:pt x="8254" y="938"/>
                    <a:pt x="7318" y="0"/>
                    <a:pt x="6168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38"/>
          <p:cNvGrpSpPr/>
          <p:nvPr/>
        </p:nvGrpSpPr>
        <p:grpSpPr>
          <a:xfrm>
            <a:off x="7582800" y="2562275"/>
            <a:ext cx="530100" cy="962800"/>
            <a:chOff x="7582800" y="2562275"/>
            <a:chExt cx="530100" cy="962800"/>
          </a:xfrm>
        </p:grpSpPr>
        <p:sp>
          <p:nvSpPr>
            <p:cNvPr id="1122" name="Google Shape;1122;p38"/>
            <p:cNvSpPr/>
            <p:nvPr/>
          </p:nvSpPr>
          <p:spPr>
            <a:xfrm>
              <a:off x="7593675" y="2572700"/>
              <a:ext cx="508725" cy="728100"/>
            </a:xfrm>
            <a:custGeom>
              <a:avLst/>
              <a:gdLst/>
              <a:ahLst/>
              <a:cxnLst/>
              <a:rect l="l" t="t" r="r" b="b"/>
              <a:pathLst>
                <a:path w="20349" h="29124" extrusionOk="0">
                  <a:moveTo>
                    <a:pt x="9684" y="0"/>
                  </a:moveTo>
                  <a:cubicBezTo>
                    <a:pt x="8791" y="0"/>
                    <a:pt x="8049" y="711"/>
                    <a:pt x="8021" y="1613"/>
                  </a:cubicBezTo>
                  <a:lnTo>
                    <a:pt x="7586" y="14365"/>
                  </a:lnTo>
                  <a:lnTo>
                    <a:pt x="7449" y="14365"/>
                  </a:lnTo>
                  <a:cubicBezTo>
                    <a:pt x="7446" y="14304"/>
                    <a:pt x="7439" y="14239"/>
                    <a:pt x="7428" y="14178"/>
                  </a:cubicBezTo>
                  <a:lnTo>
                    <a:pt x="5590" y="2934"/>
                  </a:lnTo>
                  <a:cubicBezTo>
                    <a:pt x="5454" y="2114"/>
                    <a:pt x="4745" y="1534"/>
                    <a:pt x="3943" y="1534"/>
                  </a:cubicBezTo>
                  <a:cubicBezTo>
                    <a:pt x="3854" y="1534"/>
                    <a:pt x="3764" y="1541"/>
                    <a:pt x="3673" y="1556"/>
                  </a:cubicBezTo>
                  <a:lnTo>
                    <a:pt x="2606" y="1731"/>
                  </a:lnTo>
                  <a:cubicBezTo>
                    <a:pt x="1695" y="1879"/>
                    <a:pt x="1077" y="2737"/>
                    <a:pt x="1228" y="3648"/>
                  </a:cubicBezTo>
                  <a:lnTo>
                    <a:pt x="2980" y="14365"/>
                  </a:lnTo>
                  <a:lnTo>
                    <a:pt x="2980" y="14899"/>
                  </a:lnTo>
                  <a:cubicBezTo>
                    <a:pt x="2133" y="14899"/>
                    <a:pt x="1386" y="15456"/>
                    <a:pt x="1142" y="16267"/>
                  </a:cubicBezTo>
                  <a:lnTo>
                    <a:pt x="442" y="18590"/>
                  </a:lnTo>
                  <a:cubicBezTo>
                    <a:pt x="0" y="20047"/>
                    <a:pt x="277" y="21627"/>
                    <a:pt x="1181" y="22848"/>
                  </a:cubicBezTo>
                  <a:lnTo>
                    <a:pt x="3870" y="26600"/>
                  </a:lnTo>
                  <a:cubicBezTo>
                    <a:pt x="3960" y="26743"/>
                    <a:pt x="4061" y="26880"/>
                    <a:pt x="4161" y="27012"/>
                  </a:cubicBezTo>
                  <a:lnTo>
                    <a:pt x="4179" y="27037"/>
                  </a:lnTo>
                  <a:cubicBezTo>
                    <a:pt x="4182" y="27037"/>
                    <a:pt x="4187" y="27041"/>
                    <a:pt x="4187" y="27041"/>
                  </a:cubicBezTo>
                  <a:cubicBezTo>
                    <a:pt x="5199" y="28308"/>
                    <a:pt x="6757" y="29123"/>
                    <a:pt x="8505" y="29123"/>
                  </a:cubicBezTo>
                  <a:lnTo>
                    <a:pt x="14827" y="29123"/>
                  </a:lnTo>
                  <a:cubicBezTo>
                    <a:pt x="17875" y="29123"/>
                    <a:pt x="20348" y="26650"/>
                    <a:pt x="20348" y="23601"/>
                  </a:cubicBezTo>
                  <a:lnTo>
                    <a:pt x="20348" y="11385"/>
                  </a:lnTo>
                  <a:cubicBezTo>
                    <a:pt x="20348" y="10725"/>
                    <a:pt x="19813" y="10190"/>
                    <a:pt x="19153" y="10190"/>
                  </a:cubicBezTo>
                  <a:lnTo>
                    <a:pt x="18234" y="10190"/>
                  </a:lnTo>
                  <a:cubicBezTo>
                    <a:pt x="17573" y="10190"/>
                    <a:pt x="17038" y="10725"/>
                    <a:pt x="17038" y="11385"/>
                  </a:cubicBezTo>
                  <a:lnTo>
                    <a:pt x="17038" y="14365"/>
                  </a:lnTo>
                  <a:lnTo>
                    <a:pt x="16826" y="14365"/>
                  </a:lnTo>
                  <a:lnTo>
                    <a:pt x="16826" y="10531"/>
                  </a:lnTo>
                  <a:cubicBezTo>
                    <a:pt x="16826" y="9680"/>
                    <a:pt x="16141" y="8990"/>
                    <a:pt x="15290" y="8990"/>
                  </a:cubicBezTo>
                  <a:lnTo>
                    <a:pt x="13948" y="8990"/>
                  </a:lnTo>
                  <a:cubicBezTo>
                    <a:pt x="13096" y="8990"/>
                    <a:pt x="12407" y="9680"/>
                    <a:pt x="12407" y="10531"/>
                  </a:cubicBezTo>
                  <a:lnTo>
                    <a:pt x="12407" y="14365"/>
                  </a:lnTo>
                  <a:lnTo>
                    <a:pt x="12006" y="14365"/>
                  </a:lnTo>
                  <a:lnTo>
                    <a:pt x="12436" y="1764"/>
                  </a:lnTo>
                  <a:cubicBezTo>
                    <a:pt x="12468" y="841"/>
                    <a:pt x="11747" y="69"/>
                    <a:pt x="10824" y="37"/>
                  </a:cubicBezTo>
                  <a:lnTo>
                    <a:pt x="9744" y="1"/>
                  </a:lnTo>
                  <a:cubicBezTo>
                    <a:pt x="9724" y="1"/>
                    <a:pt x="9704" y="0"/>
                    <a:pt x="9684" y="0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7740225" y="3275800"/>
              <a:ext cx="290175" cy="76425"/>
            </a:xfrm>
            <a:custGeom>
              <a:avLst/>
              <a:gdLst/>
              <a:ahLst/>
              <a:cxnLst/>
              <a:rect l="l" t="t" r="r" b="b"/>
              <a:pathLst>
                <a:path w="11607" h="3057" extrusionOk="0">
                  <a:moveTo>
                    <a:pt x="0" y="1"/>
                  </a:moveTo>
                  <a:lnTo>
                    <a:pt x="0" y="3056"/>
                  </a:lnTo>
                  <a:lnTo>
                    <a:pt x="11607" y="3056"/>
                  </a:lnTo>
                  <a:lnTo>
                    <a:pt x="11607" y="1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7710725" y="3352200"/>
              <a:ext cx="349225" cy="162475"/>
            </a:xfrm>
            <a:custGeom>
              <a:avLst/>
              <a:gdLst/>
              <a:ahLst/>
              <a:cxnLst/>
              <a:rect l="l" t="t" r="r" b="b"/>
              <a:pathLst>
                <a:path w="13969" h="6499" extrusionOk="0">
                  <a:moveTo>
                    <a:pt x="0" y="0"/>
                  </a:moveTo>
                  <a:lnTo>
                    <a:pt x="0" y="6498"/>
                  </a:lnTo>
                  <a:lnTo>
                    <a:pt x="13968" y="6498"/>
                  </a:lnTo>
                  <a:lnTo>
                    <a:pt x="139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8000850" y="3352200"/>
              <a:ext cx="59100" cy="162475"/>
            </a:xfrm>
            <a:custGeom>
              <a:avLst/>
              <a:gdLst/>
              <a:ahLst/>
              <a:cxnLst/>
              <a:rect l="l" t="t" r="r" b="b"/>
              <a:pathLst>
                <a:path w="2364" h="6499" extrusionOk="0">
                  <a:moveTo>
                    <a:pt x="1" y="0"/>
                  </a:moveTo>
                  <a:lnTo>
                    <a:pt x="1" y="6498"/>
                  </a:lnTo>
                  <a:lnTo>
                    <a:pt x="2363" y="6498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7928350" y="2827425"/>
              <a:ext cx="174050" cy="473375"/>
            </a:xfrm>
            <a:custGeom>
              <a:avLst/>
              <a:gdLst/>
              <a:ahLst/>
              <a:cxnLst/>
              <a:rect l="l" t="t" r="r" b="b"/>
              <a:pathLst>
                <a:path w="6962" h="18935" extrusionOk="0">
                  <a:moveTo>
                    <a:pt x="4847" y="1"/>
                  </a:moveTo>
                  <a:cubicBezTo>
                    <a:pt x="4757" y="1"/>
                    <a:pt x="4671" y="11"/>
                    <a:pt x="4589" y="29"/>
                  </a:cubicBezTo>
                  <a:cubicBezTo>
                    <a:pt x="5124" y="148"/>
                    <a:pt x="5522" y="625"/>
                    <a:pt x="5522" y="1196"/>
                  </a:cubicBezTo>
                  <a:lnTo>
                    <a:pt x="5522" y="13412"/>
                  </a:lnTo>
                  <a:cubicBezTo>
                    <a:pt x="5522" y="16461"/>
                    <a:pt x="3052" y="18934"/>
                    <a:pt x="1" y="18934"/>
                  </a:cubicBezTo>
                  <a:lnTo>
                    <a:pt x="1440" y="18934"/>
                  </a:lnTo>
                  <a:cubicBezTo>
                    <a:pt x="4488" y="18934"/>
                    <a:pt x="6961" y="16461"/>
                    <a:pt x="6961" y="13412"/>
                  </a:cubicBezTo>
                  <a:lnTo>
                    <a:pt x="6961" y="1196"/>
                  </a:lnTo>
                  <a:cubicBezTo>
                    <a:pt x="6961" y="536"/>
                    <a:pt x="6426" y="1"/>
                    <a:pt x="5766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7613250" y="2945175"/>
              <a:ext cx="54950" cy="127550"/>
            </a:xfrm>
            <a:custGeom>
              <a:avLst/>
              <a:gdLst/>
              <a:ahLst/>
              <a:cxnLst/>
              <a:rect l="l" t="t" r="r" b="b"/>
              <a:pathLst>
                <a:path w="2198" h="5102" extrusionOk="0">
                  <a:moveTo>
                    <a:pt x="2197" y="0"/>
                  </a:moveTo>
                  <a:cubicBezTo>
                    <a:pt x="1350" y="0"/>
                    <a:pt x="603" y="557"/>
                    <a:pt x="359" y="1368"/>
                  </a:cubicBezTo>
                  <a:lnTo>
                    <a:pt x="0" y="2560"/>
                  </a:lnTo>
                  <a:lnTo>
                    <a:pt x="2197" y="5102"/>
                  </a:lnTo>
                  <a:lnTo>
                    <a:pt x="2197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7678300" y="2611025"/>
              <a:ext cx="101075" cy="316150"/>
            </a:xfrm>
            <a:custGeom>
              <a:avLst/>
              <a:gdLst/>
              <a:ahLst/>
              <a:cxnLst/>
              <a:rect l="l" t="t" r="r" b="b"/>
              <a:pathLst>
                <a:path w="4043" h="12646" extrusionOk="0">
                  <a:moveTo>
                    <a:pt x="558" y="1"/>
                  </a:moveTo>
                  <a:cubicBezTo>
                    <a:pt x="469" y="1"/>
                    <a:pt x="379" y="8"/>
                    <a:pt x="288" y="23"/>
                  </a:cubicBezTo>
                  <a:lnTo>
                    <a:pt x="0" y="69"/>
                  </a:lnTo>
                  <a:cubicBezTo>
                    <a:pt x="597" y="245"/>
                    <a:pt x="1070" y="744"/>
                    <a:pt x="1178" y="1401"/>
                  </a:cubicBezTo>
                  <a:lnTo>
                    <a:pt x="2682" y="10592"/>
                  </a:lnTo>
                  <a:cubicBezTo>
                    <a:pt x="2822" y="11439"/>
                    <a:pt x="3317" y="12186"/>
                    <a:pt x="4043" y="12645"/>
                  </a:cubicBezTo>
                  <a:lnTo>
                    <a:pt x="2205" y="1401"/>
                  </a:lnTo>
                  <a:cubicBezTo>
                    <a:pt x="2069" y="581"/>
                    <a:pt x="1360" y="1"/>
                    <a:pt x="558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7582800" y="2562275"/>
              <a:ext cx="530100" cy="962800"/>
            </a:xfrm>
            <a:custGeom>
              <a:avLst/>
              <a:gdLst/>
              <a:ahLst/>
              <a:cxnLst/>
              <a:rect l="l" t="t" r="r" b="b"/>
              <a:pathLst>
                <a:path w="21204" h="38512" extrusionOk="0">
                  <a:moveTo>
                    <a:pt x="10119" y="834"/>
                  </a:moveTo>
                  <a:cubicBezTo>
                    <a:pt x="10134" y="834"/>
                    <a:pt x="10149" y="834"/>
                    <a:pt x="10164" y="834"/>
                  </a:cubicBezTo>
                  <a:lnTo>
                    <a:pt x="11245" y="874"/>
                  </a:lnTo>
                  <a:cubicBezTo>
                    <a:pt x="11934" y="896"/>
                    <a:pt x="12476" y="1477"/>
                    <a:pt x="12454" y="2166"/>
                  </a:cubicBezTo>
                  <a:lnTo>
                    <a:pt x="12024" y="14767"/>
                  </a:lnTo>
                  <a:cubicBezTo>
                    <a:pt x="12020" y="14882"/>
                    <a:pt x="12063" y="14990"/>
                    <a:pt x="12142" y="15072"/>
                  </a:cubicBezTo>
                  <a:cubicBezTo>
                    <a:pt x="12221" y="15155"/>
                    <a:pt x="12329" y="15198"/>
                    <a:pt x="12441" y="15198"/>
                  </a:cubicBezTo>
                  <a:lnTo>
                    <a:pt x="12842" y="15198"/>
                  </a:lnTo>
                  <a:cubicBezTo>
                    <a:pt x="13076" y="15198"/>
                    <a:pt x="13263" y="15011"/>
                    <a:pt x="13263" y="14782"/>
                  </a:cubicBezTo>
                  <a:lnTo>
                    <a:pt x="13263" y="10948"/>
                  </a:lnTo>
                  <a:cubicBezTo>
                    <a:pt x="13263" y="10330"/>
                    <a:pt x="13765" y="9828"/>
                    <a:pt x="14383" y="9828"/>
                  </a:cubicBezTo>
                  <a:lnTo>
                    <a:pt x="15725" y="9828"/>
                  </a:lnTo>
                  <a:cubicBezTo>
                    <a:pt x="16343" y="9828"/>
                    <a:pt x="16845" y="10330"/>
                    <a:pt x="16845" y="10948"/>
                  </a:cubicBezTo>
                  <a:lnTo>
                    <a:pt x="16845" y="14782"/>
                  </a:lnTo>
                  <a:cubicBezTo>
                    <a:pt x="16845" y="15011"/>
                    <a:pt x="17032" y="15198"/>
                    <a:pt x="17261" y="15198"/>
                  </a:cubicBezTo>
                  <a:lnTo>
                    <a:pt x="17473" y="15198"/>
                  </a:lnTo>
                  <a:cubicBezTo>
                    <a:pt x="17703" y="15198"/>
                    <a:pt x="17894" y="15011"/>
                    <a:pt x="17894" y="14782"/>
                  </a:cubicBezTo>
                  <a:lnTo>
                    <a:pt x="17894" y="11802"/>
                  </a:lnTo>
                  <a:cubicBezTo>
                    <a:pt x="17894" y="11439"/>
                    <a:pt x="18149" y="11120"/>
                    <a:pt x="18500" y="11044"/>
                  </a:cubicBezTo>
                  <a:cubicBezTo>
                    <a:pt x="18525" y="11038"/>
                    <a:pt x="18554" y="11034"/>
                    <a:pt x="18579" y="11030"/>
                  </a:cubicBezTo>
                  <a:cubicBezTo>
                    <a:pt x="18583" y="11030"/>
                    <a:pt x="18586" y="11026"/>
                    <a:pt x="18590" y="11026"/>
                  </a:cubicBezTo>
                  <a:cubicBezTo>
                    <a:pt x="18615" y="11026"/>
                    <a:pt x="18644" y="11023"/>
                    <a:pt x="18669" y="11023"/>
                  </a:cubicBezTo>
                  <a:lnTo>
                    <a:pt x="19588" y="11023"/>
                  </a:lnTo>
                  <a:cubicBezTo>
                    <a:pt x="20015" y="11023"/>
                    <a:pt x="20367" y="11371"/>
                    <a:pt x="20367" y="11802"/>
                  </a:cubicBezTo>
                  <a:lnTo>
                    <a:pt x="20367" y="24018"/>
                  </a:lnTo>
                  <a:cubicBezTo>
                    <a:pt x="20367" y="25885"/>
                    <a:pt x="19344" y="27602"/>
                    <a:pt x="17703" y="28499"/>
                  </a:cubicBezTo>
                  <a:cubicBezTo>
                    <a:pt x="17571" y="28575"/>
                    <a:pt x="17484" y="28714"/>
                    <a:pt x="17484" y="28865"/>
                  </a:cubicBezTo>
                  <a:lnTo>
                    <a:pt x="17484" y="31177"/>
                  </a:lnTo>
                  <a:lnTo>
                    <a:pt x="6714" y="31177"/>
                  </a:lnTo>
                  <a:lnTo>
                    <a:pt x="6714" y="28865"/>
                  </a:lnTo>
                  <a:cubicBezTo>
                    <a:pt x="6714" y="28714"/>
                    <a:pt x="6632" y="28575"/>
                    <a:pt x="6499" y="28499"/>
                  </a:cubicBezTo>
                  <a:cubicBezTo>
                    <a:pt x="5899" y="28172"/>
                    <a:pt x="5379" y="27734"/>
                    <a:pt x="4948" y="27199"/>
                  </a:cubicBezTo>
                  <a:cubicBezTo>
                    <a:pt x="4948" y="27196"/>
                    <a:pt x="4945" y="27193"/>
                    <a:pt x="4940" y="27189"/>
                  </a:cubicBezTo>
                  <a:lnTo>
                    <a:pt x="4937" y="27185"/>
                  </a:lnTo>
                  <a:cubicBezTo>
                    <a:pt x="4934" y="27181"/>
                    <a:pt x="4930" y="27174"/>
                    <a:pt x="4927" y="27171"/>
                  </a:cubicBezTo>
                  <a:cubicBezTo>
                    <a:pt x="4829" y="27045"/>
                    <a:pt x="4740" y="26919"/>
                    <a:pt x="4653" y="26790"/>
                  </a:cubicBezTo>
                  <a:cubicBezTo>
                    <a:pt x="4650" y="26787"/>
                    <a:pt x="4647" y="26780"/>
                    <a:pt x="4643" y="26776"/>
                  </a:cubicBezTo>
                  <a:lnTo>
                    <a:pt x="1954" y="23017"/>
                  </a:lnTo>
                  <a:cubicBezTo>
                    <a:pt x="1128" y="21904"/>
                    <a:pt x="877" y="20454"/>
                    <a:pt x="1275" y="19129"/>
                  </a:cubicBezTo>
                  <a:lnTo>
                    <a:pt x="1976" y="16807"/>
                  </a:lnTo>
                  <a:cubicBezTo>
                    <a:pt x="2126" y="16304"/>
                    <a:pt x="2514" y="15934"/>
                    <a:pt x="2998" y="15794"/>
                  </a:cubicBezTo>
                  <a:lnTo>
                    <a:pt x="2998" y="20418"/>
                  </a:lnTo>
                  <a:cubicBezTo>
                    <a:pt x="2998" y="20648"/>
                    <a:pt x="3185" y="20835"/>
                    <a:pt x="3415" y="20835"/>
                  </a:cubicBezTo>
                  <a:cubicBezTo>
                    <a:pt x="3648" y="20835"/>
                    <a:pt x="3835" y="20648"/>
                    <a:pt x="3835" y="20418"/>
                  </a:cubicBezTo>
                  <a:lnTo>
                    <a:pt x="3835" y="14782"/>
                  </a:lnTo>
                  <a:cubicBezTo>
                    <a:pt x="3835" y="14760"/>
                    <a:pt x="3832" y="14735"/>
                    <a:pt x="3828" y="14713"/>
                  </a:cubicBezTo>
                  <a:lnTo>
                    <a:pt x="2076" y="3997"/>
                  </a:lnTo>
                  <a:cubicBezTo>
                    <a:pt x="1964" y="3315"/>
                    <a:pt x="2428" y="2672"/>
                    <a:pt x="3106" y="2561"/>
                  </a:cubicBezTo>
                  <a:lnTo>
                    <a:pt x="4176" y="2385"/>
                  </a:lnTo>
                  <a:cubicBezTo>
                    <a:pt x="4244" y="2374"/>
                    <a:pt x="4311" y="2369"/>
                    <a:pt x="4378" y="2369"/>
                  </a:cubicBezTo>
                  <a:cubicBezTo>
                    <a:pt x="4978" y="2369"/>
                    <a:pt x="5512" y="2805"/>
                    <a:pt x="5612" y="3419"/>
                  </a:cubicBezTo>
                  <a:lnTo>
                    <a:pt x="7450" y="14660"/>
                  </a:lnTo>
                  <a:cubicBezTo>
                    <a:pt x="7461" y="14713"/>
                    <a:pt x="7465" y="14764"/>
                    <a:pt x="7468" y="14814"/>
                  </a:cubicBezTo>
                  <a:cubicBezTo>
                    <a:pt x="7486" y="15033"/>
                    <a:pt x="7666" y="15198"/>
                    <a:pt x="7884" y="15198"/>
                  </a:cubicBezTo>
                  <a:lnTo>
                    <a:pt x="8021" y="15198"/>
                  </a:lnTo>
                  <a:cubicBezTo>
                    <a:pt x="8247" y="15198"/>
                    <a:pt x="8430" y="15022"/>
                    <a:pt x="8438" y="14796"/>
                  </a:cubicBezTo>
                  <a:lnTo>
                    <a:pt x="8872" y="2044"/>
                  </a:lnTo>
                  <a:cubicBezTo>
                    <a:pt x="8896" y="1370"/>
                    <a:pt x="9450" y="834"/>
                    <a:pt x="10119" y="834"/>
                  </a:cubicBezTo>
                  <a:close/>
                  <a:moveTo>
                    <a:pt x="18666" y="32014"/>
                  </a:moveTo>
                  <a:lnTo>
                    <a:pt x="18666" y="37675"/>
                  </a:lnTo>
                  <a:lnTo>
                    <a:pt x="5533" y="37675"/>
                  </a:lnTo>
                  <a:lnTo>
                    <a:pt x="5533" y="32014"/>
                  </a:lnTo>
                  <a:close/>
                  <a:moveTo>
                    <a:pt x="10121" y="0"/>
                  </a:moveTo>
                  <a:cubicBezTo>
                    <a:pt x="9004" y="0"/>
                    <a:pt x="8074" y="887"/>
                    <a:pt x="8035" y="2016"/>
                  </a:cubicBezTo>
                  <a:lnTo>
                    <a:pt x="7727" y="11156"/>
                  </a:lnTo>
                  <a:lnTo>
                    <a:pt x="6438" y="3283"/>
                  </a:lnTo>
                  <a:cubicBezTo>
                    <a:pt x="6270" y="2262"/>
                    <a:pt x="5384" y="1532"/>
                    <a:pt x="4379" y="1532"/>
                  </a:cubicBezTo>
                  <a:cubicBezTo>
                    <a:pt x="4267" y="1532"/>
                    <a:pt x="4154" y="1541"/>
                    <a:pt x="4040" y="1560"/>
                  </a:cubicBezTo>
                  <a:lnTo>
                    <a:pt x="2973" y="1736"/>
                  </a:lnTo>
                  <a:cubicBezTo>
                    <a:pt x="1835" y="1918"/>
                    <a:pt x="1063" y="2995"/>
                    <a:pt x="1250" y="4130"/>
                  </a:cubicBezTo>
                  <a:lnTo>
                    <a:pt x="2998" y="14814"/>
                  </a:lnTo>
                  <a:lnTo>
                    <a:pt x="2998" y="14936"/>
                  </a:lnTo>
                  <a:cubicBezTo>
                    <a:pt x="2140" y="15087"/>
                    <a:pt x="1434" y="15704"/>
                    <a:pt x="1175" y="16566"/>
                  </a:cubicBezTo>
                  <a:lnTo>
                    <a:pt x="475" y="18885"/>
                  </a:lnTo>
                  <a:cubicBezTo>
                    <a:pt x="1" y="20461"/>
                    <a:pt x="302" y="22192"/>
                    <a:pt x="1279" y="23509"/>
                  </a:cubicBezTo>
                  <a:lnTo>
                    <a:pt x="3957" y="27254"/>
                  </a:lnTo>
                  <a:cubicBezTo>
                    <a:pt x="4054" y="27397"/>
                    <a:pt x="4155" y="27541"/>
                    <a:pt x="4262" y="27680"/>
                  </a:cubicBezTo>
                  <a:lnTo>
                    <a:pt x="4277" y="27695"/>
                  </a:lnTo>
                  <a:cubicBezTo>
                    <a:pt x="4284" y="27710"/>
                    <a:pt x="4294" y="27720"/>
                    <a:pt x="4305" y="27734"/>
                  </a:cubicBezTo>
                  <a:cubicBezTo>
                    <a:pt x="4751" y="28288"/>
                    <a:pt x="5278" y="28747"/>
                    <a:pt x="5878" y="29110"/>
                  </a:cubicBezTo>
                  <a:lnTo>
                    <a:pt x="5878" y="31177"/>
                  </a:lnTo>
                  <a:lnTo>
                    <a:pt x="5117" y="31177"/>
                  </a:lnTo>
                  <a:cubicBezTo>
                    <a:pt x="4884" y="31177"/>
                    <a:pt x="4697" y="31364"/>
                    <a:pt x="4697" y="31597"/>
                  </a:cubicBezTo>
                  <a:lnTo>
                    <a:pt x="4697" y="38095"/>
                  </a:lnTo>
                  <a:cubicBezTo>
                    <a:pt x="4697" y="38325"/>
                    <a:pt x="4884" y="38511"/>
                    <a:pt x="5117" y="38511"/>
                  </a:cubicBezTo>
                  <a:lnTo>
                    <a:pt x="19085" y="38511"/>
                  </a:lnTo>
                  <a:cubicBezTo>
                    <a:pt x="19315" y="38511"/>
                    <a:pt x="19501" y="38325"/>
                    <a:pt x="19501" y="38095"/>
                  </a:cubicBezTo>
                  <a:lnTo>
                    <a:pt x="19501" y="31597"/>
                  </a:lnTo>
                  <a:cubicBezTo>
                    <a:pt x="19501" y="31364"/>
                    <a:pt x="19315" y="31177"/>
                    <a:pt x="19085" y="31177"/>
                  </a:cubicBezTo>
                  <a:lnTo>
                    <a:pt x="18321" y="31177"/>
                  </a:lnTo>
                  <a:lnTo>
                    <a:pt x="18321" y="29110"/>
                  </a:lnTo>
                  <a:cubicBezTo>
                    <a:pt x="20105" y="28036"/>
                    <a:pt x="21203" y="26108"/>
                    <a:pt x="21203" y="24018"/>
                  </a:cubicBezTo>
                  <a:lnTo>
                    <a:pt x="21203" y="11802"/>
                  </a:lnTo>
                  <a:cubicBezTo>
                    <a:pt x="21203" y="10912"/>
                    <a:pt x="20478" y="10186"/>
                    <a:pt x="19588" y="10186"/>
                  </a:cubicBezTo>
                  <a:lnTo>
                    <a:pt x="18669" y="10186"/>
                  </a:lnTo>
                  <a:cubicBezTo>
                    <a:pt x="18611" y="10186"/>
                    <a:pt x="18550" y="10190"/>
                    <a:pt x="18493" y="10197"/>
                  </a:cubicBezTo>
                  <a:lnTo>
                    <a:pt x="18479" y="10197"/>
                  </a:lnTo>
                  <a:cubicBezTo>
                    <a:pt x="18424" y="10204"/>
                    <a:pt x="18371" y="10216"/>
                    <a:pt x="18317" y="10226"/>
                  </a:cubicBezTo>
                  <a:cubicBezTo>
                    <a:pt x="18066" y="10284"/>
                    <a:pt x="17836" y="10398"/>
                    <a:pt x="17642" y="10560"/>
                  </a:cubicBezTo>
                  <a:cubicBezTo>
                    <a:pt x="17463" y="9666"/>
                    <a:pt x="16669" y="8991"/>
                    <a:pt x="15725" y="8991"/>
                  </a:cubicBezTo>
                  <a:lnTo>
                    <a:pt x="14383" y="8991"/>
                  </a:lnTo>
                  <a:cubicBezTo>
                    <a:pt x="13862" y="8991"/>
                    <a:pt x="13392" y="9195"/>
                    <a:pt x="13039" y="9526"/>
                  </a:cubicBezTo>
                  <a:lnTo>
                    <a:pt x="13288" y="2195"/>
                  </a:lnTo>
                  <a:cubicBezTo>
                    <a:pt x="13327" y="1043"/>
                    <a:pt x="12426" y="77"/>
                    <a:pt x="11273" y="37"/>
                  </a:cubicBezTo>
                  <a:lnTo>
                    <a:pt x="10193" y="1"/>
                  </a:lnTo>
                  <a:cubicBezTo>
                    <a:pt x="10169" y="0"/>
                    <a:pt x="10145" y="0"/>
                    <a:pt x="10121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38"/>
          <p:cNvGrpSpPr/>
          <p:nvPr/>
        </p:nvGrpSpPr>
        <p:grpSpPr>
          <a:xfrm>
            <a:off x="7463625" y="3603475"/>
            <a:ext cx="651425" cy="815500"/>
            <a:chOff x="7463625" y="3603475"/>
            <a:chExt cx="651425" cy="815500"/>
          </a:xfrm>
        </p:grpSpPr>
        <p:sp>
          <p:nvSpPr>
            <p:cNvPr id="1131" name="Google Shape;1131;p38"/>
            <p:cNvSpPr/>
            <p:nvPr/>
          </p:nvSpPr>
          <p:spPr>
            <a:xfrm>
              <a:off x="7471075" y="3613900"/>
              <a:ext cx="632950" cy="580725"/>
            </a:xfrm>
            <a:custGeom>
              <a:avLst/>
              <a:gdLst/>
              <a:ahLst/>
              <a:cxnLst/>
              <a:rect l="l" t="t" r="r" b="b"/>
              <a:pathLst>
                <a:path w="25318" h="23229" extrusionOk="0">
                  <a:moveTo>
                    <a:pt x="23145" y="1"/>
                  </a:moveTo>
                  <a:cubicBezTo>
                    <a:pt x="22543" y="1"/>
                    <a:pt x="22024" y="454"/>
                    <a:pt x="21957" y="1067"/>
                  </a:cubicBezTo>
                  <a:lnTo>
                    <a:pt x="21135" y="8473"/>
                  </a:lnTo>
                  <a:lnTo>
                    <a:pt x="20905" y="8473"/>
                  </a:lnTo>
                  <a:lnTo>
                    <a:pt x="20905" y="4484"/>
                  </a:lnTo>
                  <a:cubicBezTo>
                    <a:pt x="20905" y="3634"/>
                    <a:pt x="20219" y="2948"/>
                    <a:pt x="19369" y="2948"/>
                  </a:cubicBezTo>
                  <a:lnTo>
                    <a:pt x="18025" y="2948"/>
                  </a:lnTo>
                  <a:cubicBezTo>
                    <a:pt x="17175" y="2948"/>
                    <a:pt x="16486" y="3634"/>
                    <a:pt x="16486" y="4484"/>
                  </a:cubicBezTo>
                  <a:lnTo>
                    <a:pt x="16486" y="8419"/>
                  </a:lnTo>
                  <a:cubicBezTo>
                    <a:pt x="16486" y="8437"/>
                    <a:pt x="16489" y="8455"/>
                    <a:pt x="16489" y="8473"/>
                  </a:cubicBezTo>
                  <a:lnTo>
                    <a:pt x="16191" y="8473"/>
                  </a:lnTo>
                  <a:lnTo>
                    <a:pt x="16191" y="3687"/>
                  </a:lnTo>
                  <a:cubicBezTo>
                    <a:pt x="16191" y="2837"/>
                    <a:pt x="15505" y="2148"/>
                    <a:pt x="14655" y="2148"/>
                  </a:cubicBezTo>
                  <a:lnTo>
                    <a:pt x="13312" y="2148"/>
                  </a:lnTo>
                  <a:cubicBezTo>
                    <a:pt x="12461" y="2148"/>
                    <a:pt x="11772" y="2837"/>
                    <a:pt x="11772" y="3687"/>
                  </a:cubicBezTo>
                  <a:lnTo>
                    <a:pt x="11772" y="8419"/>
                  </a:lnTo>
                  <a:cubicBezTo>
                    <a:pt x="11772" y="8437"/>
                    <a:pt x="11775" y="8455"/>
                    <a:pt x="11775" y="8473"/>
                  </a:cubicBezTo>
                  <a:lnTo>
                    <a:pt x="11520" y="8473"/>
                  </a:lnTo>
                  <a:lnTo>
                    <a:pt x="11520" y="4165"/>
                  </a:lnTo>
                  <a:cubicBezTo>
                    <a:pt x="11520" y="3314"/>
                    <a:pt x="10685" y="2625"/>
                    <a:pt x="9833" y="2625"/>
                  </a:cubicBezTo>
                  <a:lnTo>
                    <a:pt x="8491" y="2625"/>
                  </a:lnTo>
                  <a:cubicBezTo>
                    <a:pt x="7640" y="2625"/>
                    <a:pt x="7101" y="3314"/>
                    <a:pt x="7101" y="4165"/>
                  </a:cubicBezTo>
                  <a:lnTo>
                    <a:pt x="7101" y="8419"/>
                  </a:lnTo>
                  <a:cubicBezTo>
                    <a:pt x="7101" y="8437"/>
                    <a:pt x="7105" y="8455"/>
                    <a:pt x="7105" y="8473"/>
                  </a:cubicBezTo>
                  <a:lnTo>
                    <a:pt x="7101" y="8473"/>
                  </a:lnTo>
                  <a:lnTo>
                    <a:pt x="7101" y="13445"/>
                  </a:lnTo>
                  <a:lnTo>
                    <a:pt x="5701" y="12358"/>
                  </a:lnTo>
                  <a:cubicBezTo>
                    <a:pt x="5082" y="11878"/>
                    <a:pt x="4349" y="11645"/>
                    <a:pt x="3622" y="11645"/>
                  </a:cubicBezTo>
                  <a:cubicBezTo>
                    <a:pt x="2609" y="11645"/>
                    <a:pt x="1606" y="12097"/>
                    <a:pt x="937" y="12961"/>
                  </a:cubicBezTo>
                  <a:lnTo>
                    <a:pt x="432" y="13614"/>
                  </a:lnTo>
                  <a:cubicBezTo>
                    <a:pt x="1" y="14170"/>
                    <a:pt x="104" y="14971"/>
                    <a:pt x="661" y="15402"/>
                  </a:cubicBezTo>
                  <a:lnTo>
                    <a:pt x="8947" y="21824"/>
                  </a:lnTo>
                  <a:cubicBezTo>
                    <a:pt x="9177" y="22032"/>
                    <a:pt x="9427" y="22219"/>
                    <a:pt x="9689" y="22384"/>
                  </a:cubicBezTo>
                  <a:cubicBezTo>
                    <a:pt x="9862" y="22496"/>
                    <a:pt x="10038" y="22596"/>
                    <a:pt x="10218" y="22679"/>
                  </a:cubicBezTo>
                  <a:cubicBezTo>
                    <a:pt x="10943" y="23030"/>
                    <a:pt x="11762" y="23228"/>
                    <a:pt x="12623" y="23228"/>
                  </a:cubicBezTo>
                  <a:lnTo>
                    <a:pt x="18948" y="23228"/>
                  </a:lnTo>
                  <a:cubicBezTo>
                    <a:pt x="21996" y="23228"/>
                    <a:pt x="24470" y="20758"/>
                    <a:pt x="24470" y="17706"/>
                  </a:cubicBezTo>
                  <a:lnTo>
                    <a:pt x="24470" y="8473"/>
                  </a:lnTo>
                  <a:lnTo>
                    <a:pt x="24462" y="8473"/>
                  </a:lnTo>
                  <a:lnTo>
                    <a:pt x="25246" y="1433"/>
                  </a:lnTo>
                  <a:cubicBezTo>
                    <a:pt x="25317" y="776"/>
                    <a:pt x="24843" y="184"/>
                    <a:pt x="24186" y="108"/>
                  </a:cubicBezTo>
                  <a:lnTo>
                    <a:pt x="23278" y="8"/>
                  </a:lnTo>
                  <a:cubicBezTo>
                    <a:pt x="23233" y="3"/>
                    <a:pt x="23189" y="1"/>
                    <a:pt x="23145" y="1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7512100" y="3905075"/>
              <a:ext cx="136525" cy="97100"/>
            </a:xfrm>
            <a:custGeom>
              <a:avLst/>
              <a:gdLst/>
              <a:ahLst/>
              <a:cxnLst/>
              <a:rect l="l" t="t" r="r" b="b"/>
              <a:pathLst>
                <a:path w="5461" h="3884" extrusionOk="0">
                  <a:moveTo>
                    <a:pt x="1988" y="0"/>
                  </a:moveTo>
                  <a:cubicBezTo>
                    <a:pt x="1284" y="0"/>
                    <a:pt x="585" y="218"/>
                    <a:pt x="0" y="639"/>
                  </a:cubicBezTo>
                  <a:cubicBezTo>
                    <a:pt x="7" y="639"/>
                    <a:pt x="14" y="639"/>
                    <a:pt x="20" y="639"/>
                  </a:cubicBezTo>
                  <a:cubicBezTo>
                    <a:pt x="746" y="639"/>
                    <a:pt x="1474" y="869"/>
                    <a:pt x="2090" y="1346"/>
                  </a:cubicBezTo>
                  <a:lnTo>
                    <a:pt x="5460" y="3884"/>
                  </a:lnTo>
                  <a:lnTo>
                    <a:pt x="5460" y="1766"/>
                  </a:lnTo>
                  <a:lnTo>
                    <a:pt x="4060" y="711"/>
                  </a:lnTo>
                  <a:cubicBezTo>
                    <a:pt x="3443" y="231"/>
                    <a:pt x="2713" y="0"/>
                    <a:pt x="1988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7720575" y="4169725"/>
              <a:ext cx="290200" cy="76325"/>
            </a:xfrm>
            <a:custGeom>
              <a:avLst/>
              <a:gdLst/>
              <a:ahLst/>
              <a:cxnLst/>
              <a:rect l="l" t="t" r="r" b="b"/>
              <a:pathLst>
                <a:path w="11608" h="3053" extrusionOk="0">
                  <a:moveTo>
                    <a:pt x="1" y="0"/>
                  </a:moveTo>
                  <a:lnTo>
                    <a:pt x="1" y="3052"/>
                  </a:lnTo>
                  <a:lnTo>
                    <a:pt x="11607" y="3052"/>
                  </a:lnTo>
                  <a:lnTo>
                    <a:pt x="11607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7691050" y="4246025"/>
              <a:ext cx="349325" cy="162475"/>
            </a:xfrm>
            <a:custGeom>
              <a:avLst/>
              <a:gdLst/>
              <a:ahLst/>
              <a:cxnLst/>
              <a:rect l="l" t="t" r="r" b="b"/>
              <a:pathLst>
                <a:path w="13973" h="6499" extrusionOk="0">
                  <a:moveTo>
                    <a:pt x="0" y="0"/>
                  </a:moveTo>
                  <a:lnTo>
                    <a:pt x="0" y="6498"/>
                  </a:lnTo>
                  <a:lnTo>
                    <a:pt x="13973" y="6498"/>
                  </a:lnTo>
                  <a:lnTo>
                    <a:pt x="139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7981200" y="4246025"/>
              <a:ext cx="59175" cy="162475"/>
            </a:xfrm>
            <a:custGeom>
              <a:avLst/>
              <a:gdLst/>
              <a:ahLst/>
              <a:cxnLst/>
              <a:rect l="l" t="t" r="r" b="b"/>
              <a:pathLst>
                <a:path w="2367" h="6499" extrusionOk="0">
                  <a:moveTo>
                    <a:pt x="1" y="0"/>
                  </a:moveTo>
                  <a:lnTo>
                    <a:pt x="1" y="6498"/>
                  </a:lnTo>
                  <a:lnTo>
                    <a:pt x="2367" y="6498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7907350" y="3613950"/>
              <a:ext cx="196675" cy="580675"/>
            </a:xfrm>
            <a:custGeom>
              <a:avLst/>
              <a:gdLst/>
              <a:ahLst/>
              <a:cxnLst/>
              <a:rect l="l" t="t" r="r" b="b"/>
              <a:pathLst>
                <a:path w="7867" h="23227" extrusionOk="0">
                  <a:moveTo>
                    <a:pt x="5701" y="0"/>
                  </a:moveTo>
                  <a:cubicBezTo>
                    <a:pt x="5527" y="0"/>
                    <a:pt x="5359" y="36"/>
                    <a:pt x="5205" y="103"/>
                  </a:cubicBezTo>
                  <a:lnTo>
                    <a:pt x="5238" y="106"/>
                  </a:lnTo>
                  <a:cubicBezTo>
                    <a:pt x="5895" y="182"/>
                    <a:pt x="6369" y="774"/>
                    <a:pt x="6297" y="1431"/>
                  </a:cubicBezTo>
                  <a:lnTo>
                    <a:pt x="5515" y="8471"/>
                  </a:lnTo>
                  <a:lnTo>
                    <a:pt x="5522" y="8471"/>
                  </a:lnTo>
                  <a:lnTo>
                    <a:pt x="5522" y="17704"/>
                  </a:lnTo>
                  <a:cubicBezTo>
                    <a:pt x="5522" y="20756"/>
                    <a:pt x="3048" y="23226"/>
                    <a:pt x="1" y="23226"/>
                  </a:cubicBezTo>
                  <a:lnTo>
                    <a:pt x="1497" y="23226"/>
                  </a:lnTo>
                  <a:cubicBezTo>
                    <a:pt x="4545" y="23226"/>
                    <a:pt x="7019" y="20756"/>
                    <a:pt x="7019" y="17704"/>
                  </a:cubicBezTo>
                  <a:lnTo>
                    <a:pt x="7019" y="8471"/>
                  </a:lnTo>
                  <a:lnTo>
                    <a:pt x="7011" y="8471"/>
                  </a:lnTo>
                  <a:lnTo>
                    <a:pt x="7795" y="1431"/>
                  </a:lnTo>
                  <a:cubicBezTo>
                    <a:pt x="7866" y="774"/>
                    <a:pt x="7392" y="182"/>
                    <a:pt x="6735" y="106"/>
                  </a:cubicBezTo>
                  <a:lnTo>
                    <a:pt x="5827" y="6"/>
                  </a:lnTo>
                  <a:cubicBezTo>
                    <a:pt x="5785" y="2"/>
                    <a:pt x="5743" y="0"/>
                    <a:pt x="5701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7463625" y="3603475"/>
              <a:ext cx="651425" cy="815500"/>
            </a:xfrm>
            <a:custGeom>
              <a:avLst/>
              <a:gdLst/>
              <a:ahLst/>
              <a:cxnLst/>
              <a:rect l="l" t="t" r="r" b="b"/>
              <a:pathLst>
                <a:path w="26057" h="32620" extrusionOk="0">
                  <a:moveTo>
                    <a:pt x="23444" y="837"/>
                  </a:moveTo>
                  <a:cubicBezTo>
                    <a:pt x="23472" y="837"/>
                    <a:pt x="23501" y="838"/>
                    <a:pt x="23529" y="841"/>
                  </a:cubicBezTo>
                  <a:lnTo>
                    <a:pt x="24441" y="942"/>
                  </a:lnTo>
                  <a:cubicBezTo>
                    <a:pt x="24865" y="989"/>
                    <a:pt x="25173" y="1376"/>
                    <a:pt x="25127" y="1804"/>
                  </a:cubicBezTo>
                  <a:lnTo>
                    <a:pt x="24348" y="8843"/>
                  </a:lnTo>
                  <a:cubicBezTo>
                    <a:pt x="24341" y="8879"/>
                    <a:pt x="24344" y="8915"/>
                    <a:pt x="24348" y="8951"/>
                  </a:cubicBezTo>
                  <a:lnTo>
                    <a:pt x="24348" y="18123"/>
                  </a:lnTo>
                  <a:cubicBezTo>
                    <a:pt x="24348" y="19994"/>
                    <a:pt x="23328" y="21710"/>
                    <a:pt x="21688" y="22607"/>
                  </a:cubicBezTo>
                  <a:cubicBezTo>
                    <a:pt x="21551" y="22680"/>
                    <a:pt x="21468" y="22823"/>
                    <a:pt x="21468" y="22973"/>
                  </a:cubicBezTo>
                  <a:lnTo>
                    <a:pt x="21468" y="25286"/>
                  </a:lnTo>
                  <a:lnTo>
                    <a:pt x="10698" y="25286"/>
                  </a:lnTo>
                  <a:lnTo>
                    <a:pt x="10698" y="22978"/>
                  </a:lnTo>
                  <a:cubicBezTo>
                    <a:pt x="10698" y="22827"/>
                    <a:pt x="10616" y="22683"/>
                    <a:pt x="10479" y="22611"/>
                  </a:cubicBezTo>
                  <a:cubicBezTo>
                    <a:pt x="10397" y="22564"/>
                    <a:pt x="10311" y="22514"/>
                    <a:pt x="10211" y="22449"/>
                  </a:cubicBezTo>
                  <a:cubicBezTo>
                    <a:pt x="9966" y="22295"/>
                    <a:pt x="9737" y="22120"/>
                    <a:pt x="9521" y="21929"/>
                  </a:cubicBezTo>
                  <a:cubicBezTo>
                    <a:pt x="9514" y="21922"/>
                    <a:pt x="9507" y="21918"/>
                    <a:pt x="9500" y="21911"/>
                  </a:cubicBezTo>
                  <a:lnTo>
                    <a:pt x="1214" y="15489"/>
                  </a:lnTo>
                  <a:cubicBezTo>
                    <a:pt x="1035" y="15348"/>
                    <a:pt x="916" y="15147"/>
                    <a:pt x="887" y="14917"/>
                  </a:cubicBezTo>
                  <a:cubicBezTo>
                    <a:pt x="859" y="14692"/>
                    <a:pt x="919" y="14469"/>
                    <a:pt x="1063" y="14286"/>
                  </a:cubicBezTo>
                  <a:lnTo>
                    <a:pt x="1565" y="13633"/>
                  </a:lnTo>
                  <a:cubicBezTo>
                    <a:pt x="2054" y="13008"/>
                    <a:pt x="2758" y="12606"/>
                    <a:pt x="3544" y="12505"/>
                  </a:cubicBezTo>
                  <a:cubicBezTo>
                    <a:pt x="3670" y="12489"/>
                    <a:pt x="3797" y="12481"/>
                    <a:pt x="3922" y="12481"/>
                  </a:cubicBezTo>
                  <a:cubicBezTo>
                    <a:pt x="4580" y="12481"/>
                    <a:pt x="5213" y="12698"/>
                    <a:pt x="5741" y="13105"/>
                  </a:cubicBezTo>
                  <a:lnTo>
                    <a:pt x="6983" y="14067"/>
                  </a:lnTo>
                  <a:lnTo>
                    <a:pt x="6983" y="15431"/>
                  </a:lnTo>
                  <a:cubicBezTo>
                    <a:pt x="6983" y="15661"/>
                    <a:pt x="7170" y="15848"/>
                    <a:pt x="7399" y="15848"/>
                  </a:cubicBezTo>
                  <a:cubicBezTo>
                    <a:pt x="7633" y="15848"/>
                    <a:pt x="7820" y="15661"/>
                    <a:pt x="7820" y="15431"/>
                  </a:cubicBezTo>
                  <a:lnTo>
                    <a:pt x="7820" y="8937"/>
                  </a:lnTo>
                  <a:lnTo>
                    <a:pt x="7820" y="8879"/>
                  </a:lnTo>
                  <a:lnTo>
                    <a:pt x="7820" y="8836"/>
                  </a:lnTo>
                  <a:lnTo>
                    <a:pt x="7820" y="4582"/>
                  </a:lnTo>
                  <a:cubicBezTo>
                    <a:pt x="7820" y="4044"/>
                    <a:pt x="8121" y="3462"/>
                    <a:pt x="8789" y="3462"/>
                  </a:cubicBezTo>
                  <a:lnTo>
                    <a:pt x="10131" y="3462"/>
                  </a:lnTo>
                  <a:cubicBezTo>
                    <a:pt x="10784" y="3462"/>
                    <a:pt x="11402" y="4004"/>
                    <a:pt x="11402" y="4582"/>
                  </a:cubicBezTo>
                  <a:lnTo>
                    <a:pt x="11402" y="8890"/>
                  </a:lnTo>
                  <a:cubicBezTo>
                    <a:pt x="11402" y="9120"/>
                    <a:pt x="11589" y="9307"/>
                    <a:pt x="11818" y="9307"/>
                  </a:cubicBezTo>
                  <a:lnTo>
                    <a:pt x="12073" y="9307"/>
                  </a:lnTo>
                  <a:cubicBezTo>
                    <a:pt x="12189" y="9307"/>
                    <a:pt x="12297" y="9264"/>
                    <a:pt x="12371" y="9181"/>
                  </a:cubicBezTo>
                  <a:cubicBezTo>
                    <a:pt x="12451" y="9102"/>
                    <a:pt x="12494" y="8990"/>
                    <a:pt x="12494" y="8879"/>
                  </a:cubicBezTo>
                  <a:cubicBezTo>
                    <a:pt x="12494" y="8865"/>
                    <a:pt x="12490" y="8851"/>
                    <a:pt x="12490" y="8836"/>
                  </a:cubicBezTo>
                  <a:lnTo>
                    <a:pt x="12490" y="4104"/>
                  </a:lnTo>
                  <a:cubicBezTo>
                    <a:pt x="12490" y="3484"/>
                    <a:pt x="12993" y="2984"/>
                    <a:pt x="13610" y="2984"/>
                  </a:cubicBezTo>
                  <a:lnTo>
                    <a:pt x="14953" y="2984"/>
                  </a:lnTo>
                  <a:cubicBezTo>
                    <a:pt x="15571" y="2984"/>
                    <a:pt x="16073" y="3484"/>
                    <a:pt x="16073" y="4104"/>
                  </a:cubicBezTo>
                  <a:lnTo>
                    <a:pt x="16073" y="8890"/>
                  </a:lnTo>
                  <a:cubicBezTo>
                    <a:pt x="16073" y="9120"/>
                    <a:pt x="16260" y="9307"/>
                    <a:pt x="16489" y="9307"/>
                  </a:cubicBezTo>
                  <a:lnTo>
                    <a:pt x="16787" y="9307"/>
                  </a:lnTo>
                  <a:cubicBezTo>
                    <a:pt x="16898" y="9307"/>
                    <a:pt x="17009" y="9264"/>
                    <a:pt x="17085" y="9181"/>
                  </a:cubicBezTo>
                  <a:cubicBezTo>
                    <a:pt x="17165" y="9102"/>
                    <a:pt x="17208" y="8990"/>
                    <a:pt x="17208" y="8879"/>
                  </a:cubicBezTo>
                  <a:cubicBezTo>
                    <a:pt x="17208" y="8865"/>
                    <a:pt x="17203" y="8851"/>
                    <a:pt x="17203" y="8836"/>
                  </a:cubicBezTo>
                  <a:lnTo>
                    <a:pt x="17203" y="4901"/>
                  </a:lnTo>
                  <a:cubicBezTo>
                    <a:pt x="17203" y="4284"/>
                    <a:pt x="17706" y="3781"/>
                    <a:pt x="18323" y="3781"/>
                  </a:cubicBezTo>
                  <a:lnTo>
                    <a:pt x="19667" y="3781"/>
                  </a:lnTo>
                  <a:cubicBezTo>
                    <a:pt x="20284" y="3781"/>
                    <a:pt x="20787" y="4284"/>
                    <a:pt x="20787" y="4901"/>
                  </a:cubicBezTo>
                  <a:lnTo>
                    <a:pt x="20787" y="8890"/>
                  </a:lnTo>
                  <a:cubicBezTo>
                    <a:pt x="20787" y="9120"/>
                    <a:pt x="20973" y="9307"/>
                    <a:pt x="21203" y="9307"/>
                  </a:cubicBezTo>
                  <a:lnTo>
                    <a:pt x="21433" y="9307"/>
                  </a:lnTo>
                  <a:cubicBezTo>
                    <a:pt x="21645" y="9307"/>
                    <a:pt x="21824" y="9149"/>
                    <a:pt x="21849" y="8937"/>
                  </a:cubicBezTo>
                  <a:lnTo>
                    <a:pt x="22668" y="1531"/>
                  </a:lnTo>
                  <a:cubicBezTo>
                    <a:pt x="22693" y="1322"/>
                    <a:pt x="22793" y="1140"/>
                    <a:pt x="22954" y="1007"/>
                  </a:cubicBezTo>
                  <a:cubicBezTo>
                    <a:pt x="23097" y="895"/>
                    <a:pt x="23266" y="837"/>
                    <a:pt x="23444" y="837"/>
                  </a:cubicBezTo>
                  <a:close/>
                  <a:moveTo>
                    <a:pt x="22649" y="26123"/>
                  </a:moveTo>
                  <a:lnTo>
                    <a:pt x="22649" y="31783"/>
                  </a:lnTo>
                  <a:lnTo>
                    <a:pt x="9518" y="31783"/>
                  </a:lnTo>
                  <a:lnTo>
                    <a:pt x="9518" y="26123"/>
                  </a:lnTo>
                  <a:close/>
                  <a:moveTo>
                    <a:pt x="23434" y="1"/>
                  </a:moveTo>
                  <a:cubicBezTo>
                    <a:pt x="23070" y="1"/>
                    <a:pt x="22722" y="123"/>
                    <a:pt x="22434" y="353"/>
                  </a:cubicBezTo>
                  <a:cubicBezTo>
                    <a:pt x="22097" y="626"/>
                    <a:pt x="21885" y="1010"/>
                    <a:pt x="21839" y="1438"/>
                  </a:cubicBezTo>
                  <a:lnTo>
                    <a:pt x="21522" y="4281"/>
                  </a:lnTo>
                  <a:cubicBezTo>
                    <a:pt x="21264" y="3505"/>
                    <a:pt x="20528" y="2945"/>
                    <a:pt x="19667" y="2945"/>
                  </a:cubicBezTo>
                  <a:lnTo>
                    <a:pt x="18323" y="2945"/>
                  </a:lnTo>
                  <a:cubicBezTo>
                    <a:pt x="17735" y="2945"/>
                    <a:pt x="17208" y="3207"/>
                    <a:pt x="16848" y="3617"/>
                  </a:cubicBezTo>
                  <a:cubicBezTo>
                    <a:pt x="16633" y="2773"/>
                    <a:pt x="15864" y="2144"/>
                    <a:pt x="14953" y="2144"/>
                  </a:cubicBezTo>
                  <a:lnTo>
                    <a:pt x="13610" y="2144"/>
                  </a:lnTo>
                  <a:cubicBezTo>
                    <a:pt x="12777" y="2144"/>
                    <a:pt x="12066" y="2669"/>
                    <a:pt x="11783" y="3401"/>
                  </a:cubicBezTo>
                  <a:cubicBezTo>
                    <a:pt x="11392" y="2934"/>
                    <a:pt x="10784" y="2626"/>
                    <a:pt x="10131" y="2626"/>
                  </a:cubicBezTo>
                  <a:lnTo>
                    <a:pt x="8789" y="2626"/>
                  </a:lnTo>
                  <a:cubicBezTo>
                    <a:pt x="7740" y="2626"/>
                    <a:pt x="6983" y="3448"/>
                    <a:pt x="6983" y="4582"/>
                  </a:cubicBezTo>
                  <a:lnTo>
                    <a:pt x="6983" y="8836"/>
                  </a:lnTo>
                  <a:lnTo>
                    <a:pt x="6983" y="8865"/>
                  </a:lnTo>
                  <a:lnTo>
                    <a:pt x="6983" y="8890"/>
                  </a:lnTo>
                  <a:lnTo>
                    <a:pt x="6983" y="13008"/>
                  </a:lnTo>
                  <a:lnTo>
                    <a:pt x="6254" y="12445"/>
                  </a:lnTo>
                  <a:cubicBezTo>
                    <a:pt x="5581" y="11921"/>
                    <a:pt x="4768" y="11645"/>
                    <a:pt x="3929" y="11645"/>
                  </a:cubicBezTo>
                  <a:cubicBezTo>
                    <a:pt x="3767" y="11645"/>
                    <a:pt x="3603" y="11655"/>
                    <a:pt x="3439" y="11676"/>
                  </a:cubicBezTo>
                  <a:cubicBezTo>
                    <a:pt x="2431" y="11802"/>
                    <a:pt x="1530" y="12319"/>
                    <a:pt x="905" y="13123"/>
                  </a:cubicBezTo>
                  <a:lnTo>
                    <a:pt x="399" y="13776"/>
                  </a:lnTo>
                  <a:cubicBezTo>
                    <a:pt x="122" y="14132"/>
                    <a:pt x="1" y="14577"/>
                    <a:pt x="57" y="15025"/>
                  </a:cubicBezTo>
                  <a:cubicBezTo>
                    <a:pt x="115" y="15474"/>
                    <a:pt x="345" y="15873"/>
                    <a:pt x="700" y="16149"/>
                  </a:cubicBezTo>
                  <a:lnTo>
                    <a:pt x="8975" y="22564"/>
                  </a:lnTo>
                  <a:cubicBezTo>
                    <a:pt x="9220" y="22779"/>
                    <a:pt x="9485" y="22981"/>
                    <a:pt x="9758" y="23153"/>
                  </a:cubicBezTo>
                  <a:cubicBezTo>
                    <a:pt x="9794" y="23175"/>
                    <a:pt x="9830" y="23197"/>
                    <a:pt x="9862" y="23218"/>
                  </a:cubicBezTo>
                  <a:lnTo>
                    <a:pt x="9862" y="25286"/>
                  </a:lnTo>
                  <a:lnTo>
                    <a:pt x="9097" y="25286"/>
                  </a:lnTo>
                  <a:cubicBezTo>
                    <a:pt x="8867" y="25286"/>
                    <a:pt x="8681" y="25472"/>
                    <a:pt x="8681" y="25702"/>
                  </a:cubicBezTo>
                  <a:lnTo>
                    <a:pt x="8681" y="32200"/>
                  </a:lnTo>
                  <a:cubicBezTo>
                    <a:pt x="8681" y="32434"/>
                    <a:pt x="8867" y="32620"/>
                    <a:pt x="9097" y="32620"/>
                  </a:cubicBezTo>
                  <a:lnTo>
                    <a:pt x="23070" y="32620"/>
                  </a:lnTo>
                  <a:cubicBezTo>
                    <a:pt x="23299" y="32620"/>
                    <a:pt x="23486" y="32434"/>
                    <a:pt x="23486" y="32200"/>
                  </a:cubicBezTo>
                  <a:lnTo>
                    <a:pt x="23486" y="25702"/>
                  </a:lnTo>
                  <a:cubicBezTo>
                    <a:pt x="23486" y="25472"/>
                    <a:pt x="23299" y="25286"/>
                    <a:pt x="23070" y="25286"/>
                  </a:cubicBezTo>
                  <a:lnTo>
                    <a:pt x="22305" y="25286"/>
                  </a:lnTo>
                  <a:lnTo>
                    <a:pt x="22305" y="23218"/>
                  </a:lnTo>
                  <a:cubicBezTo>
                    <a:pt x="24089" y="22144"/>
                    <a:pt x="25184" y="20216"/>
                    <a:pt x="25184" y="18123"/>
                  </a:cubicBezTo>
                  <a:lnTo>
                    <a:pt x="25184" y="8890"/>
                  </a:lnTo>
                  <a:lnTo>
                    <a:pt x="25184" y="8872"/>
                  </a:lnTo>
                  <a:lnTo>
                    <a:pt x="25960" y="1893"/>
                  </a:lnTo>
                  <a:cubicBezTo>
                    <a:pt x="26056" y="1010"/>
                    <a:pt x="25418" y="210"/>
                    <a:pt x="24531" y="112"/>
                  </a:cubicBezTo>
                  <a:lnTo>
                    <a:pt x="23622" y="12"/>
                  </a:lnTo>
                  <a:cubicBezTo>
                    <a:pt x="23559" y="4"/>
                    <a:pt x="23496" y="1"/>
                    <a:pt x="23434" y="1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38"/>
          <p:cNvGrpSpPr/>
          <p:nvPr/>
        </p:nvGrpSpPr>
        <p:grpSpPr>
          <a:xfrm>
            <a:off x="6489750" y="2721175"/>
            <a:ext cx="761900" cy="644950"/>
            <a:chOff x="6489750" y="2721175"/>
            <a:chExt cx="761900" cy="644950"/>
          </a:xfrm>
        </p:grpSpPr>
        <p:sp>
          <p:nvSpPr>
            <p:cNvPr id="1139" name="Google Shape;1139;p38"/>
            <p:cNvSpPr/>
            <p:nvPr/>
          </p:nvSpPr>
          <p:spPr>
            <a:xfrm>
              <a:off x="6714125" y="2731625"/>
              <a:ext cx="527050" cy="624100"/>
            </a:xfrm>
            <a:custGeom>
              <a:avLst/>
              <a:gdLst/>
              <a:ahLst/>
              <a:cxnLst/>
              <a:rect l="l" t="t" r="r" b="b"/>
              <a:pathLst>
                <a:path w="21082" h="24964" extrusionOk="0">
                  <a:moveTo>
                    <a:pt x="6386" y="0"/>
                  </a:moveTo>
                  <a:cubicBezTo>
                    <a:pt x="5870" y="0"/>
                    <a:pt x="5359" y="369"/>
                    <a:pt x="5127" y="867"/>
                  </a:cubicBezTo>
                  <a:lnTo>
                    <a:pt x="675" y="10474"/>
                  </a:lnTo>
                  <a:cubicBezTo>
                    <a:pt x="244" y="11261"/>
                    <a:pt x="0" y="12158"/>
                    <a:pt x="0" y="13116"/>
                  </a:cubicBezTo>
                  <a:lnTo>
                    <a:pt x="0" y="19441"/>
                  </a:lnTo>
                  <a:cubicBezTo>
                    <a:pt x="0" y="22490"/>
                    <a:pt x="2474" y="24963"/>
                    <a:pt x="5522" y="24963"/>
                  </a:cubicBezTo>
                  <a:lnTo>
                    <a:pt x="17814" y="24963"/>
                  </a:lnTo>
                  <a:cubicBezTo>
                    <a:pt x="18475" y="24963"/>
                    <a:pt x="19009" y="24428"/>
                    <a:pt x="19009" y="23764"/>
                  </a:cubicBezTo>
                  <a:lnTo>
                    <a:pt x="19009" y="22849"/>
                  </a:lnTo>
                  <a:cubicBezTo>
                    <a:pt x="19009" y="22188"/>
                    <a:pt x="18475" y="21653"/>
                    <a:pt x="17814" y="21653"/>
                  </a:cubicBezTo>
                  <a:lnTo>
                    <a:pt x="14759" y="21653"/>
                  </a:lnTo>
                  <a:lnTo>
                    <a:pt x="14759" y="21402"/>
                  </a:lnTo>
                  <a:lnTo>
                    <a:pt x="18744" y="21402"/>
                  </a:lnTo>
                  <a:cubicBezTo>
                    <a:pt x="19595" y="21402"/>
                    <a:pt x="20284" y="20712"/>
                    <a:pt x="20284" y="19862"/>
                  </a:cubicBezTo>
                  <a:lnTo>
                    <a:pt x="20284" y="18520"/>
                  </a:lnTo>
                  <a:cubicBezTo>
                    <a:pt x="20284" y="17668"/>
                    <a:pt x="19595" y="16979"/>
                    <a:pt x="18744" y="16979"/>
                  </a:cubicBezTo>
                  <a:lnTo>
                    <a:pt x="14809" y="16979"/>
                  </a:lnTo>
                  <a:cubicBezTo>
                    <a:pt x="14792" y="16979"/>
                    <a:pt x="14777" y="16982"/>
                    <a:pt x="14759" y="16982"/>
                  </a:cubicBezTo>
                  <a:lnTo>
                    <a:pt x="14759" y="16689"/>
                  </a:lnTo>
                  <a:lnTo>
                    <a:pt x="19544" y="16689"/>
                  </a:lnTo>
                  <a:cubicBezTo>
                    <a:pt x="20392" y="16689"/>
                    <a:pt x="21081" y="15849"/>
                    <a:pt x="21081" y="14997"/>
                  </a:cubicBezTo>
                  <a:lnTo>
                    <a:pt x="21081" y="13655"/>
                  </a:lnTo>
                  <a:cubicBezTo>
                    <a:pt x="21081" y="12807"/>
                    <a:pt x="20392" y="12269"/>
                    <a:pt x="19544" y="12269"/>
                  </a:cubicBezTo>
                  <a:lnTo>
                    <a:pt x="14759" y="12269"/>
                  </a:lnTo>
                  <a:lnTo>
                    <a:pt x="14759" y="12014"/>
                  </a:lnTo>
                  <a:lnTo>
                    <a:pt x="18987" y="12014"/>
                  </a:lnTo>
                  <a:cubicBezTo>
                    <a:pt x="19839" y="12014"/>
                    <a:pt x="20528" y="11178"/>
                    <a:pt x="20528" y="10327"/>
                  </a:cubicBezTo>
                  <a:lnTo>
                    <a:pt x="20528" y="8984"/>
                  </a:lnTo>
                  <a:cubicBezTo>
                    <a:pt x="20528" y="8133"/>
                    <a:pt x="19839" y="7594"/>
                    <a:pt x="18987" y="7594"/>
                  </a:cubicBezTo>
                  <a:lnTo>
                    <a:pt x="8063" y="7594"/>
                  </a:lnTo>
                  <a:lnTo>
                    <a:pt x="9220" y="5100"/>
                  </a:lnTo>
                  <a:cubicBezTo>
                    <a:pt x="10010" y="3398"/>
                    <a:pt x="9270" y="1233"/>
                    <a:pt x="7571" y="443"/>
                  </a:cubicBezTo>
                  <a:lnTo>
                    <a:pt x="6822" y="95"/>
                  </a:lnTo>
                  <a:cubicBezTo>
                    <a:pt x="6680" y="30"/>
                    <a:pt x="6533" y="0"/>
                    <a:pt x="6386" y="0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6662675" y="2993550"/>
              <a:ext cx="76325" cy="290175"/>
            </a:xfrm>
            <a:custGeom>
              <a:avLst/>
              <a:gdLst/>
              <a:ahLst/>
              <a:cxnLst/>
              <a:rect l="l" t="t" r="r" b="b"/>
              <a:pathLst>
                <a:path w="3053" h="11607" extrusionOk="0">
                  <a:moveTo>
                    <a:pt x="1" y="0"/>
                  </a:moveTo>
                  <a:lnTo>
                    <a:pt x="1" y="11607"/>
                  </a:lnTo>
                  <a:lnTo>
                    <a:pt x="3053" y="11607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6500250" y="2963925"/>
              <a:ext cx="162450" cy="349350"/>
            </a:xfrm>
            <a:custGeom>
              <a:avLst/>
              <a:gdLst/>
              <a:ahLst/>
              <a:cxnLst/>
              <a:rect l="l" t="t" r="r" b="b"/>
              <a:pathLst>
                <a:path w="6498" h="13974" extrusionOk="0">
                  <a:moveTo>
                    <a:pt x="1" y="1"/>
                  </a:moveTo>
                  <a:lnTo>
                    <a:pt x="1" y="13973"/>
                  </a:lnTo>
                  <a:lnTo>
                    <a:pt x="6498" y="13973"/>
                  </a:lnTo>
                  <a:lnTo>
                    <a:pt x="64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6500250" y="3254100"/>
              <a:ext cx="162450" cy="59175"/>
            </a:xfrm>
            <a:custGeom>
              <a:avLst/>
              <a:gdLst/>
              <a:ahLst/>
              <a:cxnLst/>
              <a:rect l="l" t="t" r="r" b="b"/>
              <a:pathLst>
                <a:path w="6498" h="2367" extrusionOk="0">
                  <a:moveTo>
                    <a:pt x="1" y="0"/>
                  </a:moveTo>
                  <a:lnTo>
                    <a:pt x="1" y="2366"/>
                  </a:lnTo>
                  <a:lnTo>
                    <a:pt x="6498" y="2366"/>
                  </a:lnTo>
                  <a:lnTo>
                    <a:pt x="649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6869300" y="2759850"/>
              <a:ext cx="91575" cy="161650"/>
            </a:xfrm>
            <a:custGeom>
              <a:avLst/>
              <a:gdLst/>
              <a:ahLst/>
              <a:cxnLst/>
              <a:rect l="l" t="t" r="r" b="b"/>
              <a:pathLst>
                <a:path w="3663" h="6466" extrusionOk="0">
                  <a:moveTo>
                    <a:pt x="2179" y="0"/>
                  </a:moveTo>
                  <a:lnTo>
                    <a:pt x="2179" y="0"/>
                  </a:lnTo>
                  <a:cubicBezTo>
                    <a:pt x="2345" y="711"/>
                    <a:pt x="2287" y="1479"/>
                    <a:pt x="1957" y="2194"/>
                  </a:cubicBezTo>
                  <a:lnTo>
                    <a:pt x="0" y="6465"/>
                  </a:lnTo>
                  <a:lnTo>
                    <a:pt x="1856" y="6465"/>
                  </a:lnTo>
                  <a:lnTo>
                    <a:pt x="3013" y="3971"/>
                  </a:lnTo>
                  <a:cubicBezTo>
                    <a:pt x="3662" y="2574"/>
                    <a:pt x="3278" y="966"/>
                    <a:pt x="2179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6662675" y="2993550"/>
              <a:ext cx="76325" cy="290175"/>
            </a:xfrm>
            <a:custGeom>
              <a:avLst/>
              <a:gdLst/>
              <a:ahLst/>
              <a:cxnLst/>
              <a:rect l="l" t="t" r="r" b="b"/>
              <a:pathLst>
                <a:path w="3053" h="11607" extrusionOk="0">
                  <a:moveTo>
                    <a:pt x="1" y="0"/>
                  </a:moveTo>
                  <a:lnTo>
                    <a:pt x="1" y="11607"/>
                  </a:lnTo>
                  <a:lnTo>
                    <a:pt x="3053" y="11607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7141150" y="2921475"/>
              <a:ext cx="86200" cy="110525"/>
            </a:xfrm>
            <a:custGeom>
              <a:avLst/>
              <a:gdLst/>
              <a:ahLst/>
              <a:cxnLst/>
              <a:rect l="l" t="t" r="r" b="b"/>
              <a:pathLst>
                <a:path w="3448" h="4421" extrusionOk="0">
                  <a:moveTo>
                    <a:pt x="1" y="0"/>
                  </a:moveTo>
                  <a:cubicBezTo>
                    <a:pt x="851" y="0"/>
                    <a:pt x="1540" y="539"/>
                    <a:pt x="1540" y="1390"/>
                  </a:cubicBezTo>
                  <a:lnTo>
                    <a:pt x="1540" y="2733"/>
                  </a:lnTo>
                  <a:cubicBezTo>
                    <a:pt x="1540" y="3584"/>
                    <a:pt x="851" y="4420"/>
                    <a:pt x="1" y="4420"/>
                  </a:cubicBezTo>
                  <a:lnTo>
                    <a:pt x="1906" y="4420"/>
                  </a:lnTo>
                  <a:cubicBezTo>
                    <a:pt x="2758" y="4420"/>
                    <a:pt x="3447" y="3584"/>
                    <a:pt x="3447" y="2733"/>
                  </a:cubicBezTo>
                  <a:lnTo>
                    <a:pt x="3447" y="1390"/>
                  </a:lnTo>
                  <a:cubicBezTo>
                    <a:pt x="3447" y="539"/>
                    <a:pt x="2758" y="0"/>
                    <a:pt x="1906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7135150" y="3156100"/>
              <a:ext cx="86100" cy="110575"/>
            </a:xfrm>
            <a:custGeom>
              <a:avLst/>
              <a:gdLst/>
              <a:ahLst/>
              <a:cxnLst/>
              <a:rect l="l" t="t" r="r" b="b"/>
              <a:pathLst>
                <a:path w="3444" h="4423" extrusionOk="0">
                  <a:moveTo>
                    <a:pt x="0" y="0"/>
                  </a:moveTo>
                  <a:cubicBezTo>
                    <a:pt x="847" y="0"/>
                    <a:pt x="1536" y="689"/>
                    <a:pt x="1536" y="1541"/>
                  </a:cubicBezTo>
                  <a:lnTo>
                    <a:pt x="1536" y="2883"/>
                  </a:lnTo>
                  <a:cubicBezTo>
                    <a:pt x="1536" y="3733"/>
                    <a:pt x="847" y="4423"/>
                    <a:pt x="0" y="4423"/>
                  </a:cubicBezTo>
                  <a:lnTo>
                    <a:pt x="1903" y="4423"/>
                  </a:lnTo>
                  <a:cubicBezTo>
                    <a:pt x="2754" y="4423"/>
                    <a:pt x="3443" y="3733"/>
                    <a:pt x="3443" y="2883"/>
                  </a:cubicBezTo>
                  <a:lnTo>
                    <a:pt x="3443" y="1541"/>
                  </a:lnTo>
                  <a:cubicBezTo>
                    <a:pt x="3443" y="689"/>
                    <a:pt x="2754" y="0"/>
                    <a:pt x="1903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7155075" y="3038325"/>
              <a:ext cx="86100" cy="110525"/>
            </a:xfrm>
            <a:custGeom>
              <a:avLst/>
              <a:gdLst/>
              <a:ahLst/>
              <a:cxnLst/>
              <a:rect l="l" t="t" r="r" b="b"/>
              <a:pathLst>
                <a:path w="3444" h="4421" extrusionOk="0">
                  <a:moveTo>
                    <a:pt x="0" y="1"/>
                  </a:moveTo>
                  <a:cubicBezTo>
                    <a:pt x="851" y="1"/>
                    <a:pt x="1540" y="539"/>
                    <a:pt x="1540" y="1387"/>
                  </a:cubicBezTo>
                  <a:lnTo>
                    <a:pt x="1540" y="2729"/>
                  </a:lnTo>
                  <a:cubicBezTo>
                    <a:pt x="1540" y="3581"/>
                    <a:pt x="851" y="4421"/>
                    <a:pt x="0" y="4421"/>
                  </a:cubicBezTo>
                  <a:lnTo>
                    <a:pt x="1906" y="4421"/>
                  </a:lnTo>
                  <a:cubicBezTo>
                    <a:pt x="2754" y="4421"/>
                    <a:pt x="3443" y="3581"/>
                    <a:pt x="3443" y="2729"/>
                  </a:cubicBezTo>
                  <a:lnTo>
                    <a:pt x="3443" y="1387"/>
                  </a:lnTo>
                  <a:cubicBezTo>
                    <a:pt x="3443" y="539"/>
                    <a:pt x="2754" y="1"/>
                    <a:pt x="1906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7111800" y="3272950"/>
              <a:ext cx="77575" cy="82775"/>
            </a:xfrm>
            <a:custGeom>
              <a:avLst/>
              <a:gdLst/>
              <a:ahLst/>
              <a:cxnLst/>
              <a:rect l="l" t="t" r="r" b="b"/>
              <a:pathLst>
                <a:path w="3103" h="3311" extrusionOk="0">
                  <a:moveTo>
                    <a:pt x="0" y="0"/>
                  </a:moveTo>
                  <a:cubicBezTo>
                    <a:pt x="661" y="0"/>
                    <a:pt x="1200" y="535"/>
                    <a:pt x="1200" y="1196"/>
                  </a:cubicBezTo>
                  <a:lnTo>
                    <a:pt x="1200" y="2111"/>
                  </a:lnTo>
                  <a:cubicBezTo>
                    <a:pt x="1200" y="2775"/>
                    <a:pt x="661" y="3310"/>
                    <a:pt x="0" y="3310"/>
                  </a:cubicBezTo>
                  <a:lnTo>
                    <a:pt x="1907" y="3310"/>
                  </a:lnTo>
                  <a:cubicBezTo>
                    <a:pt x="2568" y="3310"/>
                    <a:pt x="3102" y="2775"/>
                    <a:pt x="3102" y="2111"/>
                  </a:cubicBezTo>
                  <a:lnTo>
                    <a:pt x="3102" y="1196"/>
                  </a:lnTo>
                  <a:cubicBezTo>
                    <a:pt x="3102" y="535"/>
                    <a:pt x="2568" y="0"/>
                    <a:pt x="1907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6869300" y="2759850"/>
              <a:ext cx="91575" cy="161650"/>
            </a:xfrm>
            <a:custGeom>
              <a:avLst/>
              <a:gdLst/>
              <a:ahLst/>
              <a:cxnLst/>
              <a:rect l="l" t="t" r="r" b="b"/>
              <a:pathLst>
                <a:path w="3663" h="6466" extrusionOk="0">
                  <a:moveTo>
                    <a:pt x="2179" y="0"/>
                  </a:moveTo>
                  <a:lnTo>
                    <a:pt x="2179" y="0"/>
                  </a:lnTo>
                  <a:cubicBezTo>
                    <a:pt x="2345" y="711"/>
                    <a:pt x="2287" y="1479"/>
                    <a:pt x="1957" y="2194"/>
                  </a:cubicBezTo>
                  <a:lnTo>
                    <a:pt x="0" y="6465"/>
                  </a:lnTo>
                  <a:lnTo>
                    <a:pt x="1856" y="6465"/>
                  </a:lnTo>
                  <a:lnTo>
                    <a:pt x="3013" y="3971"/>
                  </a:lnTo>
                  <a:cubicBezTo>
                    <a:pt x="3662" y="2574"/>
                    <a:pt x="3278" y="966"/>
                    <a:pt x="2179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6489750" y="2721175"/>
              <a:ext cx="761900" cy="644950"/>
            </a:xfrm>
            <a:custGeom>
              <a:avLst/>
              <a:gdLst/>
              <a:ahLst/>
              <a:cxnLst/>
              <a:rect l="l" t="t" r="r" b="b"/>
              <a:pathLst>
                <a:path w="30476" h="25798" extrusionOk="0">
                  <a:moveTo>
                    <a:pt x="6498" y="10131"/>
                  </a:moveTo>
                  <a:lnTo>
                    <a:pt x="6498" y="23263"/>
                  </a:lnTo>
                  <a:lnTo>
                    <a:pt x="837" y="23263"/>
                  </a:lnTo>
                  <a:lnTo>
                    <a:pt x="837" y="10131"/>
                  </a:lnTo>
                  <a:close/>
                  <a:moveTo>
                    <a:pt x="15356" y="836"/>
                  </a:moveTo>
                  <a:cubicBezTo>
                    <a:pt x="15446" y="836"/>
                    <a:pt x="15535" y="854"/>
                    <a:pt x="15620" y="894"/>
                  </a:cubicBezTo>
                  <a:lnTo>
                    <a:pt x="16371" y="1242"/>
                  </a:lnTo>
                  <a:cubicBezTo>
                    <a:pt x="17085" y="1572"/>
                    <a:pt x="17631" y="2193"/>
                    <a:pt x="17911" y="2987"/>
                  </a:cubicBezTo>
                  <a:cubicBezTo>
                    <a:pt x="18183" y="3766"/>
                    <a:pt x="18148" y="4627"/>
                    <a:pt x="17817" y="5342"/>
                  </a:cubicBezTo>
                  <a:lnTo>
                    <a:pt x="16773" y="7596"/>
                  </a:lnTo>
                  <a:lnTo>
                    <a:pt x="15667" y="7596"/>
                  </a:lnTo>
                  <a:cubicBezTo>
                    <a:pt x="15437" y="7596"/>
                    <a:pt x="15250" y="7783"/>
                    <a:pt x="15250" y="8012"/>
                  </a:cubicBezTo>
                  <a:cubicBezTo>
                    <a:pt x="15250" y="8246"/>
                    <a:pt x="15437" y="8433"/>
                    <a:pt x="15667" y="8433"/>
                  </a:cubicBezTo>
                  <a:lnTo>
                    <a:pt x="27962" y="8433"/>
                  </a:lnTo>
                  <a:cubicBezTo>
                    <a:pt x="28501" y="8433"/>
                    <a:pt x="29083" y="8734"/>
                    <a:pt x="29083" y="9402"/>
                  </a:cubicBezTo>
                  <a:lnTo>
                    <a:pt x="29083" y="10745"/>
                  </a:lnTo>
                  <a:cubicBezTo>
                    <a:pt x="29083" y="11399"/>
                    <a:pt x="28537" y="12015"/>
                    <a:pt x="27962" y="12015"/>
                  </a:cubicBezTo>
                  <a:lnTo>
                    <a:pt x="23734" y="12015"/>
                  </a:lnTo>
                  <a:cubicBezTo>
                    <a:pt x="23500" y="12015"/>
                    <a:pt x="23314" y="12202"/>
                    <a:pt x="23314" y="12432"/>
                  </a:cubicBezTo>
                  <a:lnTo>
                    <a:pt x="23314" y="12687"/>
                  </a:lnTo>
                  <a:cubicBezTo>
                    <a:pt x="23314" y="12802"/>
                    <a:pt x="23361" y="12910"/>
                    <a:pt x="23439" y="12988"/>
                  </a:cubicBezTo>
                  <a:cubicBezTo>
                    <a:pt x="23519" y="13061"/>
                    <a:pt x="23622" y="13107"/>
                    <a:pt x="23729" y="13107"/>
                  </a:cubicBezTo>
                  <a:cubicBezTo>
                    <a:pt x="23733" y="13107"/>
                    <a:pt x="23737" y="13107"/>
                    <a:pt x="23741" y="13107"/>
                  </a:cubicBezTo>
                  <a:cubicBezTo>
                    <a:pt x="23755" y="13107"/>
                    <a:pt x="23770" y="13104"/>
                    <a:pt x="23784" y="13104"/>
                  </a:cubicBezTo>
                  <a:lnTo>
                    <a:pt x="28519" y="13104"/>
                  </a:lnTo>
                  <a:cubicBezTo>
                    <a:pt x="29058" y="13104"/>
                    <a:pt x="29639" y="13409"/>
                    <a:pt x="29639" y="14073"/>
                  </a:cubicBezTo>
                  <a:lnTo>
                    <a:pt x="29639" y="15415"/>
                  </a:lnTo>
                  <a:cubicBezTo>
                    <a:pt x="29639" y="16068"/>
                    <a:pt x="29094" y="16686"/>
                    <a:pt x="28519" y="16686"/>
                  </a:cubicBezTo>
                  <a:lnTo>
                    <a:pt x="23734" y="16686"/>
                  </a:lnTo>
                  <a:cubicBezTo>
                    <a:pt x="23500" y="16686"/>
                    <a:pt x="23314" y="16873"/>
                    <a:pt x="23314" y="17107"/>
                  </a:cubicBezTo>
                  <a:lnTo>
                    <a:pt x="23314" y="17400"/>
                  </a:lnTo>
                  <a:cubicBezTo>
                    <a:pt x="23314" y="17516"/>
                    <a:pt x="23361" y="17624"/>
                    <a:pt x="23439" y="17702"/>
                  </a:cubicBezTo>
                  <a:cubicBezTo>
                    <a:pt x="23522" y="17778"/>
                    <a:pt x="23630" y="17821"/>
                    <a:pt x="23741" y="17821"/>
                  </a:cubicBezTo>
                  <a:cubicBezTo>
                    <a:pt x="23755" y="17821"/>
                    <a:pt x="23770" y="17817"/>
                    <a:pt x="23784" y="17817"/>
                  </a:cubicBezTo>
                  <a:lnTo>
                    <a:pt x="27719" y="17817"/>
                  </a:lnTo>
                  <a:cubicBezTo>
                    <a:pt x="28336" y="17817"/>
                    <a:pt x="28839" y="18320"/>
                    <a:pt x="28839" y="18938"/>
                  </a:cubicBezTo>
                  <a:lnTo>
                    <a:pt x="28839" y="20280"/>
                  </a:lnTo>
                  <a:cubicBezTo>
                    <a:pt x="28839" y="20898"/>
                    <a:pt x="28336" y="21400"/>
                    <a:pt x="27719" y="21400"/>
                  </a:cubicBezTo>
                  <a:lnTo>
                    <a:pt x="23734" y="21400"/>
                  </a:lnTo>
                  <a:cubicBezTo>
                    <a:pt x="23500" y="21400"/>
                    <a:pt x="23314" y="21587"/>
                    <a:pt x="23314" y="21816"/>
                  </a:cubicBezTo>
                  <a:lnTo>
                    <a:pt x="23314" y="22071"/>
                  </a:lnTo>
                  <a:cubicBezTo>
                    <a:pt x="23314" y="22301"/>
                    <a:pt x="23500" y="22487"/>
                    <a:pt x="23734" y="22487"/>
                  </a:cubicBezTo>
                  <a:lnTo>
                    <a:pt x="26789" y="22487"/>
                  </a:lnTo>
                  <a:cubicBezTo>
                    <a:pt x="27216" y="22487"/>
                    <a:pt x="27568" y="22840"/>
                    <a:pt x="27568" y="23267"/>
                  </a:cubicBezTo>
                  <a:lnTo>
                    <a:pt x="27568" y="24182"/>
                  </a:lnTo>
                  <a:cubicBezTo>
                    <a:pt x="27568" y="24613"/>
                    <a:pt x="27216" y="24961"/>
                    <a:pt x="26789" y="24961"/>
                  </a:cubicBezTo>
                  <a:lnTo>
                    <a:pt x="14497" y="24961"/>
                  </a:lnTo>
                  <a:cubicBezTo>
                    <a:pt x="12630" y="24961"/>
                    <a:pt x="10911" y="23942"/>
                    <a:pt x="10013" y="22301"/>
                  </a:cubicBezTo>
                  <a:cubicBezTo>
                    <a:pt x="9941" y="22164"/>
                    <a:pt x="9801" y="22082"/>
                    <a:pt x="9647" y="22082"/>
                  </a:cubicBezTo>
                  <a:lnTo>
                    <a:pt x="7338" y="22082"/>
                  </a:lnTo>
                  <a:lnTo>
                    <a:pt x="7338" y="11312"/>
                  </a:lnTo>
                  <a:lnTo>
                    <a:pt x="8990" y="11312"/>
                  </a:lnTo>
                  <a:cubicBezTo>
                    <a:pt x="8706" y="12015"/>
                    <a:pt x="8555" y="12773"/>
                    <a:pt x="8555" y="13534"/>
                  </a:cubicBezTo>
                  <a:cubicBezTo>
                    <a:pt x="8555" y="13768"/>
                    <a:pt x="8745" y="13954"/>
                    <a:pt x="8975" y="13954"/>
                  </a:cubicBezTo>
                  <a:cubicBezTo>
                    <a:pt x="9205" y="13954"/>
                    <a:pt x="9392" y="13768"/>
                    <a:pt x="9392" y="13534"/>
                  </a:cubicBezTo>
                  <a:cubicBezTo>
                    <a:pt x="9392" y="12683"/>
                    <a:pt x="9607" y="11836"/>
                    <a:pt x="10013" y="11093"/>
                  </a:cubicBezTo>
                  <a:lnTo>
                    <a:pt x="10016" y="11093"/>
                  </a:lnTo>
                  <a:cubicBezTo>
                    <a:pt x="10020" y="11082"/>
                    <a:pt x="10024" y="11075"/>
                    <a:pt x="10027" y="11068"/>
                  </a:cubicBezTo>
                  <a:lnTo>
                    <a:pt x="14483" y="1461"/>
                  </a:lnTo>
                  <a:cubicBezTo>
                    <a:pt x="14640" y="1120"/>
                    <a:pt x="15002" y="836"/>
                    <a:pt x="15356" y="836"/>
                  </a:cubicBezTo>
                  <a:close/>
                  <a:moveTo>
                    <a:pt x="15362" y="1"/>
                  </a:moveTo>
                  <a:cubicBezTo>
                    <a:pt x="14670" y="1"/>
                    <a:pt x="14011" y="491"/>
                    <a:pt x="13725" y="1109"/>
                  </a:cubicBezTo>
                  <a:lnTo>
                    <a:pt x="9381" y="10476"/>
                  </a:lnTo>
                  <a:lnTo>
                    <a:pt x="7338" y="10476"/>
                  </a:lnTo>
                  <a:lnTo>
                    <a:pt x="7338" y="9711"/>
                  </a:lnTo>
                  <a:cubicBezTo>
                    <a:pt x="7338" y="9481"/>
                    <a:pt x="7148" y="9295"/>
                    <a:pt x="6918" y="9295"/>
                  </a:cubicBezTo>
                  <a:lnTo>
                    <a:pt x="421" y="9295"/>
                  </a:lnTo>
                  <a:cubicBezTo>
                    <a:pt x="191" y="9295"/>
                    <a:pt x="0" y="9481"/>
                    <a:pt x="0" y="9711"/>
                  </a:cubicBezTo>
                  <a:lnTo>
                    <a:pt x="0" y="23683"/>
                  </a:lnTo>
                  <a:cubicBezTo>
                    <a:pt x="0" y="23913"/>
                    <a:pt x="191" y="24099"/>
                    <a:pt x="421" y="24099"/>
                  </a:cubicBezTo>
                  <a:lnTo>
                    <a:pt x="6918" y="24099"/>
                  </a:lnTo>
                  <a:cubicBezTo>
                    <a:pt x="7148" y="24099"/>
                    <a:pt x="7338" y="23913"/>
                    <a:pt x="7338" y="23683"/>
                  </a:cubicBezTo>
                  <a:lnTo>
                    <a:pt x="7338" y="22918"/>
                  </a:lnTo>
                  <a:lnTo>
                    <a:pt x="9406" y="22918"/>
                  </a:lnTo>
                  <a:cubicBezTo>
                    <a:pt x="10476" y="24703"/>
                    <a:pt x="12407" y="25798"/>
                    <a:pt x="14497" y="25798"/>
                  </a:cubicBezTo>
                  <a:lnTo>
                    <a:pt x="26789" y="25798"/>
                  </a:lnTo>
                  <a:cubicBezTo>
                    <a:pt x="27679" y="25798"/>
                    <a:pt x="28404" y="25076"/>
                    <a:pt x="28404" y="24182"/>
                  </a:cubicBezTo>
                  <a:lnTo>
                    <a:pt x="28404" y="23267"/>
                  </a:lnTo>
                  <a:cubicBezTo>
                    <a:pt x="28404" y="22865"/>
                    <a:pt x="28257" y="22499"/>
                    <a:pt x="28013" y="22215"/>
                  </a:cubicBezTo>
                  <a:cubicBezTo>
                    <a:pt x="28953" y="22075"/>
                    <a:pt x="29675" y="21260"/>
                    <a:pt x="29675" y="20280"/>
                  </a:cubicBezTo>
                  <a:lnTo>
                    <a:pt x="29675" y="18938"/>
                  </a:lnTo>
                  <a:cubicBezTo>
                    <a:pt x="29675" y="18345"/>
                    <a:pt x="29413" y="17813"/>
                    <a:pt x="28993" y="17455"/>
                  </a:cubicBezTo>
                  <a:cubicBezTo>
                    <a:pt x="29823" y="17210"/>
                    <a:pt x="30476" y="16363"/>
                    <a:pt x="30476" y="15415"/>
                  </a:cubicBezTo>
                  <a:lnTo>
                    <a:pt x="30476" y="14073"/>
                  </a:lnTo>
                  <a:cubicBezTo>
                    <a:pt x="30476" y="13247"/>
                    <a:pt x="29962" y="12597"/>
                    <a:pt x="29187" y="12364"/>
                  </a:cubicBezTo>
                  <a:cubicBezTo>
                    <a:pt x="29629" y="11969"/>
                    <a:pt x="29919" y="11380"/>
                    <a:pt x="29919" y="10745"/>
                  </a:cubicBezTo>
                  <a:lnTo>
                    <a:pt x="29919" y="9402"/>
                  </a:lnTo>
                  <a:cubicBezTo>
                    <a:pt x="29919" y="8354"/>
                    <a:pt x="29097" y="7596"/>
                    <a:pt x="27962" y="7596"/>
                  </a:cubicBezTo>
                  <a:lnTo>
                    <a:pt x="17696" y="7596"/>
                  </a:lnTo>
                  <a:lnTo>
                    <a:pt x="18575" y="5694"/>
                  </a:lnTo>
                  <a:cubicBezTo>
                    <a:pt x="19476" y="3752"/>
                    <a:pt x="18625" y="1368"/>
                    <a:pt x="16723" y="485"/>
                  </a:cubicBezTo>
                  <a:lnTo>
                    <a:pt x="15972" y="137"/>
                  </a:lnTo>
                  <a:cubicBezTo>
                    <a:pt x="15772" y="43"/>
                    <a:pt x="15566" y="1"/>
                    <a:pt x="15362" y="1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38"/>
          <p:cNvGrpSpPr/>
          <p:nvPr/>
        </p:nvGrpSpPr>
        <p:grpSpPr>
          <a:xfrm>
            <a:off x="7582725" y="1554050"/>
            <a:ext cx="530175" cy="928400"/>
            <a:chOff x="7582725" y="1554050"/>
            <a:chExt cx="530175" cy="928400"/>
          </a:xfrm>
        </p:grpSpPr>
        <p:sp>
          <p:nvSpPr>
            <p:cNvPr id="1152" name="Google Shape;1152;p38"/>
            <p:cNvSpPr/>
            <p:nvPr/>
          </p:nvSpPr>
          <p:spPr>
            <a:xfrm>
              <a:off x="7613125" y="1909200"/>
              <a:ext cx="55075" cy="127450"/>
            </a:xfrm>
            <a:custGeom>
              <a:avLst/>
              <a:gdLst/>
              <a:ahLst/>
              <a:cxnLst/>
              <a:rect l="l" t="t" r="r" b="b"/>
              <a:pathLst>
                <a:path w="2203" h="5098" extrusionOk="0">
                  <a:moveTo>
                    <a:pt x="2202" y="1"/>
                  </a:moveTo>
                  <a:cubicBezTo>
                    <a:pt x="1351" y="1"/>
                    <a:pt x="604" y="553"/>
                    <a:pt x="360" y="1368"/>
                  </a:cubicBezTo>
                  <a:lnTo>
                    <a:pt x="1" y="2556"/>
                  </a:lnTo>
                  <a:lnTo>
                    <a:pt x="2202" y="5098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3" name="Google Shape;1153;p38"/>
            <p:cNvGrpSpPr/>
            <p:nvPr/>
          </p:nvGrpSpPr>
          <p:grpSpPr>
            <a:xfrm>
              <a:off x="7582725" y="1554050"/>
              <a:ext cx="530175" cy="928400"/>
              <a:chOff x="7582725" y="1554050"/>
              <a:chExt cx="530175" cy="928400"/>
            </a:xfrm>
          </p:grpSpPr>
          <p:sp>
            <p:nvSpPr>
              <p:cNvPr id="1154" name="Google Shape;1154;p38"/>
              <p:cNvSpPr/>
              <p:nvPr/>
            </p:nvSpPr>
            <p:spPr>
              <a:xfrm>
                <a:off x="7740225" y="2233175"/>
                <a:ext cx="290175" cy="76325"/>
              </a:xfrm>
              <a:custGeom>
                <a:avLst/>
                <a:gdLst/>
                <a:ahLst/>
                <a:cxnLst/>
                <a:rect l="l" t="t" r="r" b="b"/>
                <a:pathLst>
                  <a:path w="11607" h="3053" extrusionOk="0">
                    <a:moveTo>
                      <a:pt x="0" y="1"/>
                    </a:moveTo>
                    <a:lnTo>
                      <a:pt x="0" y="3053"/>
                    </a:lnTo>
                    <a:lnTo>
                      <a:pt x="11607" y="3053"/>
                    </a:lnTo>
                    <a:lnTo>
                      <a:pt x="11607" y="1"/>
                    </a:lnTo>
                    <a:close/>
                  </a:path>
                </a:pathLst>
              </a:custGeom>
              <a:solidFill>
                <a:srgbClr val="F8A8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8"/>
              <p:cNvSpPr/>
              <p:nvPr/>
            </p:nvSpPr>
            <p:spPr>
              <a:xfrm>
                <a:off x="7593575" y="1564550"/>
                <a:ext cx="508825" cy="693525"/>
              </a:xfrm>
              <a:custGeom>
                <a:avLst/>
                <a:gdLst/>
                <a:ahLst/>
                <a:cxnLst/>
                <a:rect l="l" t="t" r="r" b="b"/>
                <a:pathLst>
                  <a:path w="20353" h="27741" extrusionOk="0">
                    <a:moveTo>
                      <a:pt x="4653" y="1"/>
                    </a:moveTo>
                    <a:cubicBezTo>
                      <a:pt x="3734" y="1"/>
                      <a:pt x="2984" y="747"/>
                      <a:pt x="2984" y="1670"/>
                    </a:cubicBezTo>
                    <a:lnTo>
                      <a:pt x="2984" y="12985"/>
                    </a:lnTo>
                    <a:lnTo>
                      <a:pt x="2984" y="13787"/>
                    </a:lnTo>
                    <a:cubicBezTo>
                      <a:pt x="2133" y="13787"/>
                      <a:pt x="1386" y="14339"/>
                      <a:pt x="1142" y="15154"/>
                    </a:cubicBezTo>
                    <a:lnTo>
                      <a:pt x="443" y="17477"/>
                    </a:lnTo>
                    <a:cubicBezTo>
                      <a:pt x="1" y="18930"/>
                      <a:pt x="277" y="20510"/>
                      <a:pt x="1182" y="21735"/>
                    </a:cubicBezTo>
                    <a:lnTo>
                      <a:pt x="4183" y="25920"/>
                    </a:lnTo>
                    <a:cubicBezTo>
                      <a:pt x="4552" y="26290"/>
                      <a:pt x="5009" y="26606"/>
                      <a:pt x="5508" y="26854"/>
                    </a:cubicBezTo>
                    <a:cubicBezTo>
                      <a:pt x="6373" y="27414"/>
                      <a:pt x="7400" y="27740"/>
                      <a:pt x="8509" y="27740"/>
                    </a:cubicBezTo>
                    <a:lnTo>
                      <a:pt x="14831" y="27740"/>
                    </a:lnTo>
                    <a:cubicBezTo>
                      <a:pt x="17879" y="27740"/>
                      <a:pt x="20352" y="25271"/>
                      <a:pt x="20352" y="22219"/>
                    </a:cubicBezTo>
                    <a:lnTo>
                      <a:pt x="20352" y="12985"/>
                    </a:lnTo>
                    <a:lnTo>
                      <a:pt x="20352" y="5705"/>
                    </a:lnTo>
                    <a:cubicBezTo>
                      <a:pt x="20352" y="5045"/>
                      <a:pt x="19817" y="4510"/>
                      <a:pt x="19157" y="4510"/>
                    </a:cubicBezTo>
                    <a:lnTo>
                      <a:pt x="18238" y="4510"/>
                    </a:lnTo>
                    <a:cubicBezTo>
                      <a:pt x="17577" y="4510"/>
                      <a:pt x="17042" y="5045"/>
                      <a:pt x="17042" y="5705"/>
                    </a:cubicBezTo>
                    <a:lnTo>
                      <a:pt x="17042" y="12985"/>
                    </a:lnTo>
                    <a:lnTo>
                      <a:pt x="16791" y="12985"/>
                    </a:lnTo>
                    <a:lnTo>
                      <a:pt x="16791" y="8997"/>
                    </a:lnTo>
                    <a:cubicBezTo>
                      <a:pt x="16791" y="8146"/>
                      <a:pt x="16102" y="7457"/>
                      <a:pt x="15251" y="7457"/>
                    </a:cubicBezTo>
                    <a:lnTo>
                      <a:pt x="13909" y="7457"/>
                    </a:lnTo>
                    <a:cubicBezTo>
                      <a:pt x="13061" y="7457"/>
                      <a:pt x="12371" y="8146"/>
                      <a:pt x="12371" y="8997"/>
                    </a:cubicBezTo>
                    <a:lnTo>
                      <a:pt x="12371" y="12932"/>
                    </a:lnTo>
                    <a:lnTo>
                      <a:pt x="12371" y="12985"/>
                    </a:lnTo>
                    <a:lnTo>
                      <a:pt x="12078" y="12985"/>
                    </a:lnTo>
                    <a:lnTo>
                      <a:pt x="12078" y="8196"/>
                    </a:lnTo>
                    <a:cubicBezTo>
                      <a:pt x="12078" y="7350"/>
                      <a:pt x="11388" y="6660"/>
                      <a:pt x="10537" y="6660"/>
                    </a:cubicBezTo>
                    <a:lnTo>
                      <a:pt x="9195" y="6660"/>
                    </a:lnTo>
                    <a:cubicBezTo>
                      <a:pt x="8348" y="6660"/>
                      <a:pt x="7659" y="7350"/>
                      <a:pt x="7659" y="8196"/>
                    </a:cubicBezTo>
                    <a:lnTo>
                      <a:pt x="7659" y="12932"/>
                    </a:lnTo>
                    <a:lnTo>
                      <a:pt x="7659" y="12985"/>
                    </a:lnTo>
                    <a:lnTo>
                      <a:pt x="7404" y="12985"/>
                    </a:lnTo>
                    <a:lnTo>
                      <a:pt x="7404" y="1670"/>
                    </a:lnTo>
                    <a:cubicBezTo>
                      <a:pt x="7404" y="747"/>
                      <a:pt x="6657" y="1"/>
                      <a:pt x="5737" y="1"/>
                    </a:cubicBezTo>
                    <a:close/>
                  </a:path>
                </a:pathLst>
              </a:custGeom>
              <a:solidFill>
                <a:srgbClr val="F0C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8"/>
              <p:cNvSpPr/>
              <p:nvPr/>
            </p:nvSpPr>
            <p:spPr>
              <a:xfrm>
                <a:off x="7710725" y="2309475"/>
                <a:ext cx="349225" cy="162475"/>
              </a:xfrm>
              <a:custGeom>
                <a:avLst/>
                <a:gdLst/>
                <a:ahLst/>
                <a:cxnLst/>
                <a:rect l="l" t="t" r="r" b="b"/>
                <a:pathLst>
                  <a:path w="13969" h="6499" extrusionOk="0">
                    <a:moveTo>
                      <a:pt x="0" y="1"/>
                    </a:moveTo>
                    <a:lnTo>
                      <a:pt x="0" y="6499"/>
                    </a:lnTo>
                    <a:lnTo>
                      <a:pt x="13968" y="6499"/>
                    </a:lnTo>
                    <a:lnTo>
                      <a:pt x="139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8"/>
              <p:cNvSpPr/>
              <p:nvPr/>
            </p:nvSpPr>
            <p:spPr>
              <a:xfrm>
                <a:off x="8000850" y="2309475"/>
                <a:ext cx="59100" cy="16247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6499" extrusionOk="0">
                    <a:moveTo>
                      <a:pt x="1" y="1"/>
                    </a:moveTo>
                    <a:lnTo>
                      <a:pt x="1" y="6499"/>
                    </a:lnTo>
                    <a:lnTo>
                      <a:pt x="2363" y="6499"/>
                    </a:lnTo>
                    <a:lnTo>
                      <a:pt x="2363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8"/>
              <p:cNvSpPr/>
              <p:nvPr/>
            </p:nvSpPr>
            <p:spPr>
              <a:xfrm>
                <a:off x="7928350" y="1677275"/>
                <a:ext cx="174050" cy="58080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23232" extrusionOk="0">
                    <a:moveTo>
                      <a:pt x="4847" y="1"/>
                    </a:moveTo>
                    <a:cubicBezTo>
                      <a:pt x="4757" y="1"/>
                      <a:pt x="4671" y="11"/>
                      <a:pt x="4589" y="29"/>
                    </a:cubicBezTo>
                    <a:cubicBezTo>
                      <a:pt x="5124" y="148"/>
                      <a:pt x="5522" y="625"/>
                      <a:pt x="5522" y="1196"/>
                    </a:cubicBezTo>
                    <a:lnTo>
                      <a:pt x="5522" y="8476"/>
                    </a:lnTo>
                    <a:lnTo>
                      <a:pt x="5522" y="17710"/>
                    </a:lnTo>
                    <a:cubicBezTo>
                      <a:pt x="5522" y="20762"/>
                      <a:pt x="3052" y="23231"/>
                      <a:pt x="1" y="23231"/>
                    </a:cubicBezTo>
                    <a:lnTo>
                      <a:pt x="1440" y="23231"/>
                    </a:lnTo>
                    <a:cubicBezTo>
                      <a:pt x="4488" y="23231"/>
                      <a:pt x="6961" y="20762"/>
                      <a:pt x="6961" y="17710"/>
                    </a:cubicBezTo>
                    <a:lnTo>
                      <a:pt x="6961" y="8476"/>
                    </a:lnTo>
                    <a:lnTo>
                      <a:pt x="6961" y="1196"/>
                    </a:lnTo>
                    <a:cubicBezTo>
                      <a:pt x="6961" y="536"/>
                      <a:pt x="6426" y="1"/>
                      <a:pt x="5766" y="1"/>
                    </a:cubicBezTo>
                    <a:close/>
                  </a:path>
                </a:pathLst>
              </a:custGeom>
              <a:solidFill>
                <a:srgbClr val="F8A8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8"/>
              <p:cNvSpPr/>
              <p:nvPr/>
            </p:nvSpPr>
            <p:spPr>
              <a:xfrm>
                <a:off x="7582725" y="1554050"/>
                <a:ext cx="530175" cy="928400"/>
              </a:xfrm>
              <a:custGeom>
                <a:avLst/>
                <a:gdLst/>
                <a:ahLst/>
                <a:cxnLst/>
                <a:rect l="l" t="t" r="r" b="b"/>
                <a:pathLst>
                  <a:path w="21207" h="37136" extrusionOk="0">
                    <a:moveTo>
                      <a:pt x="6171" y="837"/>
                    </a:moveTo>
                    <a:cubicBezTo>
                      <a:pt x="6860" y="837"/>
                      <a:pt x="7420" y="1397"/>
                      <a:pt x="7420" y="2090"/>
                    </a:cubicBezTo>
                    <a:lnTo>
                      <a:pt x="7420" y="13405"/>
                    </a:lnTo>
                    <a:cubicBezTo>
                      <a:pt x="7420" y="13635"/>
                      <a:pt x="7607" y="13822"/>
                      <a:pt x="7838" y="13822"/>
                    </a:cubicBezTo>
                    <a:lnTo>
                      <a:pt x="8093" y="13822"/>
                    </a:lnTo>
                    <a:cubicBezTo>
                      <a:pt x="8207" y="13822"/>
                      <a:pt x="8315" y="13776"/>
                      <a:pt x="8394" y="13696"/>
                    </a:cubicBezTo>
                    <a:cubicBezTo>
                      <a:pt x="8473" y="13617"/>
                      <a:pt x="8516" y="13506"/>
                      <a:pt x="8512" y="13395"/>
                    </a:cubicBezTo>
                    <a:cubicBezTo>
                      <a:pt x="8512" y="13380"/>
                      <a:pt x="8512" y="13366"/>
                      <a:pt x="8509" y="13352"/>
                    </a:cubicBezTo>
                    <a:lnTo>
                      <a:pt x="8509" y="8616"/>
                    </a:lnTo>
                    <a:cubicBezTo>
                      <a:pt x="8509" y="7999"/>
                      <a:pt x="9011" y="7496"/>
                      <a:pt x="9629" y="7496"/>
                    </a:cubicBezTo>
                    <a:lnTo>
                      <a:pt x="10971" y="7496"/>
                    </a:lnTo>
                    <a:cubicBezTo>
                      <a:pt x="11589" y="7496"/>
                      <a:pt x="12091" y="7999"/>
                      <a:pt x="12091" y="8616"/>
                    </a:cubicBezTo>
                    <a:lnTo>
                      <a:pt x="12091" y="13405"/>
                    </a:lnTo>
                    <a:cubicBezTo>
                      <a:pt x="12091" y="13635"/>
                      <a:pt x="12278" y="13822"/>
                      <a:pt x="12512" y="13822"/>
                    </a:cubicBezTo>
                    <a:lnTo>
                      <a:pt x="12805" y="13822"/>
                    </a:lnTo>
                    <a:cubicBezTo>
                      <a:pt x="12921" y="13822"/>
                      <a:pt x="13029" y="13776"/>
                      <a:pt x="13107" y="13696"/>
                    </a:cubicBezTo>
                    <a:cubicBezTo>
                      <a:pt x="13186" y="13617"/>
                      <a:pt x="13229" y="13506"/>
                      <a:pt x="13226" y="13395"/>
                    </a:cubicBezTo>
                    <a:cubicBezTo>
                      <a:pt x="13226" y="13380"/>
                      <a:pt x="13226" y="13366"/>
                      <a:pt x="13222" y="13352"/>
                    </a:cubicBezTo>
                    <a:lnTo>
                      <a:pt x="13222" y="9417"/>
                    </a:lnTo>
                    <a:cubicBezTo>
                      <a:pt x="13222" y="8800"/>
                      <a:pt x="13725" y="8297"/>
                      <a:pt x="14343" y="8297"/>
                    </a:cubicBezTo>
                    <a:lnTo>
                      <a:pt x="15685" y="8297"/>
                    </a:lnTo>
                    <a:cubicBezTo>
                      <a:pt x="16303" y="8297"/>
                      <a:pt x="16805" y="8800"/>
                      <a:pt x="16805" y="9417"/>
                    </a:cubicBezTo>
                    <a:lnTo>
                      <a:pt x="16805" y="13405"/>
                    </a:lnTo>
                    <a:cubicBezTo>
                      <a:pt x="16805" y="13635"/>
                      <a:pt x="16992" y="13822"/>
                      <a:pt x="17225" y="13822"/>
                    </a:cubicBezTo>
                    <a:lnTo>
                      <a:pt x="17476" y="13822"/>
                    </a:lnTo>
                    <a:cubicBezTo>
                      <a:pt x="17706" y="13822"/>
                      <a:pt x="17893" y="13635"/>
                      <a:pt x="17893" y="13405"/>
                    </a:cubicBezTo>
                    <a:lnTo>
                      <a:pt x="17893" y="6125"/>
                    </a:lnTo>
                    <a:cubicBezTo>
                      <a:pt x="17893" y="5698"/>
                      <a:pt x="18245" y="5349"/>
                      <a:pt x="18672" y="5349"/>
                    </a:cubicBezTo>
                    <a:lnTo>
                      <a:pt x="19591" y="5349"/>
                    </a:lnTo>
                    <a:cubicBezTo>
                      <a:pt x="20018" y="5349"/>
                      <a:pt x="20366" y="5698"/>
                      <a:pt x="20366" y="6125"/>
                    </a:cubicBezTo>
                    <a:lnTo>
                      <a:pt x="20370" y="22639"/>
                    </a:lnTo>
                    <a:cubicBezTo>
                      <a:pt x="20370" y="24510"/>
                      <a:pt x="19347" y="26226"/>
                      <a:pt x="17706" y="27123"/>
                    </a:cubicBezTo>
                    <a:cubicBezTo>
                      <a:pt x="17574" y="27195"/>
                      <a:pt x="17487" y="27335"/>
                      <a:pt x="17487" y="27489"/>
                    </a:cubicBezTo>
                    <a:lnTo>
                      <a:pt x="17487" y="29802"/>
                    </a:lnTo>
                    <a:lnTo>
                      <a:pt x="6717" y="29802"/>
                    </a:lnTo>
                    <a:lnTo>
                      <a:pt x="6717" y="27489"/>
                    </a:lnTo>
                    <a:cubicBezTo>
                      <a:pt x="6717" y="27335"/>
                      <a:pt x="6635" y="27195"/>
                      <a:pt x="6502" y="27123"/>
                    </a:cubicBezTo>
                    <a:cubicBezTo>
                      <a:pt x="6398" y="27066"/>
                      <a:pt x="6287" y="27001"/>
                      <a:pt x="6168" y="26925"/>
                    </a:cubicBezTo>
                    <a:cubicBezTo>
                      <a:pt x="6157" y="26915"/>
                      <a:pt x="6143" y="26907"/>
                      <a:pt x="6128" y="26900"/>
                    </a:cubicBezTo>
                    <a:cubicBezTo>
                      <a:pt x="5665" y="26670"/>
                      <a:pt x="5263" y="26390"/>
                      <a:pt x="4937" y="26067"/>
                    </a:cubicBezTo>
                    <a:lnTo>
                      <a:pt x="1954" y="21903"/>
                    </a:lnTo>
                    <a:cubicBezTo>
                      <a:pt x="1131" y="20793"/>
                      <a:pt x="877" y="19340"/>
                      <a:pt x="1275" y="18015"/>
                    </a:cubicBezTo>
                    <a:lnTo>
                      <a:pt x="1975" y="15693"/>
                    </a:lnTo>
                    <a:cubicBezTo>
                      <a:pt x="2126" y="15190"/>
                      <a:pt x="2517" y="14823"/>
                      <a:pt x="3001" y="14684"/>
                    </a:cubicBezTo>
                    <a:lnTo>
                      <a:pt x="3001" y="19947"/>
                    </a:lnTo>
                    <a:cubicBezTo>
                      <a:pt x="3001" y="20177"/>
                      <a:pt x="3188" y="20363"/>
                      <a:pt x="3418" y="20363"/>
                    </a:cubicBezTo>
                    <a:cubicBezTo>
                      <a:pt x="3651" y="20363"/>
                      <a:pt x="3838" y="20177"/>
                      <a:pt x="3838" y="19947"/>
                    </a:cubicBezTo>
                    <a:lnTo>
                      <a:pt x="3838" y="2090"/>
                    </a:lnTo>
                    <a:cubicBezTo>
                      <a:pt x="3838" y="1397"/>
                      <a:pt x="4398" y="837"/>
                      <a:pt x="5087" y="837"/>
                    </a:cubicBezTo>
                    <a:close/>
                    <a:moveTo>
                      <a:pt x="18669" y="30637"/>
                    </a:moveTo>
                    <a:lnTo>
                      <a:pt x="18669" y="36299"/>
                    </a:lnTo>
                    <a:lnTo>
                      <a:pt x="5536" y="36299"/>
                    </a:lnTo>
                    <a:lnTo>
                      <a:pt x="5536" y="30637"/>
                    </a:lnTo>
                    <a:close/>
                    <a:moveTo>
                      <a:pt x="5087" y="0"/>
                    </a:moveTo>
                    <a:cubicBezTo>
                      <a:pt x="3939" y="0"/>
                      <a:pt x="3001" y="938"/>
                      <a:pt x="3001" y="2090"/>
                    </a:cubicBezTo>
                    <a:lnTo>
                      <a:pt x="3001" y="13822"/>
                    </a:lnTo>
                    <a:cubicBezTo>
                      <a:pt x="2143" y="13973"/>
                      <a:pt x="1432" y="14590"/>
                      <a:pt x="1174" y="15452"/>
                    </a:cubicBezTo>
                    <a:lnTo>
                      <a:pt x="474" y="17774"/>
                    </a:lnTo>
                    <a:cubicBezTo>
                      <a:pt x="0" y="19350"/>
                      <a:pt x="302" y="21081"/>
                      <a:pt x="1278" y="22399"/>
                    </a:cubicBezTo>
                    <a:lnTo>
                      <a:pt x="4276" y="26584"/>
                    </a:lnTo>
                    <a:cubicBezTo>
                      <a:pt x="4290" y="26602"/>
                      <a:pt x="4305" y="26620"/>
                      <a:pt x="4319" y="26635"/>
                    </a:cubicBezTo>
                    <a:cubicBezTo>
                      <a:pt x="4711" y="27030"/>
                      <a:pt x="5188" y="27367"/>
                      <a:pt x="5733" y="27640"/>
                    </a:cubicBezTo>
                    <a:cubicBezTo>
                      <a:pt x="5783" y="27672"/>
                      <a:pt x="5834" y="27701"/>
                      <a:pt x="5881" y="27729"/>
                    </a:cubicBezTo>
                    <a:lnTo>
                      <a:pt x="5881" y="29802"/>
                    </a:lnTo>
                    <a:lnTo>
                      <a:pt x="5120" y="29802"/>
                    </a:lnTo>
                    <a:cubicBezTo>
                      <a:pt x="4887" y="29802"/>
                      <a:pt x="4700" y="29988"/>
                      <a:pt x="4700" y="30218"/>
                    </a:cubicBezTo>
                    <a:lnTo>
                      <a:pt x="4700" y="36716"/>
                    </a:lnTo>
                    <a:cubicBezTo>
                      <a:pt x="4700" y="36948"/>
                      <a:pt x="4887" y="37135"/>
                      <a:pt x="5120" y="37135"/>
                    </a:cubicBezTo>
                    <a:lnTo>
                      <a:pt x="19088" y="37135"/>
                    </a:lnTo>
                    <a:cubicBezTo>
                      <a:pt x="19318" y="37135"/>
                      <a:pt x="19504" y="36948"/>
                      <a:pt x="19504" y="36716"/>
                    </a:cubicBezTo>
                    <a:lnTo>
                      <a:pt x="19504" y="30218"/>
                    </a:lnTo>
                    <a:cubicBezTo>
                      <a:pt x="19504" y="29988"/>
                      <a:pt x="19318" y="29802"/>
                      <a:pt x="19088" y="29802"/>
                    </a:cubicBezTo>
                    <a:lnTo>
                      <a:pt x="18324" y="29802"/>
                    </a:lnTo>
                    <a:lnTo>
                      <a:pt x="18324" y="27734"/>
                    </a:lnTo>
                    <a:cubicBezTo>
                      <a:pt x="20108" y="26660"/>
                      <a:pt x="21206" y="24732"/>
                      <a:pt x="21206" y="22639"/>
                    </a:cubicBezTo>
                    <a:lnTo>
                      <a:pt x="21203" y="6125"/>
                    </a:lnTo>
                    <a:cubicBezTo>
                      <a:pt x="21203" y="5235"/>
                      <a:pt x="20481" y="4514"/>
                      <a:pt x="19591" y="4514"/>
                    </a:cubicBezTo>
                    <a:lnTo>
                      <a:pt x="18672" y="4514"/>
                    </a:lnTo>
                    <a:cubicBezTo>
                      <a:pt x="17781" y="4514"/>
                      <a:pt x="17057" y="5235"/>
                      <a:pt x="17057" y="6125"/>
                    </a:cubicBezTo>
                    <a:lnTo>
                      <a:pt x="17057" y="8025"/>
                    </a:lnTo>
                    <a:cubicBezTo>
                      <a:pt x="16704" y="7676"/>
                      <a:pt x="16220" y="7460"/>
                      <a:pt x="15685" y="7460"/>
                    </a:cubicBezTo>
                    <a:lnTo>
                      <a:pt x="14343" y="7460"/>
                    </a:lnTo>
                    <a:cubicBezTo>
                      <a:pt x="13753" y="7460"/>
                      <a:pt x="13226" y="7723"/>
                      <a:pt x="12867" y="8132"/>
                    </a:cubicBezTo>
                    <a:cubicBezTo>
                      <a:pt x="12651" y="7288"/>
                      <a:pt x="11884" y="6660"/>
                      <a:pt x="10971" y="6660"/>
                    </a:cubicBezTo>
                    <a:lnTo>
                      <a:pt x="9629" y="6660"/>
                    </a:lnTo>
                    <a:cubicBezTo>
                      <a:pt x="9094" y="6660"/>
                      <a:pt x="8609" y="6875"/>
                      <a:pt x="8257" y="7223"/>
                    </a:cubicBezTo>
                    <a:lnTo>
                      <a:pt x="8257" y="2090"/>
                    </a:lnTo>
                    <a:cubicBezTo>
                      <a:pt x="8257" y="938"/>
                      <a:pt x="7321" y="0"/>
                      <a:pt x="6171" y="0"/>
                    </a:cubicBezTo>
                    <a:close/>
                  </a:path>
                </a:pathLst>
              </a:custGeom>
              <a:solidFill>
                <a:srgbClr val="2423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0" name="Google Shape;1160;p38"/>
          <p:cNvGrpSpPr/>
          <p:nvPr/>
        </p:nvGrpSpPr>
        <p:grpSpPr>
          <a:xfrm>
            <a:off x="5513725" y="2561325"/>
            <a:ext cx="616150" cy="964650"/>
            <a:chOff x="5513725" y="2561325"/>
            <a:chExt cx="616150" cy="964650"/>
          </a:xfrm>
        </p:grpSpPr>
        <p:sp>
          <p:nvSpPr>
            <p:cNvPr id="1161" name="Google Shape;1161;p38"/>
            <p:cNvSpPr/>
            <p:nvPr/>
          </p:nvSpPr>
          <p:spPr>
            <a:xfrm>
              <a:off x="5757200" y="3276700"/>
              <a:ext cx="290200" cy="76325"/>
            </a:xfrm>
            <a:custGeom>
              <a:avLst/>
              <a:gdLst/>
              <a:ahLst/>
              <a:cxnLst/>
              <a:rect l="l" t="t" r="r" b="b"/>
              <a:pathLst>
                <a:path w="11608" h="3053" extrusionOk="0">
                  <a:moveTo>
                    <a:pt x="1" y="1"/>
                  </a:moveTo>
                  <a:lnTo>
                    <a:pt x="1" y="3053"/>
                  </a:lnTo>
                  <a:lnTo>
                    <a:pt x="11608" y="3053"/>
                  </a:lnTo>
                  <a:lnTo>
                    <a:pt x="11608" y="1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5727675" y="3353000"/>
              <a:ext cx="349250" cy="162475"/>
            </a:xfrm>
            <a:custGeom>
              <a:avLst/>
              <a:gdLst/>
              <a:ahLst/>
              <a:cxnLst/>
              <a:rect l="l" t="t" r="r" b="b"/>
              <a:pathLst>
                <a:path w="13970" h="6499" extrusionOk="0">
                  <a:moveTo>
                    <a:pt x="1" y="1"/>
                  </a:moveTo>
                  <a:lnTo>
                    <a:pt x="1" y="6498"/>
                  </a:lnTo>
                  <a:lnTo>
                    <a:pt x="13970" y="6498"/>
                  </a:lnTo>
                  <a:lnTo>
                    <a:pt x="13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6017850" y="3353000"/>
              <a:ext cx="59075" cy="162475"/>
            </a:xfrm>
            <a:custGeom>
              <a:avLst/>
              <a:gdLst/>
              <a:ahLst/>
              <a:cxnLst/>
              <a:rect l="l" t="t" r="r" b="b"/>
              <a:pathLst>
                <a:path w="2363" h="6499" extrusionOk="0">
                  <a:moveTo>
                    <a:pt x="0" y="1"/>
                  </a:moveTo>
                  <a:lnTo>
                    <a:pt x="0" y="6498"/>
                  </a:lnTo>
                  <a:lnTo>
                    <a:pt x="2363" y="6498"/>
                  </a:lnTo>
                  <a:lnTo>
                    <a:pt x="236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5521075" y="2571825"/>
              <a:ext cx="598300" cy="729775"/>
            </a:xfrm>
            <a:custGeom>
              <a:avLst/>
              <a:gdLst/>
              <a:ahLst/>
              <a:cxnLst/>
              <a:rect l="l" t="t" r="r" b="b"/>
              <a:pathLst>
                <a:path w="23932" h="29191" extrusionOk="0">
                  <a:moveTo>
                    <a:pt x="12946" y="0"/>
                  </a:moveTo>
                  <a:cubicBezTo>
                    <a:pt x="12027" y="0"/>
                    <a:pt x="11277" y="747"/>
                    <a:pt x="11277" y="1670"/>
                  </a:cubicBezTo>
                  <a:lnTo>
                    <a:pt x="11277" y="14435"/>
                  </a:lnTo>
                  <a:lnTo>
                    <a:pt x="10982" y="14435"/>
                  </a:lnTo>
                  <a:lnTo>
                    <a:pt x="10982" y="10422"/>
                  </a:lnTo>
                  <a:cubicBezTo>
                    <a:pt x="10982" y="9499"/>
                    <a:pt x="10236" y="8752"/>
                    <a:pt x="9317" y="8752"/>
                  </a:cubicBezTo>
                  <a:lnTo>
                    <a:pt x="3508" y="8752"/>
                  </a:lnTo>
                  <a:cubicBezTo>
                    <a:pt x="2165" y="8752"/>
                    <a:pt x="1077" y="9840"/>
                    <a:pt x="1077" y="11183"/>
                  </a:cubicBezTo>
                  <a:lnTo>
                    <a:pt x="1077" y="14730"/>
                  </a:lnTo>
                  <a:cubicBezTo>
                    <a:pt x="1077" y="15653"/>
                    <a:pt x="1824" y="16399"/>
                    <a:pt x="2747" y="16399"/>
                  </a:cubicBezTo>
                  <a:lnTo>
                    <a:pt x="3827" y="16399"/>
                  </a:lnTo>
                  <a:cubicBezTo>
                    <a:pt x="4750" y="16399"/>
                    <a:pt x="5497" y="15653"/>
                    <a:pt x="5497" y="14730"/>
                  </a:cubicBezTo>
                  <a:lnTo>
                    <a:pt x="5497" y="13732"/>
                  </a:lnTo>
                  <a:cubicBezTo>
                    <a:pt x="5497" y="13423"/>
                    <a:pt x="5748" y="13172"/>
                    <a:pt x="6057" y="13172"/>
                  </a:cubicBezTo>
                  <a:cubicBezTo>
                    <a:pt x="6337" y="13172"/>
                    <a:pt x="6563" y="13398"/>
                    <a:pt x="6563" y="13681"/>
                  </a:cubicBezTo>
                  <a:lnTo>
                    <a:pt x="6563" y="14435"/>
                  </a:lnTo>
                  <a:lnTo>
                    <a:pt x="6563" y="18195"/>
                  </a:lnTo>
                  <a:lnTo>
                    <a:pt x="5881" y="17512"/>
                  </a:lnTo>
                  <a:cubicBezTo>
                    <a:pt x="5219" y="16850"/>
                    <a:pt x="4351" y="16519"/>
                    <a:pt x="3482" y="16519"/>
                  </a:cubicBezTo>
                  <a:cubicBezTo>
                    <a:pt x="2614" y="16519"/>
                    <a:pt x="1745" y="16850"/>
                    <a:pt x="1082" y="17512"/>
                  </a:cubicBezTo>
                  <a:lnTo>
                    <a:pt x="500" y="18097"/>
                  </a:lnTo>
                  <a:cubicBezTo>
                    <a:pt x="0" y="18593"/>
                    <a:pt x="0" y="19401"/>
                    <a:pt x="500" y="19900"/>
                  </a:cubicBezTo>
                  <a:lnTo>
                    <a:pt x="8347" y="27747"/>
                  </a:lnTo>
                  <a:cubicBezTo>
                    <a:pt x="8720" y="28121"/>
                    <a:pt x="9148" y="28405"/>
                    <a:pt x="9604" y="28602"/>
                  </a:cubicBezTo>
                  <a:cubicBezTo>
                    <a:pt x="10351" y="28978"/>
                    <a:pt x="11194" y="29190"/>
                    <a:pt x="12088" y="29190"/>
                  </a:cubicBezTo>
                  <a:lnTo>
                    <a:pt x="18410" y="29190"/>
                  </a:lnTo>
                  <a:cubicBezTo>
                    <a:pt x="21458" y="29190"/>
                    <a:pt x="23931" y="26721"/>
                    <a:pt x="23931" y="23669"/>
                  </a:cubicBezTo>
                  <a:lnTo>
                    <a:pt x="23931" y="14435"/>
                  </a:lnTo>
                  <a:lnTo>
                    <a:pt x="23931" y="7155"/>
                  </a:lnTo>
                  <a:cubicBezTo>
                    <a:pt x="23931" y="6495"/>
                    <a:pt x="23397" y="5960"/>
                    <a:pt x="22736" y="5960"/>
                  </a:cubicBezTo>
                  <a:lnTo>
                    <a:pt x="21817" y="5960"/>
                  </a:lnTo>
                  <a:cubicBezTo>
                    <a:pt x="21157" y="5960"/>
                    <a:pt x="20622" y="6495"/>
                    <a:pt x="20622" y="7155"/>
                  </a:cubicBezTo>
                  <a:lnTo>
                    <a:pt x="20622" y="14435"/>
                  </a:lnTo>
                  <a:lnTo>
                    <a:pt x="20410" y="14435"/>
                  </a:lnTo>
                  <a:lnTo>
                    <a:pt x="20410" y="3798"/>
                  </a:lnTo>
                  <a:cubicBezTo>
                    <a:pt x="20410" y="2876"/>
                    <a:pt x="19663" y="2129"/>
                    <a:pt x="18744" y="2129"/>
                  </a:cubicBezTo>
                  <a:lnTo>
                    <a:pt x="17660" y="2129"/>
                  </a:lnTo>
                  <a:cubicBezTo>
                    <a:pt x="16741" y="2129"/>
                    <a:pt x="15991" y="2876"/>
                    <a:pt x="15991" y="3798"/>
                  </a:cubicBezTo>
                  <a:lnTo>
                    <a:pt x="15991" y="14435"/>
                  </a:lnTo>
                  <a:lnTo>
                    <a:pt x="15696" y="14435"/>
                  </a:lnTo>
                  <a:lnTo>
                    <a:pt x="15696" y="1670"/>
                  </a:lnTo>
                  <a:cubicBezTo>
                    <a:pt x="15696" y="747"/>
                    <a:pt x="14949" y="0"/>
                    <a:pt x="14031" y="0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5567650" y="2984800"/>
              <a:ext cx="117525" cy="102300"/>
            </a:xfrm>
            <a:custGeom>
              <a:avLst/>
              <a:gdLst/>
              <a:ahLst/>
              <a:cxnLst/>
              <a:rect l="l" t="t" r="r" b="b"/>
              <a:pathLst>
                <a:path w="4701" h="4092" extrusionOk="0">
                  <a:moveTo>
                    <a:pt x="1622" y="1"/>
                  </a:moveTo>
                  <a:cubicBezTo>
                    <a:pt x="1064" y="1"/>
                    <a:pt x="506" y="138"/>
                    <a:pt x="1" y="412"/>
                  </a:cubicBezTo>
                  <a:cubicBezTo>
                    <a:pt x="726" y="501"/>
                    <a:pt x="1429" y="821"/>
                    <a:pt x="1986" y="1377"/>
                  </a:cubicBezTo>
                  <a:lnTo>
                    <a:pt x="4700" y="4091"/>
                  </a:lnTo>
                  <a:lnTo>
                    <a:pt x="4700" y="1676"/>
                  </a:lnTo>
                  <a:lnTo>
                    <a:pt x="4018" y="993"/>
                  </a:lnTo>
                  <a:cubicBezTo>
                    <a:pt x="3356" y="332"/>
                    <a:pt x="2490" y="1"/>
                    <a:pt x="1622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5945325" y="2720800"/>
              <a:ext cx="174050" cy="580800"/>
            </a:xfrm>
            <a:custGeom>
              <a:avLst/>
              <a:gdLst/>
              <a:ahLst/>
              <a:cxnLst/>
              <a:rect l="l" t="t" r="r" b="b"/>
              <a:pathLst>
                <a:path w="6962" h="23232" extrusionOk="0">
                  <a:moveTo>
                    <a:pt x="4847" y="1"/>
                  </a:moveTo>
                  <a:cubicBezTo>
                    <a:pt x="4757" y="1"/>
                    <a:pt x="4671" y="11"/>
                    <a:pt x="4588" y="29"/>
                  </a:cubicBezTo>
                  <a:cubicBezTo>
                    <a:pt x="5123" y="148"/>
                    <a:pt x="5522" y="625"/>
                    <a:pt x="5522" y="1196"/>
                  </a:cubicBezTo>
                  <a:lnTo>
                    <a:pt x="5522" y="8476"/>
                  </a:lnTo>
                  <a:lnTo>
                    <a:pt x="5526" y="8476"/>
                  </a:lnTo>
                  <a:lnTo>
                    <a:pt x="5526" y="17710"/>
                  </a:lnTo>
                  <a:cubicBezTo>
                    <a:pt x="5526" y="20762"/>
                    <a:pt x="3052" y="23231"/>
                    <a:pt x="0" y="23231"/>
                  </a:cubicBezTo>
                  <a:lnTo>
                    <a:pt x="1440" y="23231"/>
                  </a:lnTo>
                  <a:cubicBezTo>
                    <a:pt x="4488" y="23231"/>
                    <a:pt x="6961" y="20762"/>
                    <a:pt x="6961" y="17710"/>
                  </a:cubicBezTo>
                  <a:lnTo>
                    <a:pt x="6961" y="8476"/>
                  </a:lnTo>
                  <a:lnTo>
                    <a:pt x="6961" y="1196"/>
                  </a:lnTo>
                  <a:cubicBezTo>
                    <a:pt x="6961" y="536"/>
                    <a:pt x="6427" y="1"/>
                    <a:pt x="5766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5579425" y="2901125"/>
              <a:ext cx="93100" cy="80675"/>
            </a:xfrm>
            <a:custGeom>
              <a:avLst/>
              <a:gdLst/>
              <a:ahLst/>
              <a:cxnLst/>
              <a:rect l="l" t="t" r="r" b="b"/>
              <a:pathLst>
                <a:path w="3724" h="3227" extrusionOk="0">
                  <a:moveTo>
                    <a:pt x="1817" y="0"/>
                  </a:moveTo>
                  <a:cubicBezTo>
                    <a:pt x="1508" y="0"/>
                    <a:pt x="1257" y="251"/>
                    <a:pt x="1257" y="560"/>
                  </a:cubicBezTo>
                  <a:lnTo>
                    <a:pt x="1257" y="1558"/>
                  </a:lnTo>
                  <a:cubicBezTo>
                    <a:pt x="1257" y="2337"/>
                    <a:pt x="721" y="2990"/>
                    <a:pt x="0" y="3174"/>
                  </a:cubicBezTo>
                  <a:cubicBezTo>
                    <a:pt x="133" y="3205"/>
                    <a:pt x="269" y="3227"/>
                    <a:pt x="413" y="3227"/>
                  </a:cubicBezTo>
                  <a:lnTo>
                    <a:pt x="1493" y="3227"/>
                  </a:lnTo>
                  <a:cubicBezTo>
                    <a:pt x="2416" y="3227"/>
                    <a:pt x="3163" y="2481"/>
                    <a:pt x="3163" y="1558"/>
                  </a:cubicBezTo>
                  <a:lnTo>
                    <a:pt x="3163" y="560"/>
                  </a:lnTo>
                  <a:cubicBezTo>
                    <a:pt x="3163" y="251"/>
                    <a:pt x="3414" y="0"/>
                    <a:pt x="3723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5513725" y="2561325"/>
              <a:ext cx="616150" cy="964650"/>
            </a:xfrm>
            <a:custGeom>
              <a:avLst/>
              <a:gdLst/>
              <a:ahLst/>
              <a:cxnLst/>
              <a:rect l="l" t="t" r="r" b="b"/>
              <a:pathLst>
                <a:path w="24646" h="38586" extrusionOk="0">
                  <a:moveTo>
                    <a:pt x="6351" y="14012"/>
                  </a:moveTo>
                  <a:cubicBezTo>
                    <a:pt x="6401" y="14012"/>
                    <a:pt x="6441" y="14051"/>
                    <a:pt x="6441" y="14101"/>
                  </a:cubicBezTo>
                  <a:lnTo>
                    <a:pt x="6441" y="17606"/>
                  </a:lnTo>
                  <a:cubicBezTo>
                    <a:pt x="6107" y="17279"/>
                    <a:pt x="5734" y="17031"/>
                    <a:pt x="5331" y="16852"/>
                  </a:cubicBezTo>
                  <a:cubicBezTo>
                    <a:pt x="5863" y="16471"/>
                    <a:pt x="6211" y="15850"/>
                    <a:pt x="6211" y="15150"/>
                  </a:cubicBezTo>
                  <a:lnTo>
                    <a:pt x="6211" y="14152"/>
                  </a:lnTo>
                  <a:cubicBezTo>
                    <a:pt x="6211" y="14073"/>
                    <a:pt x="6272" y="14012"/>
                    <a:pt x="6351" y="14012"/>
                  </a:cubicBezTo>
                  <a:close/>
                  <a:moveTo>
                    <a:pt x="14325" y="841"/>
                  </a:moveTo>
                  <a:cubicBezTo>
                    <a:pt x="15010" y="841"/>
                    <a:pt x="15574" y="1401"/>
                    <a:pt x="15574" y="2090"/>
                  </a:cubicBezTo>
                  <a:lnTo>
                    <a:pt x="15574" y="14855"/>
                  </a:lnTo>
                  <a:cubicBezTo>
                    <a:pt x="15574" y="15085"/>
                    <a:pt x="15760" y="15272"/>
                    <a:pt x="15990" y="15272"/>
                  </a:cubicBezTo>
                  <a:lnTo>
                    <a:pt x="16285" y="15272"/>
                  </a:lnTo>
                  <a:cubicBezTo>
                    <a:pt x="16518" y="15272"/>
                    <a:pt x="16704" y="15085"/>
                    <a:pt x="16704" y="14855"/>
                  </a:cubicBezTo>
                  <a:lnTo>
                    <a:pt x="16704" y="4218"/>
                  </a:lnTo>
                  <a:cubicBezTo>
                    <a:pt x="16704" y="3529"/>
                    <a:pt x="17264" y="2969"/>
                    <a:pt x="17954" y="2969"/>
                  </a:cubicBezTo>
                  <a:lnTo>
                    <a:pt x="19038" y="2969"/>
                  </a:lnTo>
                  <a:cubicBezTo>
                    <a:pt x="19723" y="2969"/>
                    <a:pt x="20288" y="3529"/>
                    <a:pt x="20288" y="4218"/>
                  </a:cubicBezTo>
                  <a:lnTo>
                    <a:pt x="20288" y="14855"/>
                  </a:lnTo>
                  <a:cubicBezTo>
                    <a:pt x="20288" y="15085"/>
                    <a:pt x="20474" y="15272"/>
                    <a:pt x="20704" y="15272"/>
                  </a:cubicBezTo>
                  <a:lnTo>
                    <a:pt x="20916" y="15272"/>
                  </a:lnTo>
                  <a:cubicBezTo>
                    <a:pt x="21145" y="15272"/>
                    <a:pt x="21335" y="15085"/>
                    <a:pt x="21335" y="14855"/>
                  </a:cubicBezTo>
                  <a:lnTo>
                    <a:pt x="21335" y="7575"/>
                  </a:lnTo>
                  <a:cubicBezTo>
                    <a:pt x="21335" y="7147"/>
                    <a:pt x="21683" y="6799"/>
                    <a:pt x="22111" y="6799"/>
                  </a:cubicBezTo>
                  <a:lnTo>
                    <a:pt x="23030" y="6799"/>
                  </a:lnTo>
                  <a:cubicBezTo>
                    <a:pt x="23457" y="6799"/>
                    <a:pt x="23806" y="7147"/>
                    <a:pt x="23806" y="7575"/>
                  </a:cubicBezTo>
                  <a:lnTo>
                    <a:pt x="23806" y="24089"/>
                  </a:lnTo>
                  <a:cubicBezTo>
                    <a:pt x="23806" y="25960"/>
                    <a:pt x="22786" y="27675"/>
                    <a:pt x="21145" y="28573"/>
                  </a:cubicBezTo>
                  <a:cubicBezTo>
                    <a:pt x="21009" y="28644"/>
                    <a:pt x="20926" y="28785"/>
                    <a:pt x="20926" y="28939"/>
                  </a:cubicBezTo>
                  <a:lnTo>
                    <a:pt x="20926" y="31247"/>
                  </a:lnTo>
                  <a:lnTo>
                    <a:pt x="10160" y="31247"/>
                  </a:lnTo>
                  <a:lnTo>
                    <a:pt x="10160" y="28943"/>
                  </a:lnTo>
                  <a:cubicBezTo>
                    <a:pt x="10160" y="28785"/>
                    <a:pt x="10066" y="28638"/>
                    <a:pt x="9923" y="28566"/>
                  </a:cubicBezTo>
                  <a:cubicBezTo>
                    <a:pt x="9550" y="28386"/>
                    <a:pt x="9220" y="28153"/>
                    <a:pt x="8940" y="27873"/>
                  </a:cubicBezTo>
                  <a:lnTo>
                    <a:pt x="1088" y="20022"/>
                  </a:lnTo>
                  <a:cubicBezTo>
                    <a:pt x="927" y="19860"/>
                    <a:pt x="837" y="19645"/>
                    <a:pt x="837" y="19418"/>
                  </a:cubicBezTo>
                  <a:cubicBezTo>
                    <a:pt x="837" y="19188"/>
                    <a:pt x="927" y="18973"/>
                    <a:pt x="1088" y="18812"/>
                  </a:cubicBezTo>
                  <a:lnTo>
                    <a:pt x="1673" y="18230"/>
                  </a:lnTo>
                  <a:cubicBezTo>
                    <a:pt x="2253" y="17650"/>
                    <a:pt x="3015" y="17360"/>
                    <a:pt x="3777" y="17360"/>
                  </a:cubicBezTo>
                  <a:cubicBezTo>
                    <a:pt x="4539" y="17360"/>
                    <a:pt x="5301" y="17650"/>
                    <a:pt x="5881" y="18230"/>
                  </a:cubicBezTo>
                  <a:lnTo>
                    <a:pt x="6441" y="18790"/>
                  </a:lnTo>
                  <a:lnTo>
                    <a:pt x="6441" y="21030"/>
                  </a:lnTo>
                  <a:cubicBezTo>
                    <a:pt x="6441" y="21264"/>
                    <a:pt x="6627" y="21450"/>
                    <a:pt x="6857" y="21450"/>
                  </a:cubicBezTo>
                  <a:cubicBezTo>
                    <a:pt x="7091" y="21450"/>
                    <a:pt x="7277" y="21264"/>
                    <a:pt x="7277" y="21030"/>
                  </a:cubicBezTo>
                  <a:lnTo>
                    <a:pt x="7277" y="14101"/>
                  </a:lnTo>
                  <a:cubicBezTo>
                    <a:pt x="7277" y="13685"/>
                    <a:pt x="7004" y="13341"/>
                    <a:pt x="6631" y="13218"/>
                  </a:cubicBezTo>
                  <a:cubicBezTo>
                    <a:pt x="6574" y="13190"/>
                    <a:pt x="6509" y="13172"/>
                    <a:pt x="6441" y="13172"/>
                  </a:cubicBezTo>
                  <a:lnTo>
                    <a:pt x="4025" y="13172"/>
                  </a:lnTo>
                  <a:cubicBezTo>
                    <a:pt x="3791" y="13172"/>
                    <a:pt x="3605" y="13359"/>
                    <a:pt x="3605" y="13592"/>
                  </a:cubicBezTo>
                  <a:cubicBezTo>
                    <a:pt x="3605" y="13821"/>
                    <a:pt x="3791" y="14012"/>
                    <a:pt x="4025" y="14012"/>
                  </a:cubicBezTo>
                  <a:lnTo>
                    <a:pt x="5385" y="14012"/>
                  </a:lnTo>
                  <a:cubicBezTo>
                    <a:pt x="5378" y="14055"/>
                    <a:pt x="5371" y="14101"/>
                    <a:pt x="5371" y="14152"/>
                  </a:cubicBezTo>
                  <a:lnTo>
                    <a:pt x="5371" y="15150"/>
                  </a:lnTo>
                  <a:cubicBezTo>
                    <a:pt x="5371" y="15839"/>
                    <a:pt x="4811" y="16399"/>
                    <a:pt x="4121" y="16399"/>
                  </a:cubicBezTo>
                  <a:lnTo>
                    <a:pt x="3041" y="16399"/>
                  </a:lnTo>
                  <a:cubicBezTo>
                    <a:pt x="2352" y="16399"/>
                    <a:pt x="1792" y="15839"/>
                    <a:pt x="1792" y="15150"/>
                  </a:cubicBezTo>
                  <a:lnTo>
                    <a:pt x="1792" y="11603"/>
                  </a:lnTo>
                  <a:cubicBezTo>
                    <a:pt x="1792" y="10494"/>
                    <a:pt x="2693" y="9593"/>
                    <a:pt x="3802" y="9593"/>
                  </a:cubicBezTo>
                  <a:lnTo>
                    <a:pt x="9611" y="9593"/>
                  </a:lnTo>
                  <a:cubicBezTo>
                    <a:pt x="10300" y="9593"/>
                    <a:pt x="10860" y="10153"/>
                    <a:pt x="10860" y="10842"/>
                  </a:cubicBezTo>
                  <a:lnTo>
                    <a:pt x="10860" y="14855"/>
                  </a:lnTo>
                  <a:cubicBezTo>
                    <a:pt x="10860" y="15085"/>
                    <a:pt x="11047" y="15272"/>
                    <a:pt x="11276" y="15272"/>
                  </a:cubicBezTo>
                  <a:lnTo>
                    <a:pt x="11571" y="15272"/>
                  </a:lnTo>
                  <a:cubicBezTo>
                    <a:pt x="11804" y="15272"/>
                    <a:pt x="11990" y="15085"/>
                    <a:pt x="11990" y="14855"/>
                  </a:cubicBezTo>
                  <a:lnTo>
                    <a:pt x="11990" y="2090"/>
                  </a:lnTo>
                  <a:cubicBezTo>
                    <a:pt x="11990" y="1401"/>
                    <a:pt x="12550" y="841"/>
                    <a:pt x="13240" y="841"/>
                  </a:cubicBezTo>
                  <a:close/>
                  <a:moveTo>
                    <a:pt x="22107" y="32087"/>
                  </a:moveTo>
                  <a:lnTo>
                    <a:pt x="22107" y="37749"/>
                  </a:lnTo>
                  <a:lnTo>
                    <a:pt x="8975" y="37749"/>
                  </a:lnTo>
                  <a:lnTo>
                    <a:pt x="8975" y="32087"/>
                  </a:lnTo>
                  <a:close/>
                  <a:moveTo>
                    <a:pt x="13240" y="0"/>
                  </a:moveTo>
                  <a:cubicBezTo>
                    <a:pt x="12091" y="0"/>
                    <a:pt x="11155" y="937"/>
                    <a:pt x="11155" y="2090"/>
                  </a:cubicBezTo>
                  <a:lnTo>
                    <a:pt x="11155" y="9438"/>
                  </a:lnTo>
                  <a:cubicBezTo>
                    <a:pt x="10770" y="9018"/>
                    <a:pt x="10221" y="8753"/>
                    <a:pt x="9611" y="8753"/>
                  </a:cubicBezTo>
                  <a:lnTo>
                    <a:pt x="3802" y="8753"/>
                  </a:lnTo>
                  <a:cubicBezTo>
                    <a:pt x="2229" y="8753"/>
                    <a:pt x="952" y="10030"/>
                    <a:pt x="952" y="11603"/>
                  </a:cubicBezTo>
                  <a:lnTo>
                    <a:pt x="952" y="15150"/>
                  </a:lnTo>
                  <a:cubicBezTo>
                    <a:pt x="952" y="15922"/>
                    <a:pt x="1376" y="16597"/>
                    <a:pt x="2000" y="16959"/>
                  </a:cubicBezTo>
                  <a:cubicBezTo>
                    <a:pt x="1669" y="17132"/>
                    <a:pt x="1357" y="17357"/>
                    <a:pt x="1081" y="17637"/>
                  </a:cubicBezTo>
                  <a:lnTo>
                    <a:pt x="496" y="18219"/>
                  </a:lnTo>
                  <a:cubicBezTo>
                    <a:pt x="176" y="18539"/>
                    <a:pt x="0" y="18966"/>
                    <a:pt x="0" y="19418"/>
                  </a:cubicBezTo>
                  <a:cubicBezTo>
                    <a:pt x="0" y="19871"/>
                    <a:pt x="176" y="20295"/>
                    <a:pt x="496" y="20614"/>
                  </a:cubicBezTo>
                  <a:lnTo>
                    <a:pt x="8347" y="28465"/>
                  </a:lnTo>
                  <a:cubicBezTo>
                    <a:pt x="8630" y="28752"/>
                    <a:pt x="8958" y="28997"/>
                    <a:pt x="9319" y="29198"/>
                  </a:cubicBezTo>
                  <a:lnTo>
                    <a:pt x="9319" y="31247"/>
                  </a:lnTo>
                  <a:lnTo>
                    <a:pt x="8559" y="31247"/>
                  </a:lnTo>
                  <a:cubicBezTo>
                    <a:pt x="8325" y="31247"/>
                    <a:pt x="8139" y="31438"/>
                    <a:pt x="8139" y="31668"/>
                  </a:cubicBezTo>
                  <a:lnTo>
                    <a:pt x="8139" y="38165"/>
                  </a:lnTo>
                  <a:cubicBezTo>
                    <a:pt x="8139" y="38399"/>
                    <a:pt x="8325" y="38586"/>
                    <a:pt x="8559" y="38586"/>
                  </a:cubicBezTo>
                  <a:lnTo>
                    <a:pt x="22528" y="38586"/>
                  </a:lnTo>
                  <a:cubicBezTo>
                    <a:pt x="22757" y="38586"/>
                    <a:pt x="22947" y="38399"/>
                    <a:pt x="22947" y="38165"/>
                  </a:cubicBezTo>
                  <a:lnTo>
                    <a:pt x="22947" y="31668"/>
                  </a:lnTo>
                  <a:cubicBezTo>
                    <a:pt x="22947" y="31438"/>
                    <a:pt x="22757" y="31247"/>
                    <a:pt x="22528" y="31247"/>
                  </a:cubicBezTo>
                  <a:lnTo>
                    <a:pt x="21766" y="31247"/>
                  </a:lnTo>
                  <a:lnTo>
                    <a:pt x="21766" y="29183"/>
                  </a:lnTo>
                  <a:cubicBezTo>
                    <a:pt x="23547" y="28110"/>
                    <a:pt x="24646" y="26182"/>
                    <a:pt x="24646" y="24089"/>
                  </a:cubicBezTo>
                  <a:lnTo>
                    <a:pt x="24646" y="7575"/>
                  </a:lnTo>
                  <a:cubicBezTo>
                    <a:pt x="24646" y="6685"/>
                    <a:pt x="23920" y="5959"/>
                    <a:pt x="23030" y="5959"/>
                  </a:cubicBezTo>
                  <a:lnTo>
                    <a:pt x="22111" y="5959"/>
                  </a:lnTo>
                  <a:cubicBezTo>
                    <a:pt x="21741" y="5959"/>
                    <a:pt x="21397" y="6089"/>
                    <a:pt x="21123" y="6301"/>
                  </a:cubicBezTo>
                  <a:lnTo>
                    <a:pt x="21123" y="4218"/>
                  </a:lnTo>
                  <a:cubicBezTo>
                    <a:pt x="21123" y="3066"/>
                    <a:pt x="20187" y="2129"/>
                    <a:pt x="19038" y="2129"/>
                  </a:cubicBezTo>
                  <a:lnTo>
                    <a:pt x="17954" y="2129"/>
                  </a:lnTo>
                  <a:cubicBezTo>
                    <a:pt x="17344" y="2129"/>
                    <a:pt x="16794" y="2395"/>
                    <a:pt x="16410" y="2814"/>
                  </a:cubicBezTo>
                  <a:lnTo>
                    <a:pt x="16410" y="2090"/>
                  </a:lnTo>
                  <a:cubicBezTo>
                    <a:pt x="16410" y="937"/>
                    <a:pt x="15473" y="0"/>
                    <a:pt x="14325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8"/>
          <p:cNvSpPr txBox="1">
            <a:spLocks noGrp="1"/>
          </p:cNvSpPr>
          <p:nvPr>
            <p:ph type="title"/>
          </p:nvPr>
        </p:nvSpPr>
        <p:spPr>
          <a:xfrm>
            <a:off x="573283" y="264288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1088" name="Google Shape;1088;p38"/>
          <p:cNvSpPr txBox="1">
            <a:spLocks noGrp="1"/>
          </p:cNvSpPr>
          <p:nvPr>
            <p:ph type="body" idx="1"/>
          </p:nvPr>
        </p:nvSpPr>
        <p:spPr>
          <a:xfrm>
            <a:off x="796200" y="1152475"/>
            <a:ext cx="3813300" cy="35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 dirty="0">
                <a:solidFill>
                  <a:srgbClr val="242323"/>
                </a:solidFill>
              </a:rPr>
              <a:t> </a:t>
            </a:r>
            <a:endParaRPr lang="en-US" sz="1600" dirty="0">
              <a:solidFill>
                <a:srgbClr val="242323"/>
              </a:solidFill>
            </a:endParaRPr>
          </a:p>
          <a:p>
            <a:pPr marL="501650" lvl="0" indent="-342900" algn="just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42323"/>
                </a:solidFill>
              </a:rPr>
              <a:t>Even though deaf and dumb can learn sign language, it would be difficult for normal people to understand the actual meaning behind the signs. </a:t>
            </a:r>
          </a:p>
          <a:p>
            <a:pPr marL="501650" lvl="0" indent="-342900" algn="just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42323"/>
                </a:solidFill>
              </a:rPr>
              <a:t>This may lead to a communication gap between normal people and specially-abled communities.</a:t>
            </a:r>
          </a:p>
          <a:p>
            <a:pPr marL="501650" lvl="0" indent="-342900" algn="just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42323"/>
                </a:solidFill>
              </a:rPr>
              <a:t>A system that comprehends signs and gestures and communicates information to non-hearing individuals is required since hearing-impaired individuals have difficulty communicating via words.</a:t>
            </a:r>
            <a:endParaRPr sz="1600" dirty="0">
              <a:solidFill>
                <a:srgbClr val="242323"/>
              </a:solidFill>
            </a:endParaRPr>
          </a:p>
        </p:txBody>
      </p:sp>
      <p:grpSp>
        <p:nvGrpSpPr>
          <p:cNvPr id="1089" name="Google Shape;1089;p38"/>
          <p:cNvGrpSpPr/>
          <p:nvPr/>
        </p:nvGrpSpPr>
        <p:grpSpPr>
          <a:xfrm>
            <a:off x="5507425" y="3660950"/>
            <a:ext cx="530100" cy="758025"/>
            <a:chOff x="5507425" y="3660950"/>
            <a:chExt cx="530100" cy="758025"/>
          </a:xfrm>
        </p:grpSpPr>
        <p:sp>
          <p:nvSpPr>
            <p:cNvPr id="1090" name="Google Shape;1090;p38"/>
            <p:cNvSpPr/>
            <p:nvPr/>
          </p:nvSpPr>
          <p:spPr>
            <a:xfrm>
              <a:off x="5518300" y="3671425"/>
              <a:ext cx="508725" cy="523200"/>
            </a:xfrm>
            <a:custGeom>
              <a:avLst/>
              <a:gdLst/>
              <a:ahLst/>
              <a:cxnLst/>
              <a:rect l="l" t="t" r="r" b="b"/>
              <a:pathLst>
                <a:path w="20349" h="20928" extrusionOk="0">
                  <a:moveTo>
                    <a:pt x="9234" y="1"/>
                  </a:moveTo>
                  <a:cubicBezTo>
                    <a:pt x="8387" y="1"/>
                    <a:pt x="7698" y="687"/>
                    <a:pt x="7698" y="1537"/>
                  </a:cubicBezTo>
                  <a:lnTo>
                    <a:pt x="7698" y="6172"/>
                  </a:lnTo>
                  <a:lnTo>
                    <a:pt x="7403" y="6172"/>
                  </a:lnTo>
                  <a:lnTo>
                    <a:pt x="7403" y="2015"/>
                  </a:lnTo>
                  <a:cubicBezTo>
                    <a:pt x="7403" y="1167"/>
                    <a:pt x="6714" y="478"/>
                    <a:pt x="5862" y="478"/>
                  </a:cubicBezTo>
                  <a:lnTo>
                    <a:pt x="4520" y="478"/>
                  </a:lnTo>
                  <a:cubicBezTo>
                    <a:pt x="3673" y="478"/>
                    <a:pt x="2984" y="1167"/>
                    <a:pt x="2984" y="2015"/>
                  </a:cubicBezTo>
                  <a:lnTo>
                    <a:pt x="2984" y="6707"/>
                  </a:lnTo>
                  <a:cubicBezTo>
                    <a:pt x="2133" y="6707"/>
                    <a:pt x="1386" y="7263"/>
                    <a:pt x="1142" y="8075"/>
                  </a:cubicBezTo>
                  <a:lnTo>
                    <a:pt x="442" y="10398"/>
                  </a:lnTo>
                  <a:cubicBezTo>
                    <a:pt x="0" y="11855"/>
                    <a:pt x="277" y="13435"/>
                    <a:pt x="1185" y="14655"/>
                  </a:cubicBezTo>
                  <a:lnTo>
                    <a:pt x="3870" y="18407"/>
                  </a:lnTo>
                  <a:cubicBezTo>
                    <a:pt x="3963" y="18550"/>
                    <a:pt x="4061" y="18687"/>
                    <a:pt x="4165" y="18816"/>
                  </a:cubicBezTo>
                  <a:lnTo>
                    <a:pt x="4182" y="18841"/>
                  </a:lnTo>
                  <a:cubicBezTo>
                    <a:pt x="4182" y="18845"/>
                    <a:pt x="4187" y="18848"/>
                    <a:pt x="4190" y="18848"/>
                  </a:cubicBezTo>
                  <a:cubicBezTo>
                    <a:pt x="5202" y="20116"/>
                    <a:pt x="6757" y="20927"/>
                    <a:pt x="8505" y="20927"/>
                  </a:cubicBezTo>
                  <a:lnTo>
                    <a:pt x="14827" y="20927"/>
                  </a:lnTo>
                  <a:cubicBezTo>
                    <a:pt x="17878" y="20927"/>
                    <a:pt x="20348" y="18457"/>
                    <a:pt x="20348" y="15405"/>
                  </a:cubicBezTo>
                  <a:lnTo>
                    <a:pt x="20348" y="3192"/>
                  </a:lnTo>
                  <a:cubicBezTo>
                    <a:pt x="20348" y="2532"/>
                    <a:pt x="19813" y="1994"/>
                    <a:pt x="19153" y="1994"/>
                  </a:cubicBezTo>
                  <a:lnTo>
                    <a:pt x="18238" y="1994"/>
                  </a:lnTo>
                  <a:cubicBezTo>
                    <a:pt x="17577" y="1994"/>
                    <a:pt x="17038" y="2532"/>
                    <a:pt x="17038" y="3192"/>
                  </a:cubicBezTo>
                  <a:lnTo>
                    <a:pt x="17038" y="6172"/>
                  </a:lnTo>
                  <a:lnTo>
                    <a:pt x="16831" y="6172"/>
                  </a:lnTo>
                  <a:lnTo>
                    <a:pt x="16831" y="2338"/>
                  </a:lnTo>
                  <a:cubicBezTo>
                    <a:pt x="16831" y="1487"/>
                    <a:pt x="16141" y="798"/>
                    <a:pt x="15290" y="798"/>
                  </a:cubicBezTo>
                  <a:lnTo>
                    <a:pt x="13948" y="798"/>
                  </a:lnTo>
                  <a:cubicBezTo>
                    <a:pt x="13100" y="798"/>
                    <a:pt x="12411" y="1487"/>
                    <a:pt x="12411" y="2338"/>
                  </a:cubicBezTo>
                  <a:lnTo>
                    <a:pt x="12411" y="6172"/>
                  </a:lnTo>
                  <a:lnTo>
                    <a:pt x="12117" y="6172"/>
                  </a:lnTo>
                  <a:lnTo>
                    <a:pt x="12117" y="1537"/>
                  </a:lnTo>
                  <a:cubicBezTo>
                    <a:pt x="12117" y="687"/>
                    <a:pt x="11427" y="1"/>
                    <a:pt x="10576" y="1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8"/>
            <p:cNvSpPr/>
            <p:nvPr/>
          </p:nvSpPr>
          <p:spPr>
            <a:xfrm>
              <a:off x="5664850" y="4169725"/>
              <a:ext cx="290175" cy="76325"/>
            </a:xfrm>
            <a:custGeom>
              <a:avLst/>
              <a:gdLst/>
              <a:ahLst/>
              <a:cxnLst/>
              <a:rect l="l" t="t" r="r" b="b"/>
              <a:pathLst>
                <a:path w="11607" h="3053" extrusionOk="0">
                  <a:moveTo>
                    <a:pt x="0" y="0"/>
                  </a:moveTo>
                  <a:lnTo>
                    <a:pt x="0" y="3052"/>
                  </a:lnTo>
                  <a:lnTo>
                    <a:pt x="11607" y="3052"/>
                  </a:lnTo>
                  <a:lnTo>
                    <a:pt x="11607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5635350" y="4246025"/>
              <a:ext cx="349225" cy="162475"/>
            </a:xfrm>
            <a:custGeom>
              <a:avLst/>
              <a:gdLst/>
              <a:ahLst/>
              <a:cxnLst/>
              <a:rect l="l" t="t" r="r" b="b"/>
              <a:pathLst>
                <a:path w="13969" h="6499" extrusionOk="0">
                  <a:moveTo>
                    <a:pt x="0" y="0"/>
                  </a:moveTo>
                  <a:lnTo>
                    <a:pt x="0" y="6498"/>
                  </a:lnTo>
                  <a:lnTo>
                    <a:pt x="13968" y="6498"/>
                  </a:lnTo>
                  <a:lnTo>
                    <a:pt x="139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5925475" y="4246025"/>
              <a:ext cx="59100" cy="162475"/>
            </a:xfrm>
            <a:custGeom>
              <a:avLst/>
              <a:gdLst/>
              <a:ahLst/>
              <a:cxnLst/>
              <a:rect l="l" t="t" r="r" b="b"/>
              <a:pathLst>
                <a:path w="2364" h="6499" extrusionOk="0">
                  <a:moveTo>
                    <a:pt x="1" y="0"/>
                  </a:moveTo>
                  <a:lnTo>
                    <a:pt x="1" y="6498"/>
                  </a:lnTo>
                  <a:lnTo>
                    <a:pt x="2363" y="6498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5853075" y="3721250"/>
              <a:ext cx="173950" cy="473375"/>
            </a:xfrm>
            <a:custGeom>
              <a:avLst/>
              <a:gdLst/>
              <a:ahLst/>
              <a:cxnLst/>
              <a:rect l="l" t="t" r="r" b="b"/>
              <a:pathLst>
                <a:path w="6958" h="18935" extrusionOk="0">
                  <a:moveTo>
                    <a:pt x="4847" y="1"/>
                  </a:moveTo>
                  <a:cubicBezTo>
                    <a:pt x="4757" y="1"/>
                    <a:pt x="4667" y="11"/>
                    <a:pt x="4585" y="33"/>
                  </a:cubicBezTo>
                  <a:cubicBezTo>
                    <a:pt x="5120" y="151"/>
                    <a:pt x="5521" y="629"/>
                    <a:pt x="5521" y="1199"/>
                  </a:cubicBezTo>
                  <a:lnTo>
                    <a:pt x="5521" y="13412"/>
                  </a:lnTo>
                  <a:cubicBezTo>
                    <a:pt x="5521" y="16464"/>
                    <a:pt x="3048" y="18934"/>
                    <a:pt x="0" y="18934"/>
                  </a:cubicBezTo>
                  <a:lnTo>
                    <a:pt x="1436" y="18934"/>
                  </a:lnTo>
                  <a:cubicBezTo>
                    <a:pt x="4487" y="18934"/>
                    <a:pt x="6957" y="16464"/>
                    <a:pt x="6957" y="13412"/>
                  </a:cubicBezTo>
                  <a:lnTo>
                    <a:pt x="6957" y="1199"/>
                  </a:lnTo>
                  <a:cubicBezTo>
                    <a:pt x="6957" y="539"/>
                    <a:pt x="6422" y="1"/>
                    <a:pt x="5762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5537875" y="3839075"/>
              <a:ext cx="55025" cy="127475"/>
            </a:xfrm>
            <a:custGeom>
              <a:avLst/>
              <a:gdLst/>
              <a:ahLst/>
              <a:cxnLst/>
              <a:rect l="l" t="t" r="r" b="b"/>
              <a:pathLst>
                <a:path w="2201" h="5099" extrusionOk="0">
                  <a:moveTo>
                    <a:pt x="2201" y="1"/>
                  </a:moveTo>
                  <a:cubicBezTo>
                    <a:pt x="1350" y="1"/>
                    <a:pt x="603" y="557"/>
                    <a:pt x="359" y="1369"/>
                  </a:cubicBezTo>
                  <a:lnTo>
                    <a:pt x="0" y="2557"/>
                  </a:lnTo>
                  <a:lnTo>
                    <a:pt x="2201" y="5099"/>
                  </a:lnTo>
                  <a:lnTo>
                    <a:pt x="2201" y="1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5507425" y="3660950"/>
              <a:ext cx="530100" cy="758025"/>
            </a:xfrm>
            <a:custGeom>
              <a:avLst/>
              <a:gdLst/>
              <a:ahLst/>
              <a:cxnLst/>
              <a:rect l="l" t="t" r="r" b="b"/>
              <a:pathLst>
                <a:path w="21204" h="30321" extrusionOk="0">
                  <a:moveTo>
                    <a:pt x="11011" y="836"/>
                  </a:moveTo>
                  <a:cubicBezTo>
                    <a:pt x="11629" y="836"/>
                    <a:pt x="12131" y="1339"/>
                    <a:pt x="12131" y="1956"/>
                  </a:cubicBezTo>
                  <a:lnTo>
                    <a:pt x="12131" y="6591"/>
                  </a:lnTo>
                  <a:cubicBezTo>
                    <a:pt x="12131" y="6821"/>
                    <a:pt x="12318" y="7008"/>
                    <a:pt x="12552" y="7008"/>
                  </a:cubicBezTo>
                  <a:lnTo>
                    <a:pt x="12846" y="7008"/>
                  </a:lnTo>
                  <a:cubicBezTo>
                    <a:pt x="13076" y="7008"/>
                    <a:pt x="13263" y="6821"/>
                    <a:pt x="13263" y="6591"/>
                  </a:cubicBezTo>
                  <a:lnTo>
                    <a:pt x="13263" y="2757"/>
                  </a:lnTo>
                  <a:cubicBezTo>
                    <a:pt x="13263" y="2140"/>
                    <a:pt x="13765" y="1637"/>
                    <a:pt x="14383" y="1637"/>
                  </a:cubicBezTo>
                  <a:lnTo>
                    <a:pt x="15725" y="1637"/>
                  </a:lnTo>
                  <a:cubicBezTo>
                    <a:pt x="16343" y="1637"/>
                    <a:pt x="16845" y="2140"/>
                    <a:pt x="16845" y="2757"/>
                  </a:cubicBezTo>
                  <a:lnTo>
                    <a:pt x="16845" y="6591"/>
                  </a:lnTo>
                  <a:cubicBezTo>
                    <a:pt x="16845" y="6821"/>
                    <a:pt x="17032" y="7008"/>
                    <a:pt x="17266" y="7008"/>
                  </a:cubicBezTo>
                  <a:lnTo>
                    <a:pt x="17473" y="7008"/>
                  </a:lnTo>
                  <a:cubicBezTo>
                    <a:pt x="17707" y="7008"/>
                    <a:pt x="17894" y="6821"/>
                    <a:pt x="17894" y="6591"/>
                  </a:cubicBezTo>
                  <a:lnTo>
                    <a:pt x="17894" y="3611"/>
                  </a:lnTo>
                  <a:cubicBezTo>
                    <a:pt x="17894" y="3180"/>
                    <a:pt x="18242" y="2832"/>
                    <a:pt x="18673" y="2832"/>
                  </a:cubicBezTo>
                  <a:lnTo>
                    <a:pt x="19588" y="2832"/>
                  </a:lnTo>
                  <a:cubicBezTo>
                    <a:pt x="20018" y="2832"/>
                    <a:pt x="20367" y="3180"/>
                    <a:pt x="20367" y="3611"/>
                  </a:cubicBezTo>
                  <a:lnTo>
                    <a:pt x="20367" y="15824"/>
                  </a:lnTo>
                  <a:cubicBezTo>
                    <a:pt x="20367" y="17695"/>
                    <a:pt x="19347" y="19411"/>
                    <a:pt x="17703" y="20308"/>
                  </a:cubicBezTo>
                  <a:cubicBezTo>
                    <a:pt x="17571" y="20381"/>
                    <a:pt x="17488" y="20524"/>
                    <a:pt x="17488" y="20674"/>
                  </a:cubicBezTo>
                  <a:lnTo>
                    <a:pt x="17488" y="22987"/>
                  </a:lnTo>
                  <a:lnTo>
                    <a:pt x="6718" y="22987"/>
                  </a:lnTo>
                  <a:lnTo>
                    <a:pt x="6718" y="20674"/>
                  </a:lnTo>
                  <a:cubicBezTo>
                    <a:pt x="6718" y="20524"/>
                    <a:pt x="6632" y="20381"/>
                    <a:pt x="6499" y="20308"/>
                  </a:cubicBezTo>
                  <a:cubicBezTo>
                    <a:pt x="5899" y="19982"/>
                    <a:pt x="5379" y="19544"/>
                    <a:pt x="4952" y="19005"/>
                  </a:cubicBezTo>
                  <a:cubicBezTo>
                    <a:pt x="4948" y="19005"/>
                    <a:pt x="4945" y="18999"/>
                    <a:pt x="4940" y="18994"/>
                  </a:cubicBezTo>
                  <a:cubicBezTo>
                    <a:pt x="4937" y="18987"/>
                    <a:pt x="4930" y="18984"/>
                    <a:pt x="4927" y="18977"/>
                  </a:cubicBezTo>
                  <a:cubicBezTo>
                    <a:pt x="4833" y="18855"/>
                    <a:pt x="4740" y="18729"/>
                    <a:pt x="4657" y="18600"/>
                  </a:cubicBezTo>
                  <a:cubicBezTo>
                    <a:pt x="4653" y="18593"/>
                    <a:pt x="4650" y="18589"/>
                    <a:pt x="4647" y="18582"/>
                  </a:cubicBezTo>
                  <a:lnTo>
                    <a:pt x="1954" y="14827"/>
                  </a:lnTo>
                  <a:cubicBezTo>
                    <a:pt x="1132" y="13713"/>
                    <a:pt x="877" y="12260"/>
                    <a:pt x="1275" y="10935"/>
                  </a:cubicBezTo>
                  <a:lnTo>
                    <a:pt x="1976" y="8616"/>
                  </a:lnTo>
                  <a:cubicBezTo>
                    <a:pt x="2130" y="8113"/>
                    <a:pt x="2518" y="7740"/>
                    <a:pt x="2998" y="7604"/>
                  </a:cubicBezTo>
                  <a:lnTo>
                    <a:pt x="2998" y="12224"/>
                  </a:lnTo>
                  <a:cubicBezTo>
                    <a:pt x="2998" y="12457"/>
                    <a:pt x="3185" y="12644"/>
                    <a:pt x="3419" y="12644"/>
                  </a:cubicBezTo>
                  <a:cubicBezTo>
                    <a:pt x="3648" y="12644"/>
                    <a:pt x="3835" y="12457"/>
                    <a:pt x="3835" y="12224"/>
                  </a:cubicBezTo>
                  <a:lnTo>
                    <a:pt x="3835" y="2434"/>
                  </a:lnTo>
                  <a:cubicBezTo>
                    <a:pt x="3835" y="1816"/>
                    <a:pt x="4337" y="1314"/>
                    <a:pt x="4955" y="1314"/>
                  </a:cubicBezTo>
                  <a:lnTo>
                    <a:pt x="6297" y="1314"/>
                  </a:lnTo>
                  <a:cubicBezTo>
                    <a:pt x="6915" y="1314"/>
                    <a:pt x="7417" y="1816"/>
                    <a:pt x="7417" y="2434"/>
                  </a:cubicBezTo>
                  <a:lnTo>
                    <a:pt x="7417" y="6591"/>
                  </a:lnTo>
                  <a:cubicBezTo>
                    <a:pt x="7417" y="6821"/>
                    <a:pt x="7604" y="7008"/>
                    <a:pt x="7838" y="7008"/>
                  </a:cubicBezTo>
                  <a:lnTo>
                    <a:pt x="8133" y="7008"/>
                  </a:lnTo>
                  <a:cubicBezTo>
                    <a:pt x="8362" y="7008"/>
                    <a:pt x="8549" y="6821"/>
                    <a:pt x="8549" y="6591"/>
                  </a:cubicBezTo>
                  <a:lnTo>
                    <a:pt x="8549" y="1956"/>
                  </a:lnTo>
                  <a:cubicBezTo>
                    <a:pt x="8549" y="1339"/>
                    <a:pt x="9051" y="836"/>
                    <a:pt x="9669" y="836"/>
                  </a:cubicBezTo>
                  <a:close/>
                  <a:moveTo>
                    <a:pt x="18669" y="23824"/>
                  </a:moveTo>
                  <a:lnTo>
                    <a:pt x="18669" y="29484"/>
                  </a:lnTo>
                  <a:lnTo>
                    <a:pt x="5533" y="29484"/>
                  </a:lnTo>
                  <a:lnTo>
                    <a:pt x="5533" y="23824"/>
                  </a:lnTo>
                  <a:close/>
                  <a:moveTo>
                    <a:pt x="9669" y="0"/>
                  </a:moveTo>
                  <a:cubicBezTo>
                    <a:pt x="8843" y="0"/>
                    <a:pt x="8136" y="517"/>
                    <a:pt x="7848" y="1242"/>
                  </a:cubicBezTo>
                  <a:cubicBezTo>
                    <a:pt x="7490" y="779"/>
                    <a:pt x="6930" y="478"/>
                    <a:pt x="6297" y="478"/>
                  </a:cubicBezTo>
                  <a:lnTo>
                    <a:pt x="4955" y="478"/>
                  </a:lnTo>
                  <a:cubicBezTo>
                    <a:pt x="3878" y="478"/>
                    <a:pt x="2998" y="1357"/>
                    <a:pt x="2998" y="2434"/>
                  </a:cubicBezTo>
                  <a:lnTo>
                    <a:pt x="2998" y="6746"/>
                  </a:lnTo>
                  <a:cubicBezTo>
                    <a:pt x="2140" y="6896"/>
                    <a:pt x="1437" y="7513"/>
                    <a:pt x="1175" y="8372"/>
                  </a:cubicBezTo>
                  <a:lnTo>
                    <a:pt x="475" y="10694"/>
                  </a:lnTo>
                  <a:cubicBezTo>
                    <a:pt x="1" y="12270"/>
                    <a:pt x="302" y="14001"/>
                    <a:pt x="1279" y="15319"/>
                  </a:cubicBezTo>
                  <a:lnTo>
                    <a:pt x="3961" y="19063"/>
                  </a:lnTo>
                  <a:cubicBezTo>
                    <a:pt x="4054" y="19206"/>
                    <a:pt x="4158" y="19350"/>
                    <a:pt x="4266" y="19486"/>
                  </a:cubicBezTo>
                  <a:lnTo>
                    <a:pt x="4277" y="19504"/>
                  </a:lnTo>
                  <a:cubicBezTo>
                    <a:pt x="4287" y="19519"/>
                    <a:pt x="4299" y="19533"/>
                    <a:pt x="4312" y="19547"/>
                  </a:cubicBezTo>
                  <a:cubicBezTo>
                    <a:pt x="4754" y="20097"/>
                    <a:pt x="5282" y="20556"/>
                    <a:pt x="5881" y="20919"/>
                  </a:cubicBezTo>
                  <a:lnTo>
                    <a:pt x="5881" y="22987"/>
                  </a:lnTo>
                  <a:lnTo>
                    <a:pt x="5117" y="22987"/>
                  </a:lnTo>
                  <a:cubicBezTo>
                    <a:pt x="4887" y="22987"/>
                    <a:pt x="4697" y="23173"/>
                    <a:pt x="4697" y="23403"/>
                  </a:cubicBezTo>
                  <a:lnTo>
                    <a:pt x="4697" y="29901"/>
                  </a:lnTo>
                  <a:cubicBezTo>
                    <a:pt x="4697" y="30135"/>
                    <a:pt x="4887" y="30321"/>
                    <a:pt x="5117" y="30321"/>
                  </a:cubicBezTo>
                  <a:lnTo>
                    <a:pt x="19085" y="30321"/>
                  </a:lnTo>
                  <a:cubicBezTo>
                    <a:pt x="19319" y="30321"/>
                    <a:pt x="19506" y="30135"/>
                    <a:pt x="19506" y="29901"/>
                  </a:cubicBezTo>
                  <a:lnTo>
                    <a:pt x="19506" y="23403"/>
                  </a:lnTo>
                  <a:cubicBezTo>
                    <a:pt x="19506" y="23173"/>
                    <a:pt x="19319" y="22987"/>
                    <a:pt x="19085" y="22987"/>
                  </a:cubicBezTo>
                  <a:lnTo>
                    <a:pt x="18324" y="22987"/>
                  </a:lnTo>
                  <a:lnTo>
                    <a:pt x="18324" y="20919"/>
                  </a:lnTo>
                  <a:cubicBezTo>
                    <a:pt x="20105" y="19845"/>
                    <a:pt x="21203" y="17917"/>
                    <a:pt x="21203" y="15824"/>
                  </a:cubicBezTo>
                  <a:lnTo>
                    <a:pt x="21203" y="3611"/>
                  </a:lnTo>
                  <a:cubicBezTo>
                    <a:pt x="21203" y="2721"/>
                    <a:pt x="20478" y="1996"/>
                    <a:pt x="19588" y="1996"/>
                  </a:cubicBezTo>
                  <a:lnTo>
                    <a:pt x="18673" y="1996"/>
                  </a:lnTo>
                  <a:cubicBezTo>
                    <a:pt x="18281" y="1996"/>
                    <a:pt x="17922" y="2136"/>
                    <a:pt x="17642" y="2365"/>
                  </a:cubicBezTo>
                  <a:cubicBezTo>
                    <a:pt x="17463" y="1472"/>
                    <a:pt x="16673" y="801"/>
                    <a:pt x="15725" y="801"/>
                  </a:cubicBezTo>
                  <a:lnTo>
                    <a:pt x="14383" y="801"/>
                  </a:lnTo>
                  <a:cubicBezTo>
                    <a:pt x="13793" y="801"/>
                    <a:pt x="13266" y="1059"/>
                    <a:pt x="12907" y="1472"/>
                  </a:cubicBezTo>
                  <a:cubicBezTo>
                    <a:pt x="12691" y="628"/>
                    <a:pt x="11924" y="0"/>
                    <a:pt x="11011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38"/>
          <p:cNvGrpSpPr/>
          <p:nvPr/>
        </p:nvGrpSpPr>
        <p:grpSpPr>
          <a:xfrm>
            <a:off x="6501125" y="1554050"/>
            <a:ext cx="620225" cy="964575"/>
            <a:chOff x="6501125" y="1554050"/>
            <a:chExt cx="620225" cy="964575"/>
          </a:xfrm>
        </p:grpSpPr>
        <p:sp>
          <p:nvSpPr>
            <p:cNvPr id="1098" name="Google Shape;1098;p38"/>
            <p:cNvSpPr/>
            <p:nvPr/>
          </p:nvSpPr>
          <p:spPr>
            <a:xfrm>
              <a:off x="6748675" y="2269350"/>
              <a:ext cx="290200" cy="76400"/>
            </a:xfrm>
            <a:custGeom>
              <a:avLst/>
              <a:gdLst/>
              <a:ahLst/>
              <a:cxnLst/>
              <a:rect l="l" t="t" r="r" b="b"/>
              <a:pathLst>
                <a:path w="11608" h="3056" extrusionOk="0">
                  <a:moveTo>
                    <a:pt x="0" y="0"/>
                  </a:moveTo>
                  <a:lnTo>
                    <a:pt x="0" y="3056"/>
                  </a:lnTo>
                  <a:lnTo>
                    <a:pt x="11607" y="3056"/>
                  </a:lnTo>
                  <a:lnTo>
                    <a:pt x="11607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6512550" y="1564550"/>
              <a:ext cx="598300" cy="729800"/>
            </a:xfrm>
            <a:custGeom>
              <a:avLst/>
              <a:gdLst/>
              <a:ahLst/>
              <a:cxnLst/>
              <a:rect l="l" t="t" r="r" b="b"/>
              <a:pathLst>
                <a:path w="23932" h="29192" extrusionOk="0">
                  <a:moveTo>
                    <a:pt x="12950" y="1"/>
                  </a:moveTo>
                  <a:cubicBezTo>
                    <a:pt x="12027" y="1"/>
                    <a:pt x="11280" y="747"/>
                    <a:pt x="11280" y="1670"/>
                  </a:cubicBezTo>
                  <a:lnTo>
                    <a:pt x="11280" y="14433"/>
                  </a:lnTo>
                  <a:lnTo>
                    <a:pt x="10986" y="14433"/>
                  </a:lnTo>
                  <a:lnTo>
                    <a:pt x="10986" y="3116"/>
                  </a:lnTo>
                  <a:cubicBezTo>
                    <a:pt x="10986" y="2194"/>
                    <a:pt x="10239" y="1448"/>
                    <a:pt x="9316" y="1448"/>
                  </a:cubicBezTo>
                  <a:lnTo>
                    <a:pt x="8236" y="1448"/>
                  </a:lnTo>
                  <a:cubicBezTo>
                    <a:pt x="7313" y="1448"/>
                    <a:pt x="6566" y="2194"/>
                    <a:pt x="6566" y="3116"/>
                  </a:cubicBezTo>
                  <a:lnTo>
                    <a:pt x="6566" y="14433"/>
                  </a:lnTo>
                  <a:lnTo>
                    <a:pt x="6566" y="18194"/>
                  </a:lnTo>
                  <a:lnTo>
                    <a:pt x="5881" y="17513"/>
                  </a:lnTo>
                  <a:cubicBezTo>
                    <a:pt x="5218" y="16849"/>
                    <a:pt x="4350" y="16517"/>
                    <a:pt x="3482" y="16517"/>
                  </a:cubicBezTo>
                  <a:cubicBezTo>
                    <a:pt x="2614" y="16517"/>
                    <a:pt x="1747" y="16849"/>
                    <a:pt x="1085" y="17513"/>
                  </a:cubicBezTo>
                  <a:lnTo>
                    <a:pt x="499" y="18095"/>
                  </a:lnTo>
                  <a:cubicBezTo>
                    <a:pt x="1" y="18593"/>
                    <a:pt x="1" y="19401"/>
                    <a:pt x="499" y="19896"/>
                  </a:cubicBezTo>
                  <a:lnTo>
                    <a:pt x="8347" y="27748"/>
                  </a:lnTo>
                  <a:cubicBezTo>
                    <a:pt x="8720" y="28118"/>
                    <a:pt x="9147" y="28401"/>
                    <a:pt x="9603" y="28598"/>
                  </a:cubicBezTo>
                  <a:cubicBezTo>
                    <a:pt x="10350" y="28976"/>
                    <a:pt x="11194" y="29191"/>
                    <a:pt x="12088" y="29191"/>
                  </a:cubicBezTo>
                  <a:lnTo>
                    <a:pt x="18410" y="29191"/>
                  </a:lnTo>
                  <a:cubicBezTo>
                    <a:pt x="21461" y="29191"/>
                    <a:pt x="23932" y="26717"/>
                    <a:pt x="23932" y="23669"/>
                  </a:cubicBezTo>
                  <a:lnTo>
                    <a:pt x="23932" y="14433"/>
                  </a:lnTo>
                  <a:lnTo>
                    <a:pt x="23932" y="7156"/>
                  </a:lnTo>
                  <a:cubicBezTo>
                    <a:pt x="23932" y="6495"/>
                    <a:pt x="23396" y="5960"/>
                    <a:pt x="22736" y="5960"/>
                  </a:cubicBezTo>
                  <a:lnTo>
                    <a:pt x="21821" y="5960"/>
                  </a:lnTo>
                  <a:cubicBezTo>
                    <a:pt x="21160" y="5960"/>
                    <a:pt x="20621" y="6495"/>
                    <a:pt x="20621" y="7156"/>
                  </a:cubicBezTo>
                  <a:lnTo>
                    <a:pt x="20621" y="14433"/>
                  </a:lnTo>
                  <a:lnTo>
                    <a:pt x="20413" y="14433"/>
                  </a:lnTo>
                  <a:lnTo>
                    <a:pt x="20413" y="3795"/>
                  </a:lnTo>
                  <a:cubicBezTo>
                    <a:pt x="20413" y="2873"/>
                    <a:pt x="19667" y="2126"/>
                    <a:pt x="18744" y="2126"/>
                  </a:cubicBezTo>
                  <a:lnTo>
                    <a:pt x="17663" y="2126"/>
                  </a:lnTo>
                  <a:cubicBezTo>
                    <a:pt x="16741" y="2126"/>
                    <a:pt x="15994" y="2873"/>
                    <a:pt x="15994" y="3795"/>
                  </a:cubicBezTo>
                  <a:lnTo>
                    <a:pt x="15994" y="14433"/>
                  </a:lnTo>
                  <a:lnTo>
                    <a:pt x="15699" y="14433"/>
                  </a:lnTo>
                  <a:lnTo>
                    <a:pt x="15699" y="1670"/>
                  </a:lnTo>
                  <a:cubicBezTo>
                    <a:pt x="15699" y="747"/>
                    <a:pt x="14953" y="1"/>
                    <a:pt x="14030" y="1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6719150" y="2345725"/>
              <a:ext cx="349250" cy="162475"/>
            </a:xfrm>
            <a:custGeom>
              <a:avLst/>
              <a:gdLst/>
              <a:ahLst/>
              <a:cxnLst/>
              <a:rect l="l" t="t" r="r" b="b"/>
              <a:pathLst>
                <a:path w="13970" h="6499" extrusionOk="0">
                  <a:moveTo>
                    <a:pt x="0" y="1"/>
                  </a:moveTo>
                  <a:lnTo>
                    <a:pt x="0" y="6499"/>
                  </a:lnTo>
                  <a:lnTo>
                    <a:pt x="13969" y="6499"/>
                  </a:lnTo>
                  <a:lnTo>
                    <a:pt x="139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009300" y="2345725"/>
              <a:ext cx="59100" cy="162475"/>
            </a:xfrm>
            <a:custGeom>
              <a:avLst/>
              <a:gdLst/>
              <a:ahLst/>
              <a:cxnLst/>
              <a:rect l="l" t="t" r="r" b="b"/>
              <a:pathLst>
                <a:path w="2364" h="6499" extrusionOk="0">
                  <a:moveTo>
                    <a:pt x="1" y="1"/>
                  </a:moveTo>
                  <a:lnTo>
                    <a:pt x="1" y="6499"/>
                  </a:lnTo>
                  <a:lnTo>
                    <a:pt x="2363" y="6499"/>
                  </a:lnTo>
                  <a:lnTo>
                    <a:pt x="236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6559125" y="1977500"/>
              <a:ext cx="117575" cy="102325"/>
            </a:xfrm>
            <a:custGeom>
              <a:avLst/>
              <a:gdLst/>
              <a:ahLst/>
              <a:cxnLst/>
              <a:rect l="l" t="t" r="r" b="b"/>
              <a:pathLst>
                <a:path w="4703" h="4093" extrusionOk="0">
                  <a:moveTo>
                    <a:pt x="1618" y="1"/>
                  </a:moveTo>
                  <a:cubicBezTo>
                    <a:pt x="1061" y="1"/>
                    <a:pt x="504" y="137"/>
                    <a:pt x="0" y="409"/>
                  </a:cubicBezTo>
                  <a:cubicBezTo>
                    <a:pt x="729" y="500"/>
                    <a:pt x="1429" y="818"/>
                    <a:pt x="1986" y="1375"/>
                  </a:cubicBezTo>
                  <a:lnTo>
                    <a:pt x="4703" y="4092"/>
                  </a:lnTo>
                  <a:lnTo>
                    <a:pt x="4703" y="1676"/>
                  </a:lnTo>
                  <a:lnTo>
                    <a:pt x="4018" y="995"/>
                  </a:lnTo>
                  <a:cubicBezTo>
                    <a:pt x="3355" y="332"/>
                    <a:pt x="2487" y="1"/>
                    <a:pt x="1618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6936900" y="1713525"/>
              <a:ext cx="173950" cy="580825"/>
            </a:xfrm>
            <a:custGeom>
              <a:avLst/>
              <a:gdLst/>
              <a:ahLst/>
              <a:cxnLst/>
              <a:rect l="l" t="t" r="r" b="b"/>
              <a:pathLst>
                <a:path w="6958" h="23233" extrusionOk="0">
                  <a:moveTo>
                    <a:pt x="4847" y="1"/>
                  </a:moveTo>
                  <a:cubicBezTo>
                    <a:pt x="4756" y="1"/>
                    <a:pt x="4667" y="12"/>
                    <a:pt x="4584" y="30"/>
                  </a:cubicBezTo>
                  <a:cubicBezTo>
                    <a:pt x="5119" y="148"/>
                    <a:pt x="5521" y="625"/>
                    <a:pt x="5521" y="1197"/>
                  </a:cubicBezTo>
                  <a:lnTo>
                    <a:pt x="5521" y="8474"/>
                  </a:lnTo>
                  <a:lnTo>
                    <a:pt x="5521" y="17710"/>
                  </a:lnTo>
                  <a:cubicBezTo>
                    <a:pt x="5521" y="20758"/>
                    <a:pt x="3048" y="23232"/>
                    <a:pt x="0" y="23232"/>
                  </a:cubicBezTo>
                  <a:lnTo>
                    <a:pt x="1436" y="23232"/>
                  </a:lnTo>
                  <a:cubicBezTo>
                    <a:pt x="4487" y="23232"/>
                    <a:pt x="6958" y="20758"/>
                    <a:pt x="6958" y="17710"/>
                  </a:cubicBezTo>
                  <a:lnTo>
                    <a:pt x="6958" y="8474"/>
                  </a:lnTo>
                  <a:lnTo>
                    <a:pt x="6958" y="1197"/>
                  </a:lnTo>
                  <a:cubicBezTo>
                    <a:pt x="6958" y="536"/>
                    <a:pt x="6422" y="1"/>
                    <a:pt x="5762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6501125" y="1554050"/>
              <a:ext cx="620225" cy="964575"/>
            </a:xfrm>
            <a:custGeom>
              <a:avLst/>
              <a:gdLst/>
              <a:ahLst/>
              <a:cxnLst/>
              <a:rect l="l" t="t" r="r" b="b"/>
              <a:pathLst>
                <a:path w="24809" h="38583" extrusionOk="0">
                  <a:moveTo>
                    <a:pt x="14487" y="837"/>
                  </a:moveTo>
                  <a:cubicBezTo>
                    <a:pt x="15176" y="837"/>
                    <a:pt x="15736" y="1397"/>
                    <a:pt x="15736" y="2090"/>
                  </a:cubicBezTo>
                  <a:lnTo>
                    <a:pt x="15736" y="14853"/>
                  </a:lnTo>
                  <a:cubicBezTo>
                    <a:pt x="15736" y="15082"/>
                    <a:pt x="15923" y="15272"/>
                    <a:pt x="16156" y="15272"/>
                  </a:cubicBezTo>
                  <a:lnTo>
                    <a:pt x="16451" y="15272"/>
                  </a:lnTo>
                  <a:cubicBezTo>
                    <a:pt x="16681" y="15272"/>
                    <a:pt x="16867" y="15082"/>
                    <a:pt x="16867" y="14853"/>
                  </a:cubicBezTo>
                  <a:lnTo>
                    <a:pt x="16867" y="4215"/>
                  </a:lnTo>
                  <a:cubicBezTo>
                    <a:pt x="16867" y="3526"/>
                    <a:pt x="17427" y="2966"/>
                    <a:pt x="18120" y="2966"/>
                  </a:cubicBezTo>
                  <a:lnTo>
                    <a:pt x="19201" y="2966"/>
                  </a:lnTo>
                  <a:cubicBezTo>
                    <a:pt x="19890" y="2966"/>
                    <a:pt x="20450" y="3526"/>
                    <a:pt x="20450" y="4215"/>
                  </a:cubicBezTo>
                  <a:lnTo>
                    <a:pt x="20450" y="14853"/>
                  </a:lnTo>
                  <a:cubicBezTo>
                    <a:pt x="20450" y="15082"/>
                    <a:pt x="20636" y="15272"/>
                    <a:pt x="20870" y="15272"/>
                  </a:cubicBezTo>
                  <a:lnTo>
                    <a:pt x="21078" y="15272"/>
                  </a:lnTo>
                  <a:cubicBezTo>
                    <a:pt x="21312" y="15272"/>
                    <a:pt x="21498" y="15082"/>
                    <a:pt x="21498" y="14853"/>
                  </a:cubicBezTo>
                  <a:lnTo>
                    <a:pt x="21498" y="7576"/>
                  </a:lnTo>
                  <a:cubicBezTo>
                    <a:pt x="21498" y="7145"/>
                    <a:pt x="21847" y="6797"/>
                    <a:pt x="22278" y="6797"/>
                  </a:cubicBezTo>
                  <a:lnTo>
                    <a:pt x="23193" y="6797"/>
                  </a:lnTo>
                  <a:cubicBezTo>
                    <a:pt x="23620" y="6797"/>
                    <a:pt x="23971" y="7145"/>
                    <a:pt x="23971" y="7576"/>
                  </a:cubicBezTo>
                  <a:lnTo>
                    <a:pt x="23971" y="24089"/>
                  </a:lnTo>
                  <a:cubicBezTo>
                    <a:pt x="23971" y="25956"/>
                    <a:pt x="22952" y="27676"/>
                    <a:pt x="21308" y="28569"/>
                  </a:cubicBezTo>
                  <a:cubicBezTo>
                    <a:pt x="21175" y="28645"/>
                    <a:pt x="21093" y="28785"/>
                    <a:pt x="21093" y="28940"/>
                  </a:cubicBezTo>
                  <a:lnTo>
                    <a:pt x="21093" y="31248"/>
                  </a:lnTo>
                  <a:lnTo>
                    <a:pt x="10323" y="31248"/>
                  </a:lnTo>
                  <a:lnTo>
                    <a:pt x="10323" y="28947"/>
                  </a:lnTo>
                  <a:cubicBezTo>
                    <a:pt x="10323" y="28785"/>
                    <a:pt x="10229" y="28642"/>
                    <a:pt x="10086" y="28569"/>
                  </a:cubicBezTo>
                  <a:cubicBezTo>
                    <a:pt x="9720" y="28394"/>
                    <a:pt x="9389" y="28157"/>
                    <a:pt x="9102" y="27870"/>
                  </a:cubicBezTo>
                  <a:lnTo>
                    <a:pt x="1250" y="20022"/>
                  </a:lnTo>
                  <a:cubicBezTo>
                    <a:pt x="917" y="19688"/>
                    <a:pt x="917" y="19146"/>
                    <a:pt x="1250" y="18812"/>
                  </a:cubicBezTo>
                  <a:lnTo>
                    <a:pt x="1836" y="18227"/>
                  </a:lnTo>
                  <a:cubicBezTo>
                    <a:pt x="2400" y="17663"/>
                    <a:pt x="3146" y="17355"/>
                    <a:pt x="3939" y="17355"/>
                  </a:cubicBezTo>
                  <a:cubicBezTo>
                    <a:pt x="4733" y="17355"/>
                    <a:pt x="5483" y="17663"/>
                    <a:pt x="6043" y="18227"/>
                  </a:cubicBezTo>
                  <a:lnTo>
                    <a:pt x="6603" y="18787"/>
                  </a:lnTo>
                  <a:lnTo>
                    <a:pt x="6603" y="21393"/>
                  </a:lnTo>
                  <a:cubicBezTo>
                    <a:pt x="6603" y="21627"/>
                    <a:pt x="6790" y="21814"/>
                    <a:pt x="7023" y="21814"/>
                  </a:cubicBezTo>
                  <a:cubicBezTo>
                    <a:pt x="7253" y="21814"/>
                    <a:pt x="7440" y="21627"/>
                    <a:pt x="7440" y="21393"/>
                  </a:cubicBezTo>
                  <a:lnTo>
                    <a:pt x="7440" y="18614"/>
                  </a:lnTo>
                  <a:lnTo>
                    <a:pt x="7440" y="3536"/>
                  </a:lnTo>
                  <a:cubicBezTo>
                    <a:pt x="7440" y="2847"/>
                    <a:pt x="8003" y="2287"/>
                    <a:pt x="8693" y="2287"/>
                  </a:cubicBezTo>
                  <a:lnTo>
                    <a:pt x="9773" y="2287"/>
                  </a:lnTo>
                  <a:cubicBezTo>
                    <a:pt x="10462" y="2287"/>
                    <a:pt x="11023" y="2847"/>
                    <a:pt x="11023" y="3536"/>
                  </a:cubicBezTo>
                  <a:lnTo>
                    <a:pt x="11023" y="14853"/>
                  </a:lnTo>
                  <a:cubicBezTo>
                    <a:pt x="11023" y="15082"/>
                    <a:pt x="11210" y="15272"/>
                    <a:pt x="11443" y="15272"/>
                  </a:cubicBezTo>
                  <a:lnTo>
                    <a:pt x="11737" y="15272"/>
                  </a:lnTo>
                  <a:cubicBezTo>
                    <a:pt x="11967" y="15272"/>
                    <a:pt x="12154" y="15082"/>
                    <a:pt x="12154" y="14853"/>
                  </a:cubicBezTo>
                  <a:lnTo>
                    <a:pt x="12154" y="2090"/>
                  </a:lnTo>
                  <a:cubicBezTo>
                    <a:pt x="12154" y="1397"/>
                    <a:pt x="12717" y="837"/>
                    <a:pt x="13407" y="837"/>
                  </a:cubicBezTo>
                  <a:close/>
                  <a:moveTo>
                    <a:pt x="22273" y="32085"/>
                  </a:moveTo>
                  <a:lnTo>
                    <a:pt x="22273" y="37745"/>
                  </a:lnTo>
                  <a:lnTo>
                    <a:pt x="9138" y="37745"/>
                  </a:lnTo>
                  <a:lnTo>
                    <a:pt x="9138" y="32085"/>
                  </a:lnTo>
                  <a:close/>
                  <a:moveTo>
                    <a:pt x="13407" y="0"/>
                  </a:moveTo>
                  <a:cubicBezTo>
                    <a:pt x="12254" y="0"/>
                    <a:pt x="11317" y="938"/>
                    <a:pt x="11317" y="2090"/>
                  </a:cubicBezTo>
                  <a:lnTo>
                    <a:pt x="11317" y="2136"/>
                  </a:lnTo>
                  <a:cubicBezTo>
                    <a:pt x="10936" y="1713"/>
                    <a:pt x="10383" y="1451"/>
                    <a:pt x="9773" y="1451"/>
                  </a:cubicBezTo>
                  <a:lnTo>
                    <a:pt x="8693" y="1451"/>
                  </a:lnTo>
                  <a:cubicBezTo>
                    <a:pt x="7540" y="1451"/>
                    <a:pt x="6603" y="2384"/>
                    <a:pt x="6603" y="3536"/>
                  </a:cubicBezTo>
                  <a:lnTo>
                    <a:pt x="6603" y="17606"/>
                  </a:lnTo>
                  <a:cubicBezTo>
                    <a:pt x="5889" y="16906"/>
                    <a:pt x="4945" y="16518"/>
                    <a:pt x="3939" y="16518"/>
                  </a:cubicBezTo>
                  <a:cubicBezTo>
                    <a:pt x="2920" y="16518"/>
                    <a:pt x="1965" y="16916"/>
                    <a:pt x="1243" y="17635"/>
                  </a:cubicBezTo>
                  <a:lnTo>
                    <a:pt x="662" y="18220"/>
                  </a:lnTo>
                  <a:cubicBezTo>
                    <a:pt x="1" y="18881"/>
                    <a:pt x="1" y="19953"/>
                    <a:pt x="662" y="20614"/>
                  </a:cubicBezTo>
                  <a:lnTo>
                    <a:pt x="8509" y="28462"/>
                  </a:lnTo>
                  <a:cubicBezTo>
                    <a:pt x="8800" y="28753"/>
                    <a:pt x="9127" y="29000"/>
                    <a:pt x="9486" y="29202"/>
                  </a:cubicBezTo>
                  <a:lnTo>
                    <a:pt x="9486" y="31248"/>
                  </a:lnTo>
                  <a:lnTo>
                    <a:pt x="8721" y="31248"/>
                  </a:lnTo>
                  <a:cubicBezTo>
                    <a:pt x="8492" y="31248"/>
                    <a:pt x="8302" y="31434"/>
                    <a:pt x="8302" y="31668"/>
                  </a:cubicBezTo>
                  <a:lnTo>
                    <a:pt x="8302" y="38166"/>
                  </a:lnTo>
                  <a:cubicBezTo>
                    <a:pt x="8302" y="38396"/>
                    <a:pt x="8492" y="38582"/>
                    <a:pt x="8721" y="38582"/>
                  </a:cubicBezTo>
                  <a:lnTo>
                    <a:pt x="22690" y="38582"/>
                  </a:lnTo>
                  <a:cubicBezTo>
                    <a:pt x="22924" y="38582"/>
                    <a:pt x="23110" y="38396"/>
                    <a:pt x="23110" y="38166"/>
                  </a:cubicBezTo>
                  <a:lnTo>
                    <a:pt x="23110" y="31668"/>
                  </a:lnTo>
                  <a:cubicBezTo>
                    <a:pt x="23110" y="31434"/>
                    <a:pt x="22924" y="31248"/>
                    <a:pt x="22690" y="31248"/>
                  </a:cubicBezTo>
                  <a:lnTo>
                    <a:pt x="21929" y="31248"/>
                  </a:lnTo>
                  <a:lnTo>
                    <a:pt x="21929" y="29180"/>
                  </a:lnTo>
                  <a:cubicBezTo>
                    <a:pt x="23710" y="28107"/>
                    <a:pt x="24808" y="26178"/>
                    <a:pt x="24808" y="24089"/>
                  </a:cubicBezTo>
                  <a:lnTo>
                    <a:pt x="24808" y="7576"/>
                  </a:lnTo>
                  <a:cubicBezTo>
                    <a:pt x="24808" y="6685"/>
                    <a:pt x="24083" y="5960"/>
                    <a:pt x="23193" y="5960"/>
                  </a:cubicBezTo>
                  <a:lnTo>
                    <a:pt x="22278" y="5960"/>
                  </a:lnTo>
                  <a:cubicBezTo>
                    <a:pt x="21904" y="5960"/>
                    <a:pt x="21559" y="6086"/>
                    <a:pt x="21287" y="6297"/>
                  </a:cubicBezTo>
                  <a:lnTo>
                    <a:pt x="21287" y="4215"/>
                  </a:lnTo>
                  <a:cubicBezTo>
                    <a:pt x="21287" y="3066"/>
                    <a:pt x="20349" y="2129"/>
                    <a:pt x="19201" y="2129"/>
                  </a:cubicBezTo>
                  <a:lnTo>
                    <a:pt x="18120" y="2129"/>
                  </a:lnTo>
                  <a:cubicBezTo>
                    <a:pt x="17506" y="2129"/>
                    <a:pt x="16957" y="2395"/>
                    <a:pt x="16573" y="2815"/>
                  </a:cubicBezTo>
                  <a:lnTo>
                    <a:pt x="16573" y="2090"/>
                  </a:lnTo>
                  <a:cubicBezTo>
                    <a:pt x="16573" y="938"/>
                    <a:pt x="15636" y="0"/>
                    <a:pt x="14487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38"/>
          <p:cNvGrpSpPr/>
          <p:nvPr/>
        </p:nvGrpSpPr>
        <p:grpSpPr>
          <a:xfrm>
            <a:off x="6470100" y="3454425"/>
            <a:ext cx="620175" cy="964550"/>
            <a:chOff x="6470100" y="3454425"/>
            <a:chExt cx="620175" cy="964550"/>
          </a:xfrm>
        </p:grpSpPr>
        <p:sp>
          <p:nvSpPr>
            <p:cNvPr id="1106" name="Google Shape;1106;p38"/>
            <p:cNvSpPr/>
            <p:nvPr/>
          </p:nvSpPr>
          <p:spPr>
            <a:xfrm>
              <a:off x="6481500" y="3464825"/>
              <a:ext cx="598300" cy="729800"/>
            </a:xfrm>
            <a:custGeom>
              <a:avLst/>
              <a:gdLst/>
              <a:ahLst/>
              <a:cxnLst/>
              <a:rect l="l" t="t" r="r" b="b"/>
              <a:pathLst>
                <a:path w="23932" h="29192" extrusionOk="0">
                  <a:moveTo>
                    <a:pt x="12946" y="0"/>
                  </a:moveTo>
                  <a:cubicBezTo>
                    <a:pt x="12026" y="0"/>
                    <a:pt x="11280" y="747"/>
                    <a:pt x="11280" y="1670"/>
                  </a:cubicBezTo>
                  <a:lnTo>
                    <a:pt x="11280" y="14436"/>
                  </a:lnTo>
                  <a:lnTo>
                    <a:pt x="10986" y="14436"/>
                  </a:lnTo>
                  <a:lnTo>
                    <a:pt x="10986" y="3120"/>
                  </a:lnTo>
                  <a:cubicBezTo>
                    <a:pt x="10986" y="2197"/>
                    <a:pt x="10235" y="1451"/>
                    <a:pt x="9316" y="1451"/>
                  </a:cubicBezTo>
                  <a:lnTo>
                    <a:pt x="8235" y="1451"/>
                  </a:lnTo>
                  <a:cubicBezTo>
                    <a:pt x="7313" y="1451"/>
                    <a:pt x="6566" y="2197"/>
                    <a:pt x="6566" y="3120"/>
                  </a:cubicBezTo>
                  <a:lnTo>
                    <a:pt x="6566" y="14436"/>
                  </a:lnTo>
                  <a:lnTo>
                    <a:pt x="6566" y="18198"/>
                  </a:lnTo>
                  <a:lnTo>
                    <a:pt x="5881" y="17512"/>
                  </a:lnTo>
                  <a:cubicBezTo>
                    <a:pt x="5218" y="16850"/>
                    <a:pt x="4350" y="16519"/>
                    <a:pt x="3482" y="16519"/>
                  </a:cubicBezTo>
                  <a:cubicBezTo>
                    <a:pt x="2614" y="16519"/>
                    <a:pt x="1747" y="16850"/>
                    <a:pt x="1084" y="17512"/>
                  </a:cubicBezTo>
                  <a:lnTo>
                    <a:pt x="499" y="18098"/>
                  </a:lnTo>
                  <a:cubicBezTo>
                    <a:pt x="0" y="18597"/>
                    <a:pt x="0" y="19401"/>
                    <a:pt x="499" y="19900"/>
                  </a:cubicBezTo>
                  <a:lnTo>
                    <a:pt x="8346" y="27748"/>
                  </a:lnTo>
                  <a:cubicBezTo>
                    <a:pt x="8720" y="28121"/>
                    <a:pt x="9148" y="28405"/>
                    <a:pt x="9604" y="28602"/>
                  </a:cubicBezTo>
                  <a:cubicBezTo>
                    <a:pt x="10350" y="28979"/>
                    <a:pt x="11194" y="29191"/>
                    <a:pt x="12088" y="29191"/>
                  </a:cubicBezTo>
                  <a:lnTo>
                    <a:pt x="18410" y="29191"/>
                  </a:lnTo>
                  <a:cubicBezTo>
                    <a:pt x="21461" y="29191"/>
                    <a:pt x="23931" y="26721"/>
                    <a:pt x="23931" y="23669"/>
                  </a:cubicBezTo>
                  <a:lnTo>
                    <a:pt x="23931" y="14436"/>
                  </a:lnTo>
                  <a:lnTo>
                    <a:pt x="23931" y="11456"/>
                  </a:lnTo>
                  <a:cubicBezTo>
                    <a:pt x="23931" y="10796"/>
                    <a:pt x="23396" y="10258"/>
                    <a:pt x="22735" y="10258"/>
                  </a:cubicBezTo>
                  <a:lnTo>
                    <a:pt x="21820" y="10258"/>
                  </a:lnTo>
                  <a:cubicBezTo>
                    <a:pt x="21156" y="10258"/>
                    <a:pt x="20621" y="10796"/>
                    <a:pt x="20621" y="11456"/>
                  </a:cubicBezTo>
                  <a:lnTo>
                    <a:pt x="20621" y="14436"/>
                  </a:lnTo>
                  <a:lnTo>
                    <a:pt x="20413" y="14436"/>
                  </a:lnTo>
                  <a:lnTo>
                    <a:pt x="20413" y="9920"/>
                  </a:lnTo>
                  <a:cubicBezTo>
                    <a:pt x="20413" y="8997"/>
                    <a:pt x="19663" y="8250"/>
                    <a:pt x="18743" y="8250"/>
                  </a:cubicBezTo>
                  <a:lnTo>
                    <a:pt x="17660" y="8250"/>
                  </a:lnTo>
                  <a:cubicBezTo>
                    <a:pt x="16740" y="8250"/>
                    <a:pt x="15993" y="8997"/>
                    <a:pt x="15993" y="9920"/>
                  </a:cubicBezTo>
                  <a:lnTo>
                    <a:pt x="15993" y="14436"/>
                  </a:lnTo>
                  <a:lnTo>
                    <a:pt x="15699" y="14436"/>
                  </a:lnTo>
                  <a:lnTo>
                    <a:pt x="15699" y="1670"/>
                  </a:lnTo>
                  <a:cubicBezTo>
                    <a:pt x="15699" y="747"/>
                    <a:pt x="14949" y="0"/>
                    <a:pt x="14030" y="0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6717625" y="4169725"/>
              <a:ext cx="290175" cy="76325"/>
            </a:xfrm>
            <a:custGeom>
              <a:avLst/>
              <a:gdLst/>
              <a:ahLst/>
              <a:cxnLst/>
              <a:rect l="l" t="t" r="r" b="b"/>
              <a:pathLst>
                <a:path w="11607" h="3053" extrusionOk="0">
                  <a:moveTo>
                    <a:pt x="0" y="0"/>
                  </a:moveTo>
                  <a:lnTo>
                    <a:pt x="0" y="3052"/>
                  </a:lnTo>
                  <a:lnTo>
                    <a:pt x="11607" y="3052"/>
                  </a:lnTo>
                  <a:lnTo>
                    <a:pt x="11607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6688100" y="4246025"/>
              <a:ext cx="349225" cy="162475"/>
            </a:xfrm>
            <a:custGeom>
              <a:avLst/>
              <a:gdLst/>
              <a:ahLst/>
              <a:cxnLst/>
              <a:rect l="l" t="t" r="r" b="b"/>
              <a:pathLst>
                <a:path w="13969" h="6499" extrusionOk="0">
                  <a:moveTo>
                    <a:pt x="1" y="0"/>
                  </a:moveTo>
                  <a:lnTo>
                    <a:pt x="1" y="6498"/>
                  </a:lnTo>
                  <a:lnTo>
                    <a:pt x="13969" y="6498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6978250" y="4246025"/>
              <a:ext cx="59075" cy="162475"/>
            </a:xfrm>
            <a:custGeom>
              <a:avLst/>
              <a:gdLst/>
              <a:ahLst/>
              <a:cxnLst/>
              <a:rect l="l" t="t" r="r" b="b"/>
              <a:pathLst>
                <a:path w="2363" h="6499" extrusionOk="0">
                  <a:moveTo>
                    <a:pt x="0" y="0"/>
                  </a:moveTo>
                  <a:lnTo>
                    <a:pt x="0" y="6498"/>
                  </a:lnTo>
                  <a:lnTo>
                    <a:pt x="2363" y="6498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6528050" y="3877800"/>
              <a:ext cx="117625" cy="102300"/>
            </a:xfrm>
            <a:custGeom>
              <a:avLst/>
              <a:gdLst/>
              <a:ahLst/>
              <a:cxnLst/>
              <a:rect l="l" t="t" r="r" b="b"/>
              <a:pathLst>
                <a:path w="4705" h="4092" extrusionOk="0">
                  <a:moveTo>
                    <a:pt x="1622" y="1"/>
                  </a:moveTo>
                  <a:cubicBezTo>
                    <a:pt x="1064" y="1"/>
                    <a:pt x="506" y="138"/>
                    <a:pt x="1" y="412"/>
                  </a:cubicBezTo>
                  <a:cubicBezTo>
                    <a:pt x="726" y="502"/>
                    <a:pt x="1430" y="821"/>
                    <a:pt x="1987" y="1378"/>
                  </a:cubicBezTo>
                  <a:lnTo>
                    <a:pt x="4704" y="4092"/>
                  </a:lnTo>
                  <a:lnTo>
                    <a:pt x="4704" y="1679"/>
                  </a:lnTo>
                  <a:lnTo>
                    <a:pt x="4019" y="993"/>
                  </a:lnTo>
                  <a:cubicBezTo>
                    <a:pt x="3356" y="332"/>
                    <a:pt x="2490" y="1"/>
                    <a:pt x="1622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6905825" y="3721250"/>
              <a:ext cx="173975" cy="473375"/>
            </a:xfrm>
            <a:custGeom>
              <a:avLst/>
              <a:gdLst/>
              <a:ahLst/>
              <a:cxnLst/>
              <a:rect l="l" t="t" r="r" b="b"/>
              <a:pathLst>
                <a:path w="6959" h="18935" extrusionOk="0">
                  <a:moveTo>
                    <a:pt x="4847" y="1"/>
                  </a:moveTo>
                  <a:cubicBezTo>
                    <a:pt x="4758" y="1"/>
                    <a:pt x="4668" y="11"/>
                    <a:pt x="4585" y="33"/>
                  </a:cubicBezTo>
                  <a:cubicBezTo>
                    <a:pt x="5120" y="151"/>
                    <a:pt x="5522" y="629"/>
                    <a:pt x="5522" y="1199"/>
                  </a:cubicBezTo>
                  <a:lnTo>
                    <a:pt x="5522" y="4179"/>
                  </a:lnTo>
                  <a:lnTo>
                    <a:pt x="5522" y="13412"/>
                  </a:lnTo>
                  <a:cubicBezTo>
                    <a:pt x="5522" y="16464"/>
                    <a:pt x="3048" y="18934"/>
                    <a:pt x="1" y="18934"/>
                  </a:cubicBezTo>
                  <a:lnTo>
                    <a:pt x="1437" y="18934"/>
                  </a:lnTo>
                  <a:cubicBezTo>
                    <a:pt x="4488" y="18934"/>
                    <a:pt x="6958" y="16464"/>
                    <a:pt x="6958" y="13412"/>
                  </a:cubicBezTo>
                  <a:lnTo>
                    <a:pt x="6958" y="4179"/>
                  </a:lnTo>
                  <a:lnTo>
                    <a:pt x="6958" y="1199"/>
                  </a:lnTo>
                  <a:cubicBezTo>
                    <a:pt x="6958" y="539"/>
                    <a:pt x="6423" y="1"/>
                    <a:pt x="5762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6470100" y="3454425"/>
              <a:ext cx="620175" cy="964550"/>
            </a:xfrm>
            <a:custGeom>
              <a:avLst/>
              <a:gdLst/>
              <a:ahLst/>
              <a:cxnLst/>
              <a:rect l="l" t="t" r="r" b="b"/>
              <a:pathLst>
                <a:path w="24807" h="38582" extrusionOk="0">
                  <a:moveTo>
                    <a:pt x="14486" y="837"/>
                  </a:moveTo>
                  <a:cubicBezTo>
                    <a:pt x="15175" y="837"/>
                    <a:pt x="15735" y="1397"/>
                    <a:pt x="15735" y="2086"/>
                  </a:cubicBezTo>
                  <a:lnTo>
                    <a:pt x="15735" y="14852"/>
                  </a:lnTo>
                  <a:cubicBezTo>
                    <a:pt x="15735" y="15082"/>
                    <a:pt x="15922" y="15269"/>
                    <a:pt x="16155" y="15269"/>
                  </a:cubicBezTo>
                  <a:lnTo>
                    <a:pt x="16449" y="15269"/>
                  </a:lnTo>
                  <a:cubicBezTo>
                    <a:pt x="16679" y="15269"/>
                    <a:pt x="16866" y="15082"/>
                    <a:pt x="16866" y="14852"/>
                  </a:cubicBezTo>
                  <a:lnTo>
                    <a:pt x="16866" y="10336"/>
                  </a:lnTo>
                  <a:cubicBezTo>
                    <a:pt x="16866" y="9647"/>
                    <a:pt x="17426" y="9087"/>
                    <a:pt x="18116" y="9087"/>
                  </a:cubicBezTo>
                  <a:lnTo>
                    <a:pt x="19199" y="9087"/>
                  </a:lnTo>
                  <a:cubicBezTo>
                    <a:pt x="19889" y="9087"/>
                    <a:pt x="20449" y="9647"/>
                    <a:pt x="20449" y="10336"/>
                  </a:cubicBezTo>
                  <a:lnTo>
                    <a:pt x="20449" y="14852"/>
                  </a:lnTo>
                  <a:cubicBezTo>
                    <a:pt x="20449" y="15082"/>
                    <a:pt x="20636" y="15269"/>
                    <a:pt x="20869" y="15269"/>
                  </a:cubicBezTo>
                  <a:lnTo>
                    <a:pt x="21077" y="15269"/>
                  </a:lnTo>
                  <a:cubicBezTo>
                    <a:pt x="21307" y="15269"/>
                    <a:pt x="21497" y="15082"/>
                    <a:pt x="21497" y="14852"/>
                  </a:cubicBezTo>
                  <a:lnTo>
                    <a:pt x="21497" y="11872"/>
                  </a:lnTo>
                  <a:cubicBezTo>
                    <a:pt x="21497" y="11441"/>
                    <a:pt x="21845" y="11093"/>
                    <a:pt x="22276" y="11093"/>
                  </a:cubicBezTo>
                  <a:lnTo>
                    <a:pt x="23191" y="11093"/>
                  </a:lnTo>
                  <a:cubicBezTo>
                    <a:pt x="23619" y="11093"/>
                    <a:pt x="23971" y="11441"/>
                    <a:pt x="23971" y="11872"/>
                  </a:cubicBezTo>
                  <a:lnTo>
                    <a:pt x="23971" y="24085"/>
                  </a:lnTo>
                  <a:cubicBezTo>
                    <a:pt x="23971" y="25956"/>
                    <a:pt x="22951" y="27672"/>
                    <a:pt x="21307" y="28569"/>
                  </a:cubicBezTo>
                  <a:cubicBezTo>
                    <a:pt x="21174" y="28642"/>
                    <a:pt x="21088" y="28785"/>
                    <a:pt x="21088" y="28935"/>
                  </a:cubicBezTo>
                  <a:lnTo>
                    <a:pt x="21088" y="31248"/>
                  </a:lnTo>
                  <a:lnTo>
                    <a:pt x="10318" y="31248"/>
                  </a:lnTo>
                  <a:lnTo>
                    <a:pt x="10318" y="28947"/>
                  </a:lnTo>
                  <a:cubicBezTo>
                    <a:pt x="10318" y="28785"/>
                    <a:pt x="10228" y="28638"/>
                    <a:pt x="10085" y="28569"/>
                  </a:cubicBezTo>
                  <a:cubicBezTo>
                    <a:pt x="9718" y="28390"/>
                    <a:pt x="9388" y="28156"/>
                    <a:pt x="9101" y="27870"/>
                  </a:cubicBezTo>
                  <a:lnTo>
                    <a:pt x="1250" y="20022"/>
                  </a:lnTo>
                  <a:cubicBezTo>
                    <a:pt x="915" y="19688"/>
                    <a:pt x="915" y="19142"/>
                    <a:pt x="1250" y="18808"/>
                  </a:cubicBezTo>
                  <a:lnTo>
                    <a:pt x="1835" y="18227"/>
                  </a:lnTo>
                  <a:cubicBezTo>
                    <a:pt x="2415" y="17647"/>
                    <a:pt x="3176" y="17357"/>
                    <a:pt x="3938" y="17357"/>
                  </a:cubicBezTo>
                  <a:cubicBezTo>
                    <a:pt x="4700" y="17357"/>
                    <a:pt x="5462" y="17647"/>
                    <a:pt x="6042" y="18227"/>
                  </a:cubicBezTo>
                  <a:lnTo>
                    <a:pt x="6602" y="18787"/>
                  </a:lnTo>
                  <a:lnTo>
                    <a:pt x="6602" y="21393"/>
                  </a:lnTo>
                  <a:cubicBezTo>
                    <a:pt x="6602" y="21623"/>
                    <a:pt x="6789" y="21810"/>
                    <a:pt x="7022" y="21810"/>
                  </a:cubicBezTo>
                  <a:cubicBezTo>
                    <a:pt x="7252" y="21810"/>
                    <a:pt x="7439" y="21623"/>
                    <a:pt x="7439" y="21393"/>
                  </a:cubicBezTo>
                  <a:lnTo>
                    <a:pt x="7439" y="18614"/>
                  </a:lnTo>
                  <a:lnTo>
                    <a:pt x="7439" y="3536"/>
                  </a:lnTo>
                  <a:cubicBezTo>
                    <a:pt x="7439" y="2847"/>
                    <a:pt x="7999" y="2283"/>
                    <a:pt x="8688" y="2283"/>
                  </a:cubicBezTo>
                  <a:lnTo>
                    <a:pt x="9772" y="2283"/>
                  </a:lnTo>
                  <a:cubicBezTo>
                    <a:pt x="10461" y="2283"/>
                    <a:pt x="11021" y="2847"/>
                    <a:pt x="11021" y="3536"/>
                  </a:cubicBezTo>
                  <a:lnTo>
                    <a:pt x="11021" y="14852"/>
                  </a:lnTo>
                  <a:cubicBezTo>
                    <a:pt x="11021" y="15082"/>
                    <a:pt x="11208" y="15269"/>
                    <a:pt x="11442" y="15269"/>
                  </a:cubicBezTo>
                  <a:lnTo>
                    <a:pt x="11736" y="15269"/>
                  </a:lnTo>
                  <a:cubicBezTo>
                    <a:pt x="11965" y="15269"/>
                    <a:pt x="12152" y="15082"/>
                    <a:pt x="12152" y="14852"/>
                  </a:cubicBezTo>
                  <a:lnTo>
                    <a:pt x="12152" y="2086"/>
                  </a:lnTo>
                  <a:cubicBezTo>
                    <a:pt x="12152" y="1397"/>
                    <a:pt x="12712" y="837"/>
                    <a:pt x="13402" y="837"/>
                  </a:cubicBezTo>
                  <a:close/>
                  <a:moveTo>
                    <a:pt x="22273" y="32085"/>
                  </a:moveTo>
                  <a:lnTo>
                    <a:pt x="22273" y="37745"/>
                  </a:lnTo>
                  <a:lnTo>
                    <a:pt x="9137" y="37745"/>
                  </a:lnTo>
                  <a:lnTo>
                    <a:pt x="9137" y="32085"/>
                  </a:lnTo>
                  <a:close/>
                  <a:moveTo>
                    <a:pt x="13402" y="0"/>
                  </a:moveTo>
                  <a:cubicBezTo>
                    <a:pt x="12253" y="0"/>
                    <a:pt x="11316" y="938"/>
                    <a:pt x="11316" y="2086"/>
                  </a:cubicBezTo>
                  <a:lnTo>
                    <a:pt x="11316" y="2133"/>
                  </a:lnTo>
                  <a:cubicBezTo>
                    <a:pt x="10935" y="1713"/>
                    <a:pt x="10383" y="1447"/>
                    <a:pt x="9772" y="1447"/>
                  </a:cubicBezTo>
                  <a:lnTo>
                    <a:pt x="8688" y="1447"/>
                  </a:lnTo>
                  <a:cubicBezTo>
                    <a:pt x="7539" y="1447"/>
                    <a:pt x="6602" y="2384"/>
                    <a:pt x="6602" y="3536"/>
                  </a:cubicBezTo>
                  <a:lnTo>
                    <a:pt x="6602" y="17602"/>
                  </a:lnTo>
                  <a:cubicBezTo>
                    <a:pt x="5863" y="16880"/>
                    <a:pt x="4900" y="16520"/>
                    <a:pt x="3938" y="16520"/>
                  </a:cubicBezTo>
                  <a:cubicBezTo>
                    <a:pt x="2962" y="16520"/>
                    <a:pt x="1985" y="16891"/>
                    <a:pt x="1242" y="17635"/>
                  </a:cubicBezTo>
                  <a:lnTo>
                    <a:pt x="657" y="18220"/>
                  </a:lnTo>
                  <a:cubicBezTo>
                    <a:pt x="0" y="18876"/>
                    <a:pt x="0" y="19953"/>
                    <a:pt x="657" y="20611"/>
                  </a:cubicBezTo>
                  <a:lnTo>
                    <a:pt x="8509" y="28461"/>
                  </a:lnTo>
                  <a:cubicBezTo>
                    <a:pt x="8799" y="28753"/>
                    <a:pt x="9126" y="29000"/>
                    <a:pt x="9481" y="29198"/>
                  </a:cubicBezTo>
                  <a:lnTo>
                    <a:pt x="9481" y="31248"/>
                  </a:lnTo>
                  <a:lnTo>
                    <a:pt x="8721" y="31248"/>
                  </a:lnTo>
                  <a:cubicBezTo>
                    <a:pt x="8487" y="31248"/>
                    <a:pt x="8300" y="31434"/>
                    <a:pt x="8300" y="31664"/>
                  </a:cubicBezTo>
                  <a:lnTo>
                    <a:pt x="8300" y="38162"/>
                  </a:lnTo>
                  <a:cubicBezTo>
                    <a:pt x="8300" y="38396"/>
                    <a:pt x="8487" y="38582"/>
                    <a:pt x="8721" y="38582"/>
                  </a:cubicBezTo>
                  <a:lnTo>
                    <a:pt x="22689" y="38582"/>
                  </a:lnTo>
                  <a:cubicBezTo>
                    <a:pt x="22919" y="38582"/>
                    <a:pt x="23109" y="38396"/>
                    <a:pt x="23109" y="38162"/>
                  </a:cubicBezTo>
                  <a:lnTo>
                    <a:pt x="23109" y="31664"/>
                  </a:lnTo>
                  <a:cubicBezTo>
                    <a:pt x="23109" y="31434"/>
                    <a:pt x="22919" y="31248"/>
                    <a:pt x="22689" y="31248"/>
                  </a:cubicBezTo>
                  <a:lnTo>
                    <a:pt x="21925" y="31248"/>
                  </a:lnTo>
                  <a:lnTo>
                    <a:pt x="21925" y="29180"/>
                  </a:lnTo>
                  <a:cubicBezTo>
                    <a:pt x="23708" y="28106"/>
                    <a:pt x="24807" y="26178"/>
                    <a:pt x="24807" y="24085"/>
                  </a:cubicBezTo>
                  <a:lnTo>
                    <a:pt x="24807" y="11872"/>
                  </a:lnTo>
                  <a:cubicBezTo>
                    <a:pt x="24807" y="10982"/>
                    <a:pt x="24082" y="10257"/>
                    <a:pt x="23191" y="10257"/>
                  </a:cubicBezTo>
                  <a:lnTo>
                    <a:pt x="22276" y="10257"/>
                  </a:lnTo>
                  <a:cubicBezTo>
                    <a:pt x="21903" y="10257"/>
                    <a:pt x="21558" y="10382"/>
                    <a:pt x="21285" y="10594"/>
                  </a:cubicBezTo>
                  <a:lnTo>
                    <a:pt x="21285" y="10336"/>
                  </a:lnTo>
                  <a:cubicBezTo>
                    <a:pt x="21285" y="9187"/>
                    <a:pt x="20348" y="8250"/>
                    <a:pt x="19199" y="8250"/>
                  </a:cubicBezTo>
                  <a:lnTo>
                    <a:pt x="18116" y="8250"/>
                  </a:lnTo>
                  <a:cubicBezTo>
                    <a:pt x="17505" y="8250"/>
                    <a:pt x="16956" y="8512"/>
                    <a:pt x="16572" y="8936"/>
                  </a:cubicBezTo>
                  <a:lnTo>
                    <a:pt x="16572" y="2086"/>
                  </a:lnTo>
                  <a:cubicBezTo>
                    <a:pt x="16572" y="938"/>
                    <a:pt x="15635" y="0"/>
                    <a:pt x="14486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3" name="Google Shape;1113;p38"/>
          <p:cNvGrpSpPr/>
          <p:nvPr/>
        </p:nvGrpSpPr>
        <p:grpSpPr>
          <a:xfrm>
            <a:off x="5507425" y="1554050"/>
            <a:ext cx="530100" cy="926525"/>
            <a:chOff x="5507425" y="1554050"/>
            <a:chExt cx="530100" cy="926525"/>
          </a:xfrm>
        </p:grpSpPr>
        <p:sp>
          <p:nvSpPr>
            <p:cNvPr id="1114" name="Google Shape;1114;p38"/>
            <p:cNvSpPr/>
            <p:nvPr/>
          </p:nvSpPr>
          <p:spPr>
            <a:xfrm>
              <a:off x="5518300" y="1564550"/>
              <a:ext cx="508725" cy="691650"/>
            </a:xfrm>
            <a:custGeom>
              <a:avLst/>
              <a:gdLst/>
              <a:ahLst/>
              <a:cxnLst/>
              <a:rect l="l" t="t" r="r" b="b"/>
              <a:pathLst>
                <a:path w="20349" h="27666" extrusionOk="0">
                  <a:moveTo>
                    <a:pt x="4653" y="1"/>
                  </a:moveTo>
                  <a:cubicBezTo>
                    <a:pt x="3730" y="1"/>
                    <a:pt x="2984" y="747"/>
                    <a:pt x="2984" y="1670"/>
                  </a:cubicBezTo>
                  <a:lnTo>
                    <a:pt x="2984" y="13445"/>
                  </a:lnTo>
                  <a:cubicBezTo>
                    <a:pt x="2133" y="13445"/>
                    <a:pt x="1386" y="13998"/>
                    <a:pt x="1142" y="14813"/>
                  </a:cubicBezTo>
                  <a:lnTo>
                    <a:pt x="442" y="17136"/>
                  </a:lnTo>
                  <a:cubicBezTo>
                    <a:pt x="0" y="18590"/>
                    <a:pt x="277" y="20169"/>
                    <a:pt x="1185" y="21394"/>
                  </a:cubicBezTo>
                  <a:lnTo>
                    <a:pt x="3870" y="25145"/>
                  </a:lnTo>
                  <a:cubicBezTo>
                    <a:pt x="3963" y="25285"/>
                    <a:pt x="4061" y="25422"/>
                    <a:pt x="4165" y="25554"/>
                  </a:cubicBezTo>
                  <a:lnTo>
                    <a:pt x="4182" y="25579"/>
                  </a:lnTo>
                  <a:cubicBezTo>
                    <a:pt x="4182" y="25583"/>
                    <a:pt x="4187" y="25583"/>
                    <a:pt x="4190" y="25586"/>
                  </a:cubicBezTo>
                  <a:cubicBezTo>
                    <a:pt x="5202" y="26854"/>
                    <a:pt x="6757" y="27665"/>
                    <a:pt x="8505" y="27665"/>
                  </a:cubicBezTo>
                  <a:lnTo>
                    <a:pt x="14827" y="27665"/>
                  </a:lnTo>
                  <a:cubicBezTo>
                    <a:pt x="17878" y="27665"/>
                    <a:pt x="20348" y="25192"/>
                    <a:pt x="20348" y="22144"/>
                  </a:cubicBezTo>
                  <a:lnTo>
                    <a:pt x="20348" y="9927"/>
                  </a:lnTo>
                  <a:cubicBezTo>
                    <a:pt x="20348" y="9267"/>
                    <a:pt x="19813" y="8732"/>
                    <a:pt x="19153" y="8732"/>
                  </a:cubicBezTo>
                  <a:lnTo>
                    <a:pt x="18238" y="8732"/>
                  </a:lnTo>
                  <a:cubicBezTo>
                    <a:pt x="17577" y="8732"/>
                    <a:pt x="17038" y="9267"/>
                    <a:pt x="17038" y="9927"/>
                  </a:cubicBezTo>
                  <a:lnTo>
                    <a:pt x="17038" y="12907"/>
                  </a:lnTo>
                  <a:lnTo>
                    <a:pt x="16831" y="12907"/>
                  </a:lnTo>
                  <a:lnTo>
                    <a:pt x="16831" y="9073"/>
                  </a:lnTo>
                  <a:cubicBezTo>
                    <a:pt x="16831" y="8225"/>
                    <a:pt x="16141" y="7536"/>
                    <a:pt x="15290" y="7536"/>
                  </a:cubicBezTo>
                  <a:lnTo>
                    <a:pt x="13948" y="7536"/>
                  </a:lnTo>
                  <a:cubicBezTo>
                    <a:pt x="13100" y="7536"/>
                    <a:pt x="12411" y="8225"/>
                    <a:pt x="12411" y="9073"/>
                  </a:cubicBezTo>
                  <a:lnTo>
                    <a:pt x="12411" y="12907"/>
                  </a:lnTo>
                  <a:lnTo>
                    <a:pt x="12117" y="12907"/>
                  </a:lnTo>
                  <a:lnTo>
                    <a:pt x="12117" y="8276"/>
                  </a:lnTo>
                  <a:cubicBezTo>
                    <a:pt x="12117" y="7424"/>
                    <a:pt x="11427" y="6735"/>
                    <a:pt x="10576" y="6735"/>
                  </a:cubicBezTo>
                  <a:lnTo>
                    <a:pt x="9234" y="6735"/>
                  </a:lnTo>
                  <a:cubicBezTo>
                    <a:pt x="8387" y="6735"/>
                    <a:pt x="7698" y="7424"/>
                    <a:pt x="7698" y="8276"/>
                  </a:cubicBezTo>
                  <a:lnTo>
                    <a:pt x="7698" y="12907"/>
                  </a:lnTo>
                  <a:lnTo>
                    <a:pt x="7403" y="12907"/>
                  </a:lnTo>
                  <a:lnTo>
                    <a:pt x="7403" y="1670"/>
                  </a:lnTo>
                  <a:cubicBezTo>
                    <a:pt x="7403" y="747"/>
                    <a:pt x="6656" y="1"/>
                    <a:pt x="5733" y="1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5664850" y="2231300"/>
              <a:ext cx="290175" cy="76300"/>
            </a:xfrm>
            <a:custGeom>
              <a:avLst/>
              <a:gdLst/>
              <a:ahLst/>
              <a:cxnLst/>
              <a:rect l="l" t="t" r="r" b="b"/>
              <a:pathLst>
                <a:path w="11607" h="3052" extrusionOk="0">
                  <a:moveTo>
                    <a:pt x="0" y="1"/>
                  </a:moveTo>
                  <a:lnTo>
                    <a:pt x="0" y="3052"/>
                  </a:lnTo>
                  <a:lnTo>
                    <a:pt x="11607" y="3052"/>
                  </a:lnTo>
                  <a:lnTo>
                    <a:pt x="11607" y="1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5635350" y="2307575"/>
              <a:ext cx="349225" cy="162500"/>
            </a:xfrm>
            <a:custGeom>
              <a:avLst/>
              <a:gdLst/>
              <a:ahLst/>
              <a:cxnLst/>
              <a:rect l="l" t="t" r="r" b="b"/>
              <a:pathLst>
                <a:path w="13969" h="6500" extrusionOk="0">
                  <a:moveTo>
                    <a:pt x="0" y="1"/>
                  </a:moveTo>
                  <a:lnTo>
                    <a:pt x="0" y="6499"/>
                  </a:lnTo>
                  <a:lnTo>
                    <a:pt x="13968" y="6499"/>
                  </a:lnTo>
                  <a:lnTo>
                    <a:pt x="139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5925475" y="2307575"/>
              <a:ext cx="59100" cy="162500"/>
            </a:xfrm>
            <a:custGeom>
              <a:avLst/>
              <a:gdLst/>
              <a:ahLst/>
              <a:cxnLst/>
              <a:rect l="l" t="t" r="r" b="b"/>
              <a:pathLst>
                <a:path w="2364" h="6500" extrusionOk="0">
                  <a:moveTo>
                    <a:pt x="1" y="1"/>
                  </a:moveTo>
                  <a:lnTo>
                    <a:pt x="1" y="6499"/>
                  </a:lnTo>
                  <a:lnTo>
                    <a:pt x="2363" y="6499"/>
                  </a:lnTo>
                  <a:lnTo>
                    <a:pt x="236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5853075" y="1782825"/>
              <a:ext cx="173950" cy="473375"/>
            </a:xfrm>
            <a:custGeom>
              <a:avLst/>
              <a:gdLst/>
              <a:ahLst/>
              <a:cxnLst/>
              <a:rect l="l" t="t" r="r" b="b"/>
              <a:pathLst>
                <a:path w="6958" h="18935" extrusionOk="0">
                  <a:moveTo>
                    <a:pt x="4847" y="1"/>
                  </a:moveTo>
                  <a:cubicBezTo>
                    <a:pt x="4757" y="1"/>
                    <a:pt x="4667" y="11"/>
                    <a:pt x="4585" y="29"/>
                  </a:cubicBezTo>
                  <a:cubicBezTo>
                    <a:pt x="5120" y="148"/>
                    <a:pt x="5521" y="625"/>
                    <a:pt x="5521" y="1196"/>
                  </a:cubicBezTo>
                  <a:lnTo>
                    <a:pt x="5521" y="13413"/>
                  </a:lnTo>
                  <a:cubicBezTo>
                    <a:pt x="5521" y="16461"/>
                    <a:pt x="3048" y="18934"/>
                    <a:pt x="0" y="18934"/>
                  </a:cubicBezTo>
                  <a:lnTo>
                    <a:pt x="1436" y="18934"/>
                  </a:lnTo>
                  <a:cubicBezTo>
                    <a:pt x="4487" y="18934"/>
                    <a:pt x="6957" y="16461"/>
                    <a:pt x="6957" y="13413"/>
                  </a:cubicBezTo>
                  <a:lnTo>
                    <a:pt x="6957" y="1196"/>
                  </a:lnTo>
                  <a:cubicBezTo>
                    <a:pt x="6957" y="536"/>
                    <a:pt x="6422" y="1"/>
                    <a:pt x="5762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5537875" y="1900675"/>
              <a:ext cx="55025" cy="127450"/>
            </a:xfrm>
            <a:custGeom>
              <a:avLst/>
              <a:gdLst/>
              <a:ahLst/>
              <a:cxnLst/>
              <a:rect l="l" t="t" r="r" b="b"/>
              <a:pathLst>
                <a:path w="2201" h="5098" extrusionOk="0">
                  <a:moveTo>
                    <a:pt x="2201" y="0"/>
                  </a:moveTo>
                  <a:cubicBezTo>
                    <a:pt x="1350" y="0"/>
                    <a:pt x="603" y="553"/>
                    <a:pt x="359" y="1368"/>
                  </a:cubicBezTo>
                  <a:lnTo>
                    <a:pt x="0" y="2556"/>
                  </a:lnTo>
                  <a:lnTo>
                    <a:pt x="2201" y="5098"/>
                  </a:lnTo>
                  <a:lnTo>
                    <a:pt x="2201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5507425" y="1554050"/>
              <a:ext cx="530100" cy="926525"/>
            </a:xfrm>
            <a:custGeom>
              <a:avLst/>
              <a:gdLst/>
              <a:ahLst/>
              <a:cxnLst/>
              <a:rect l="l" t="t" r="r" b="b"/>
              <a:pathLst>
                <a:path w="21204" h="37061" extrusionOk="0">
                  <a:moveTo>
                    <a:pt x="6168" y="837"/>
                  </a:moveTo>
                  <a:cubicBezTo>
                    <a:pt x="6857" y="837"/>
                    <a:pt x="7417" y="1397"/>
                    <a:pt x="7417" y="2090"/>
                  </a:cubicBezTo>
                  <a:lnTo>
                    <a:pt x="7417" y="13327"/>
                  </a:lnTo>
                  <a:cubicBezTo>
                    <a:pt x="7417" y="13560"/>
                    <a:pt x="7604" y="13746"/>
                    <a:pt x="7838" y="13746"/>
                  </a:cubicBezTo>
                  <a:lnTo>
                    <a:pt x="8133" y="13746"/>
                  </a:lnTo>
                  <a:cubicBezTo>
                    <a:pt x="8362" y="13746"/>
                    <a:pt x="8549" y="13560"/>
                    <a:pt x="8549" y="13327"/>
                  </a:cubicBezTo>
                  <a:lnTo>
                    <a:pt x="8549" y="8696"/>
                  </a:lnTo>
                  <a:cubicBezTo>
                    <a:pt x="8549" y="8078"/>
                    <a:pt x="9051" y="7576"/>
                    <a:pt x="9669" y="7576"/>
                  </a:cubicBezTo>
                  <a:lnTo>
                    <a:pt x="11011" y="7576"/>
                  </a:lnTo>
                  <a:cubicBezTo>
                    <a:pt x="11629" y="7576"/>
                    <a:pt x="12131" y="8078"/>
                    <a:pt x="12131" y="8696"/>
                  </a:cubicBezTo>
                  <a:lnTo>
                    <a:pt x="12131" y="13327"/>
                  </a:lnTo>
                  <a:cubicBezTo>
                    <a:pt x="12131" y="13560"/>
                    <a:pt x="12318" y="13746"/>
                    <a:pt x="12552" y="13746"/>
                  </a:cubicBezTo>
                  <a:lnTo>
                    <a:pt x="12846" y="13746"/>
                  </a:lnTo>
                  <a:cubicBezTo>
                    <a:pt x="13076" y="13746"/>
                    <a:pt x="13263" y="13560"/>
                    <a:pt x="13263" y="13327"/>
                  </a:cubicBezTo>
                  <a:lnTo>
                    <a:pt x="13263" y="9493"/>
                  </a:lnTo>
                  <a:cubicBezTo>
                    <a:pt x="13263" y="8875"/>
                    <a:pt x="13765" y="8373"/>
                    <a:pt x="14383" y="8373"/>
                  </a:cubicBezTo>
                  <a:lnTo>
                    <a:pt x="15725" y="8373"/>
                  </a:lnTo>
                  <a:cubicBezTo>
                    <a:pt x="16343" y="8373"/>
                    <a:pt x="16845" y="8875"/>
                    <a:pt x="16845" y="9493"/>
                  </a:cubicBezTo>
                  <a:lnTo>
                    <a:pt x="16845" y="13327"/>
                  </a:lnTo>
                  <a:cubicBezTo>
                    <a:pt x="16845" y="13560"/>
                    <a:pt x="17032" y="13746"/>
                    <a:pt x="17266" y="13746"/>
                  </a:cubicBezTo>
                  <a:lnTo>
                    <a:pt x="17473" y="13746"/>
                  </a:lnTo>
                  <a:cubicBezTo>
                    <a:pt x="17707" y="13746"/>
                    <a:pt x="17894" y="13560"/>
                    <a:pt x="17894" y="13327"/>
                  </a:cubicBezTo>
                  <a:lnTo>
                    <a:pt x="17894" y="10347"/>
                  </a:lnTo>
                  <a:cubicBezTo>
                    <a:pt x="17894" y="9952"/>
                    <a:pt x="18187" y="9622"/>
                    <a:pt x="18575" y="9575"/>
                  </a:cubicBezTo>
                  <a:lnTo>
                    <a:pt x="18593" y="9575"/>
                  </a:lnTo>
                  <a:cubicBezTo>
                    <a:pt x="18618" y="9571"/>
                    <a:pt x="18644" y="9571"/>
                    <a:pt x="18673" y="9571"/>
                  </a:cubicBezTo>
                  <a:lnTo>
                    <a:pt x="19588" y="9571"/>
                  </a:lnTo>
                  <a:cubicBezTo>
                    <a:pt x="20018" y="9571"/>
                    <a:pt x="20367" y="9920"/>
                    <a:pt x="20367" y="10347"/>
                  </a:cubicBezTo>
                  <a:lnTo>
                    <a:pt x="20367" y="22564"/>
                  </a:lnTo>
                  <a:cubicBezTo>
                    <a:pt x="20367" y="24362"/>
                    <a:pt x="19448" y="25992"/>
                    <a:pt x="17907" y="26929"/>
                  </a:cubicBezTo>
                  <a:cubicBezTo>
                    <a:pt x="17843" y="26969"/>
                    <a:pt x="17775" y="27008"/>
                    <a:pt x="17703" y="27048"/>
                  </a:cubicBezTo>
                  <a:cubicBezTo>
                    <a:pt x="17571" y="27119"/>
                    <a:pt x="17488" y="27260"/>
                    <a:pt x="17488" y="27414"/>
                  </a:cubicBezTo>
                  <a:lnTo>
                    <a:pt x="17488" y="29726"/>
                  </a:lnTo>
                  <a:lnTo>
                    <a:pt x="6718" y="29726"/>
                  </a:lnTo>
                  <a:lnTo>
                    <a:pt x="6718" y="27414"/>
                  </a:lnTo>
                  <a:cubicBezTo>
                    <a:pt x="6718" y="27260"/>
                    <a:pt x="6632" y="27119"/>
                    <a:pt x="6499" y="27048"/>
                  </a:cubicBezTo>
                  <a:cubicBezTo>
                    <a:pt x="5899" y="26721"/>
                    <a:pt x="5379" y="26283"/>
                    <a:pt x="4952" y="25744"/>
                  </a:cubicBezTo>
                  <a:cubicBezTo>
                    <a:pt x="4948" y="25741"/>
                    <a:pt x="4945" y="25737"/>
                    <a:pt x="4940" y="25734"/>
                  </a:cubicBezTo>
                  <a:lnTo>
                    <a:pt x="4940" y="25730"/>
                  </a:lnTo>
                  <a:cubicBezTo>
                    <a:pt x="4937" y="25726"/>
                    <a:pt x="4934" y="25723"/>
                    <a:pt x="4927" y="25716"/>
                  </a:cubicBezTo>
                  <a:cubicBezTo>
                    <a:pt x="4833" y="25593"/>
                    <a:pt x="4740" y="25468"/>
                    <a:pt x="4657" y="25335"/>
                  </a:cubicBezTo>
                  <a:cubicBezTo>
                    <a:pt x="4653" y="25332"/>
                    <a:pt x="4650" y="25328"/>
                    <a:pt x="4647" y="25321"/>
                  </a:cubicBezTo>
                  <a:lnTo>
                    <a:pt x="1954" y="21562"/>
                  </a:lnTo>
                  <a:cubicBezTo>
                    <a:pt x="1132" y="20453"/>
                    <a:pt x="877" y="18999"/>
                    <a:pt x="1275" y="17674"/>
                  </a:cubicBezTo>
                  <a:lnTo>
                    <a:pt x="1976" y="15352"/>
                  </a:lnTo>
                  <a:cubicBezTo>
                    <a:pt x="2130" y="14853"/>
                    <a:pt x="2518" y="14479"/>
                    <a:pt x="2998" y="14343"/>
                  </a:cubicBezTo>
                  <a:lnTo>
                    <a:pt x="2998" y="18963"/>
                  </a:lnTo>
                  <a:cubicBezTo>
                    <a:pt x="2998" y="19196"/>
                    <a:pt x="3185" y="19383"/>
                    <a:pt x="3419" y="19383"/>
                  </a:cubicBezTo>
                  <a:cubicBezTo>
                    <a:pt x="3648" y="19383"/>
                    <a:pt x="3835" y="19196"/>
                    <a:pt x="3835" y="18963"/>
                  </a:cubicBezTo>
                  <a:lnTo>
                    <a:pt x="3835" y="2090"/>
                  </a:lnTo>
                  <a:cubicBezTo>
                    <a:pt x="3835" y="1397"/>
                    <a:pt x="4398" y="837"/>
                    <a:pt x="5088" y="837"/>
                  </a:cubicBezTo>
                  <a:close/>
                  <a:moveTo>
                    <a:pt x="18669" y="30562"/>
                  </a:moveTo>
                  <a:lnTo>
                    <a:pt x="18669" y="36224"/>
                  </a:lnTo>
                  <a:lnTo>
                    <a:pt x="5533" y="36224"/>
                  </a:lnTo>
                  <a:lnTo>
                    <a:pt x="5533" y="30562"/>
                  </a:lnTo>
                  <a:close/>
                  <a:moveTo>
                    <a:pt x="5088" y="0"/>
                  </a:moveTo>
                  <a:cubicBezTo>
                    <a:pt x="3936" y="0"/>
                    <a:pt x="2998" y="938"/>
                    <a:pt x="2998" y="2090"/>
                  </a:cubicBezTo>
                  <a:lnTo>
                    <a:pt x="2998" y="13481"/>
                  </a:lnTo>
                  <a:cubicBezTo>
                    <a:pt x="2140" y="13635"/>
                    <a:pt x="1437" y="14250"/>
                    <a:pt x="1175" y="15111"/>
                  </a:cubicBezTo>
                  <a:lnTo>
                    <a:pt x="475" y="17433"/>
                  </a:lnTo>
                  <a:cubicBezTo>
                    <a:pt x="1" y="19010"/>
                    <a:pt x="302" y="20740"/>
                    <a:pt x="1279" y="22057"/>
                  </a:cubicBezTo>
                  <a:lnTo>
                    <a:pt x="3961" y="25802"/>
                  </a:lnTo>
                  <a:cubicBezTo>
                    <a:pt x="4054" y="25946"/>
                    <a:pt x="4158" y="26089"/>
                    <a:pt x="4266" y="26226"/>
                  </a:cubicBezTo>
                  <a:lnTo>
                    <a:pt x="4277" y="26243"/>
                  </a:lnTo>
                  <a:cubicBezTo>
                    <a:pt x="4284" y="26254"/>
                    <a:pt x="4294" y="26269"/>
                    <a:pt x="4309" y="26279"/>
                  </a:cubicBezTo>
                  <a:cubicBezTo>
                    <a:pt x="4751" y="26832"/>
                    <a:pt x="5278" y="27295"/>
                    <a:pt x="5881" y="27654"/>
                  </a:cubicBezTo>
                  <a:lnTo>
                    <a:pt x="5881" y="29726"/>
                  </a:lnTo>
                  <a:lnTo>
                    <a:pt x="5117" y="29726"/>
                  </a:lnTo>
                  <a:cubicBezTo>
                    <a:pt x="4887" y="29726"/>
                    <a:pt x="4697" y="29913"/>
                    <a:pt x="4697" y="30142"/>
                  </a:cubicBezTo>
                  <a:lnTo>
                    <a:pt x="4697" y="36640"/>
                  </a:lnTo>
                  <a:cubicBezTo>
                    <a:pt x="4697" y="36874"/>
                    <a:pt x="4887" y="37060"/>
                    <a:pt x="5117" y="37060"/>
                  </a:cubicBezTo>
                  <a:lnTo>
                    <a:pt x="19085" y="37060"/>
                  </a:lnTo>
                  <a:cubicBezTo>
                    <a:pt x="19319" y="37060"/>
                    <a:pt x="19506" y="36874"/>
                    <a:pt x="19506" y="36640"/>
                  </a:cubicBezTo>
                  <a:lnTo>
                    <a:pt x="19506" y="30142"/>
                  </a:lnTo>
                  <a:cubicBezTo>
                    <a:pt x="19506" y="29913"/>
                    <a:pt x="19319" y="29726"/>
                    <a:pt x="19085" y="29726"/>
                  </a:cubicBezTo>
                  <a:lnTo>
                    <a:pt x="18324" y="29726"/>
                  </a:lnTo>
                  <a:lnTo>
                    <a:pt x="18324" y="27654"/>
                  </a:lnTo>
                  <a:cubicBezTo>
                    <a:pt x="18331" y="27651"/>
                    <a:pt x="18335" y="27648"/>
                    <a:pt x="18343" y="27643"/>
                  </a:cubicBezTo>
                  <a:cubicBezTo>
                    <a:pt x="20134" y="26556"/>
                    <a:pt x="21203" y="24657"/>
                    <a:pt x="21203" y="22564"/>
                  </a:cubicBezTo>
                  <a:lnTo>
                    <a:pt x="21203" y="10347"/>
                  </a:lnTo>
                  <a:cubicBezTo>
                    <a:pt x="21203" y="9457"/>
                    <a:pt x="20478" y="8735"/>
                    <a:pt x="19588" y="8735"/>
                  </a:cubicBezTo>
                  <a:lnTo>
                    <a:pt x="18673" y="8735"/>
                  </a:lnTo>
                  <a:cubicBezTo>
                    <a:pt x="18611" y="8735"/>
                    <a:pt x="18554" y="8739"/>
                    <a:pt x="18497" y="8742"/>
                  </a:cubicBezTo>
                  <a:cubicBezTo>
                    <a:pt x="18493" y="8742"/>
                    <a:pt x="18486" y="8746"/>
                    <a:pt x="18479" y="8746"/>
                  </a:cubicBezTo>
                  <a:cubicBezTo>
                    <a:pt x="18162" y="8782"/>
                    <a:pt x="17876" y="8911"/>
                    <a:pt x="17642" y="9102"/>
                  </a:cubicBezTo>
                  <a:cubicBezTo>
                    <a:pt x="17463" y="8211"/>
                    <a:pt x="16669" y="7536"/>
                    <a:pt x="15725" y="7536"/>
                  </a:cubicBezTo>
                  <a:lnTo>
                    <a:pt x="14383" y="7536"/>
                  </a:lnTo>
                  <a:cubicBezTo>
                    <a:pt x="13793" y="7536"/>
                    <a:pt x="13266" y="7798"/>
                    <a:pt x="12907" y="8211"/>
                  </a:cubicBezTo>
                  <a:cubicBezTo>
                    <a:pt x="12691" y="7364"/>
                    <a:pt x="11924" y="6739"/>
                    <a:pt x="11011" y="6739"/>
                  </a:cubicBezTo>
                  <a:lnTo>
                    <a:pt x="9669" y="6739"/>
                  </a:lnTo>
                  <a:cubicBezTo>
                    <a:pt x="9112" y="6739"/>
                    <a:pt x="8613" y="6973"/>
                    <a:pt x="8254" y="7346"/>
                  </a:cubicBezTo>
                  <a:lnTo>
                    <a:pt x="8254" y="2090"/>
                  </a:lnTo>
                  <a:cubicBezTo>
                    <a:pt x="8254" y="938"/>
                    <a:pt x="7318" y="0"/>
                    <a:pt x="6168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38"/>
          <p:cNvGrpSpPr/>
          <p:nvPr/>
        </p:nvGrpSpPr>
        <p:grpSpPr>
          <a:xfrm>
            <a:off x="7582800" y="2562275"/>
            <a:ext cx="530100" cy="962800"/>
            <a:chOff x="7582800" y="2562275"/>
            <a:chExt cx="530100" cy="962800"/>
          </a:xfrm>
        </p:grpSpPr>
        <p:sp>
          <p:nvSpPr>
            <p:cNvPr id="1122" name="Google Shape;1122;p38"/>
            <p:cNvSpPr/>
            <p:nvPr/>
          </p:nvSpPr>
          <p:spPr>
            <a:xfrm>
              <a:off x="7593675" y="2572700"/>
              <a:ext cx="508725" cy="728100"/>
            </a:xfrm>
            <a:custGeom>
              <a:avLst/>
              <a:gdLst/>
              <a:ahLst/>
              <a:cxnLst/>
              <a:rect l="l" t="t" r="r" b="b"/>
              <a:pathLst>
                <a:path w="20349" h="29124" extrusionOk="0">
                  <a:moveTo>
                    <a:pt x="9684" y="0"/>
                  </a:moveTo>
                  <a:cubicBezTo>
                    <a:pt x="8791" y="0"/>
                    <a:pt x="8049" y="711"/>
                    <a:pt x="8021" y="1613"/>
                  </a:cubicBezTo>
                  <a:lnTo>
                    <a:pt x="7586" y="14365"/>
                  </a:lnTo>
                  <a:lnTo>
                    <a:pt x="7449" y="14365"/>
                  </a:lnTo>
                  <a:cubicBezTo>
                    <a:pt x="7446" y="14304"/>
                    <a:pt x="7439" y="14239"/>
                    <a:pt x="7428" y="14178"/>
                  </a:cubicBezTo>
                  <a:lnTo>
                    <a:pt x="5590" y="2934"/>
                  </a:lnTo>
                  <a:cubicBezTo>
                    <a:pt x="5454" y="2114"/>
                    <a:pt x="4745" y="1534"/>
                    <a:pt x="3943" y="1534"/>
                  </a:cubicBezTo>
                  <a:cubicBezTo>
                    <a:pt x="3854" y="1534"/>
                    <a:pt x="3764" y="1541"/>
                    <a:pt x="3673" y="1556"/>
                  </a:cubicBezTo>
                  <a:lnTo>
                    <a:pt x="2606" y="1731"/>
                  </a:lnTo>
                  <a:cubicBezTo>
                    <a:pt x="1695" y="1879"/>
                    <a:pt x="1077" y="2737"/>
                    <a:pt x="1228" y="3648"/>
                  </a:cubicBezTo>
                  <a:lnTo>
                    <a:pt x="2980" y="14365"/>
                  </a:lnTo>
                  <a:lnTo>
                    <a:pt x="2980" y="14899"/>
                  </a:lnTo>
                  <a:cubicBezTo>
                    <a:pt x="2133" y="14899"/>
                    <a:pt x="1386" y="15456"/>
                    <a:pt x="1142" y="16267"/>
                  </a:cubicBezTo>
                  <a:lnTo>
                    <a:pt x="442" y="18590"/>
                  </a:lnTo>
                  <a:cubicBezTo>
                    <a:pt x="0" y="20047"/>
                    <a:pt x="277" y="21627"/>
                    <a:pt x="1181" y="22848"/>
                  </a:cubicBezTo>
                  <a:lnTo>
                    <a:pt x="3870" y="26600"/>
                  </a:lnTo>
                  <a:cubicBezTo>
                    <a:pt x="3960" y="26743"/>
                    <a:pt x="4061" y="26880"/>
                    <a:pt x="4161" y="27012"/>
                  </a:cubicBezTo>
                  <a:lnTo>
                    <a:pt x="4179" y="27037"/>
                  </a:lnTo>
                  <a:cubicBezTo>
                    <a:pt x="4182" y="27037"/>
                    <a:pt x="4187" y="27041"/>
                    <a:pt x="4187" y="27041"/>
                  </a:cubicBezTo>
                  <a:cubicBezTo>
                    <a:pt x="5199" y="28308"/>
                    <a:pt x="6757" y="29123"/>
                    <a:pt x="8505" y="29123"/>
                  </a:cubicBezTo>
                  <a:lnTo>
                    <a:pt x="14827" y="29123"/>
                  </a:lnTo>
                  <a:cubicBezTo>
                    <a:pt x="17875" y="29123"/>
                    <a:pt x="20348" y="26650"/>
                    <a:pt x="20348" y="23601"/>
                  </a:cubicBezTo>
                  <a:lnTo>
                    <a:pt x="20348" y="11385"/>
                  </a:lnTo>
                  <a:cubicBezTo>
                    <a:pt x="20348" y="10725"/>
                    <a:pt x="19813" y="10190"/>
                    <a:pt x="19153" y="10190"/>
                  </a:cubicBezTo>
                  <a:lnTo>
                    <a:pt x="18234" y="10190"/>
                  </a:lnTo>
                  <a:cubicBezTo>
                    <a:pt x="17573" y="10190"/>
                    <a:pt x="17038" y="10725"/>
                    <a:pt x="17038" y="11385"/>
                  </a:cubicBezTo>
                  <a:lnTo>
                    <a:pt x="17038" y="14365"/>
                  </a:lnTo>
                  <a:lnTo>
                    <a:pt x="16826" y="14365"/>
                  </a:lnTo>
                  <a:lnTo>
                    <a:pt x="16826" y="10531"/>
                  </a:lnTo>
                  <a:cubicBezTo>
                    <a:pt x="16826" y="9680"/>
                    <a:pt x="16141" y="8990"/>
                    <a:pt x="15290" y="8990"/>
                  </a:cubicBezTo>
                  <a:lnTo>
                    <a:pt x="13948" y="8990"/>
                  </a:lnTo>
                  <a:cubicBezTo>
                    <a:pt x="13096" y="8990"/>
                    <a:pt x="12407" y="9680"/>
                    <a:pt x="12407" y="10531"/>
                  </a:cubicBezTo>
                  <a:lnTo>
                    <a:pt x="12407" y="14365"/>
                  </a:lnTo>
                  <a:lnTo>
                    <a:pt x="12006" y="14365"/>
                  </a:lnTo>
                  <a:lnTo>
                    <a:pt x="12436" y="1764"/>
                  </a:lnTo>
                  <a:cubicBezTo>
                    <a:pt x="12468" y="841"/>
                    <a:pt x="11747" y="69"/>
                    <a:pt x="10824" y="37"/>
                  </a:cubicBezTo>
                  <a:lnTo>
                    <a:pt x="9744" y="1"/>
                  </a:lnTo>
                  <a:cubicBezTo>
                    <a:pt x="9724" y="1"/>
                    <a:pt x="9704" y="0"/>
                    <a:pt x="9684" y="0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7740225" y="3275800"/>
              <a:ext cx="290175" cy="76425"/>
            </a:xfrm>
            <a:custGeom>
              <a:avLst/>
              <a:gdLst/>
              <a:ahLst/>
              <a:cxnLst/>
              <a:rect l="l" t="t" r="r" b="b"/>
              <a:pathLst>
                <a:path w="11607" h="3057" extrusionOk="0">
                  <a:moveTo>
                    <a:pt x="0" y="1"/>
                  </a:moveTo>
                  <a:lnTo>
                    <a:pt x="0" y="3056"/>
                  </a:lnTo>
                  <a:lnTo>
                    <a:pt x="11607" y="3056"/>
                  </a:lnTo>
                  <a:lnTo>
                    <a:pt x="11607" y="1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7710725" y="3352200"/>
              <a:ext cx="349225" cy="162475"/>
            </a:xfrm>
            <a:custGeom>
              <a:avLst/>
              <a:gdLst/>
              <a:ahLst/>
              <a:cxnLst/>
              <a:rect l="l" t="t" r="r" b="b"/>
              <a:pathLst>
                <a:path w="13969" h="6499" extrusionOk="0">
                  <a:moveTo>
                    <a:pt x="0" y="0"/>
                  </a:moveTo>
                  <a:lnTo>
                    <a:pt x="0" y="6498"/>
                  </a:lnTo>
                  <a:lnTo>
                    <a:pt x="13968" y="6498"/>
                  </a:lnTo>
                  <a:lnTo>
                    <a:pt x="139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8000850" y="3352200"/>
              <a:ext cx="59100" cy="162475"/>
            </a:xfrm>
            <a:custGeom>
              <a:avLst/>
              <a:gdLst/>
              <a:ahLst/>
              <a:cxnLst/>
              <a:rect l="l" t="t" r="r" b="b"/>
              <a:pathLst>
                <a:path w="2364" h="6499" extrusionOk="0">
                  <a:moveTo>
                    <a:pt x="1" y="0"/>
                  </a:moveTo>
                  <a:lnTo>
                    <a:pt x="1" y="6498"/>
                  </a:lnTo>
                  <a:lnTo>
                    <a:pt x="2363" y="6498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7928350" y="2827425"/>
              <a:ext cx="174050" cy="473375"/>
            </a:xfrm>
            <a:custGeom>
              <a:avLst/>
              <a:gdLst/>
              <a:ahLst/>
              <a:cxnLst/>
              <a:rect l="l" t="t" r="r" b="b"/>
              <a:pathLst>
                <a:path w="6962" h="18935" extrusionOk="0">
                  <a:moveTo>
                    <a:pt x="4847" y="1"/>
                  </a:moveTo>
                  <a:cubicBezTo>
                    <a:pt x="4757" y="1"/>
                    <a:pt x="4671" y="11"/>
                    <a:pt x="4589" y="29"/>
                  </a:cubicBezTo>
                  <a:cubicBezTo>
                    <a:pt x="5124" y="148"/>
                    <a:pt x="5522" y="625"/>
                    <a:pt x="5522" y="1196"/>
                  </a:cubicBezTo>
                  <a:lnTo>
                    <a:pt x="5522" y="13412"/>
                  </a:lnTo>
                  <a:cubicBezTo>
                    <a:pt x="5522" y="16461"/>
                    <a:pt x="3052" y="18934"/>
                    <a:pt x="1" y="18934"/>
                  </a:cubicBezTo>
                  <a:lnTo>
                    <a:pt x="1440" y="18934"/>
                  </a:lnTo>
                  <a:cubicBezTo>
                    <a:pt x="4488" y="18934"/>
                    <a:pt x="6961" y="16461"/>
                    <a:pt x="6961" y="13412"/>
                  </a:cubicBezTo>
                  <a:lnTo>
                    <a:pt x="6961" y="1196"/>
                  </a:lnTo>
                  <a:cubicBezTo>
                    <a:pt x="6961" y="536"/>
                    <a:pt x="6426" y="1"/>
                    <a:pt x="5766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7613250" y="2945175"/>
              <a:ext cx="54950" cy="127550"/>
            </a:xfrm>
            <a:custGeom>
              <a:avLst/>
              <a:gdLst/>
              <a:ahLst/>
              <a:cxnLst/>
              <a:rect l="l" t="t" r="r" b="b"/>
              <a:pathLst>
                <a:path w="2198" h="5102" extrusionOk="0">
                  <a:moveTo>
                    <a:pt x="2197" y="0"/>
                  </a:moveTo>
                  <a:cubicBezTo>
                    <a:pt x="1350" y="0"/>
                    <a:pt x="603" y="557"/>
                    <a:pt x="359" y="1368"/>
                  </a:cubicBezTo>
                  <a:lnTo>
                    <a:pt x="0" y="2560"/>
                  </a:lnTo>
                  <a:lnTo>
                    <a:pt x="2197" y="5102"/>
                  </a:lnTo>
                  <a:lnTo>
                    <a:pt x="2197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7678300" y="2611025"/>
              <a:ext cx="101075" cy="316150"/>
            </a:xfrm>
            <a:custGeom>
              <a:avLst/>
              <a:gdLst/>
              <a:ahLst/>
              <a:cxnLst/>
              <a:rect l="l" t="t" r="r" b="b"/>
              <a:pathLst>
                <a:path w="4043" h="12646" extrusionOk="0">
                  <a:moveTo>
                    <a:pt x="558" y="1"/>
                  </a:moveTo>
                  <a:cubicBezTo>
                    <a:pt x="469" y="1"/>
                    <a:pt x="379" y="8"/>
                    <a:pt x="288" y="23"/>
                  </a:cubicBezTo>
                  <a:lnTo>
                    <a:pt x="0" y="69"/>
                  </a:lnTo>
                  <a:cubicBezTo>
                    <a:pt x="597" y="245"/>
                    <a:pt x="1070" y="744"/>
                    <a:pt x="1178" y="1401"/>
                  </a:cubicBezTo>
                  <a:lnTo>
                    <a:pt x="2682" y="10592"/>
                  </a:lnTo>
                  <a:cubicBezTo>
                    <a:pt x="2822" y="11439"/>
                    <a:pt x="3317" y="12186"/>
                    <a:pt x="4043" y="12645"/>
                  </a:cubicBezTo>
                  <a:lnTo>
                    <a:pt x="2205" y="1401"/>
                  </a:lnTo>
                  <a:cubicBezTo>
                    <a:pt x="2069" y="581"/>
                    <a:pt x="1360" y="1"/>
                    <a:pt x="558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7582800" y="2562275"/>
              <a:ext cx="530100" cy="962800"/>
            </a:xfrm>
            <a:custGeom>
              <a:avLst/>
              <a:gdLst/>
              <a:ahLst/>
              <a:cxnLst/>
              <a:rect l="l" t="t" r="r" b="b"/>
              <a:pathLst>
                <a:path w="21204" h="38512" extrusionOk="0">
                  <a:moveTo>
                    <a:pt x="10119" y="834"/>
                  </a:moveTo>
                  <a:cubicBezTo>
                    <a:pt x="10134" y="834"/>
                    <a:pt x="10149" y="834"/>
                    <a:pt x="10164" y="834"/>
                  </a:cubicBezTo>
                  <a:lnTo>
                    <a:pt x="11245" y="874"/>
                  </a:lnTo>
                  <a:cubicBezTo>
                    <a:pt x="11934" y="896"/>
                    <a:pt x="12476" y="1477"/>
                    <a:pt x="12454" y="2166"/>
                  </a:cubicBezTo>
                  <a:lnTo>
                    <a:pt x="12024" y="14767"/>
                  </a:lnTo>
                  <a:cubicBezTo>
                    <a:pt x="12020" y="14882"/>
                    <a:pt x="12063" y="14990"/>
                    <a:pt x="12142" y="15072"/>
                  </a:cubicBezTo>
                  <a:cubicBezTo>
                    <a:pt x="12221" y="15155"/>
                    <a:pt x="12329" y="15198"/>
                    <a:pt x="12441" y="15198"/>
                  </a:cubicBezTo>
                  <a:lnTo>
                    <a:pt x="12842" y="15198"/>
                  </a:lnTo>
                  <a:cubicBezTo>
                    <a:pt x="13076" y="15198"/>
                    <a:pt x="13263" y="15011"/>
                    <a:pt x="13263" y="14782"/>
                  </a:cubicBezTo>
                  <a:lnTo>
                    <a:pt x="13263" y="10948"/>
                  </a:lnTo>
                  <a:cubicBezTo>
                    <a:pt x="13263" y="10330"/>
                    <a:pt x="13765" y="9828"/>
                    <a:pt x="14383" y="9828"/>
                  </a:cubicBezTo>
                  <a:lnTo>
                    <a:pt x="15725" y="9828"/>
                  </a:lnTo>
                  <a:cubicBezTo>
                    <a:pt x="16343" y="9828"/>
                    <a:pt x="16845" y="10330"/>
                    <a:pt x="16845" y="10948"/>
                  </a:cubicBezTo>
                  <a:lnTo>
                    <a:pt x="16845" y="14782"/>
                  </a:lnTo>
                  <a:cubicBezTo>
                    <a:pt x="16845" y="15011"/>
                    <a:pt x="17032" y="15198"/>
                    <a:pt x="17261" y="15198"/>
                  </a:cubicBezTo>
                  <a:lnTo>
                    <a:pt x="17473" y="15198"/>
                  </a:lnTo>
                  <a:cubicBezTo>
                    <a:pt x="17703" y="15198"/>
                    <a:pt x="17894" y="15011"/>
                    <a:pt x="17894" y="14782"/>
                  </a:cubicBezTo>
                  <a:lnTo>
                    <a:pt x="17894" y="11802"/>
                  </a:lnTo>
                  <a:cubicBezTo>
                    <a:pt x="17894" y="11439"/>
                    <a:pt x="18149" y="11120"/>
                    <a:pt x="18500" y="11044"/>
                  </a:cubicBezTo>
                  <a:cubicBezTo>
                    <a:pt x="18525" y="11038"/>
                    <a:pt x="18554" y="11034"/>
                    <a:pt x="18579" y="11030"/>
                  </a:cubicBezTo>
                  <a:cubicBezTo>
                    <a:pt x="18583" y="11030"/>
                    <a:pt x="18586" y="11026"/>
                    <a:pt x="18590" y="11026"/>
                  </a:cubicBezTo>
                  <a:cubicBezTo>
                    <a:pt x="18615" y="11026"/>
                    <a:pt x="18644" y="11023"/>
                    <a:pt x="18669" y="11023"/>
                  </a:cubicBezTo>
                  <a:lnTo>
                    <a:pt x="19588" y="11023"/>
                  </a:lnTo>
                  <a:cubicBezTo>
                    <a:pt x="20015" y="11023"/>
                    <a:pt x="20367" y="11371"/>
                    <a:pt x="20367" y="11802"/>
                  </a:cubicBezTo>
                  <a:lnTo>
                    <a:pt x="20367" y="24018"/>
                  </a:lnTo>
                  <a:cubicBezTo>
                    <a:pt x="20367" y="25885"/>
                    <a:pt x="19344" y="27602"/>
                    <a:pt x="17703" y="28499"/>
                  </a:cubicBezTo>
                  <a:cubicBezTo>
                    <a:pt x="17571" y="28575"/>
                    <a:pt x="17484" y="28714"/>
                    <a:pt x="17484" y="28865"/>
                  </a:cubicBezTo>
                  <a:lnTo>
                    <a:pt x="17484" y="31177"/>
                  </a:lnTo>
                  <a:lnTo>
                    <a:pt x="6714" y="31177"/>
                  </a:lnTo>
                  <a:lnTo>
                    <a:pt x="6714" y="28865"/>
                  </a:lnTo>
                  <a:cubicBezTo>
                    <a:pt x="6714" y="28714"/>
                    <a:pt x="6632" y="28575"/>
                    <a:pt x="6499" y="28499"/>
                  </a:cubicBezTo>
                  <a:cubicBezTo>
                    <a:pt x="5899" y="28172"/>
                    <a:pt x="5379" y="27734"/>
                    <a:pt x="4948" y="27199"/>
                  </a:cubicBezTo>
                  <a:cubicBezTo>
                    <a:pt x="4948" y="27196"/>
                    <a:pt x="4945" y="27193"/>
                    <a:pt x="4940" y="27189"/>
                  </a:cubicBezTo>
                  <a:lnTo>
                    <a:pt x="4937" y="27185"/>
                  </a:lnTo>
                  <a:cubicBezTo>
                    <a:pt x="4934" y="27181"/>
                    <a:pt x="4930" y="27174"/>
                    <a:pt x="4927" y="27171"/>
                  </a:cubicBezTo>
                  <a:cubicBezTo>
                    <a:pt x="4829" y="27045"/>
                    <a:pt x="4740" y="26919"/>
                    <a:pt x="4653" y="26790"/>
                  </a:cubicBezTo>
                  <a:cubicBezTo>
                    <a:pt x="4650" y="26787"/>
                    <a:pt x="4647" y="26780"/>
                    <a:pt x="4643" y="26776"/>
                  </a:cubicBezTo>
                  <a:lnTo>
                    <a:pt x="1954" y="23017"/>
                  </a:lnTo>
                  <a:cubicBezTo>
                    <a:pt x="1128" y="21904"/>
                    <a:pt x="877" y="20454"/>
                    <a:pt x="1275" y="19129"/>
                  </a:cubicBezTo>
                  <a:lnTo>
                    <a:pt x="1976" y="16807"/>
                  </a:lnTo>
                  <a:cubicBezTo>
                    <a:pt x="2126" y="16304"/>
                    <a:pt x="2514" y="15934"/>
                    <a:pt x="2998" y="15794"/>
                  </a:cubicBezTo>
                  <a:lnTo>
                    <a:pt x="2998" y="20418"/>
                  </a:lnTo>
                  <a:cubicBezTo>
                    <a:pt x="2998" y="20648"/>
                    <a:pt x="3185" y="20835"/>
                    <a:pt x="3415" y="20835"/>
                  </a:cubicBezTo>
                  <a:cubicBezTo>
                    <a:pt x="3648" y="20835"/>
                    <a:pt x="3835" y="20648"/>
                    <a:pt x="3835" y="20418"/>
                  </a:cubicBezTo>
                  <a:lnTo>
                    <a:pt x="3835" y="14782"/>
                  </a:lnTo>
                  <a:cubicBezTo>
                    <a:pt x="3835" y="14760"/>
                    <a:pt x="3832" y="14735"/>
                    <a:pt x="3828" y="14713"/>
                  </a:cubicBezTo>
                  <a:lnTo>
                    <a:pt x="2076" y="3997"/>
                  </a:lnTo>
                  <a:cubicBezTo>
                    <a:pt x="1964" y="3315"/>
                    <a:pt x="2428" y="2672"/>
                    <a:pt x="3106" y="2561"/>
                  </a:cubicBezTo>
                  <a:lnTo>
                    <a:pt x="4176" y="2385"/>
                  </a:lnTo>
                  <a:cubicBezTo>
                    <a:pt x="4244" y="2374"/>
                    <a:pt x="4311" y="2369"/>
                    <a:pt x="4378" y="2369"/>
                  </a:cubicBezTo>
                  <a:cubicBezTo>
                    <a:pt x="4978" y="2369"/>
                    <a:pt x="5512" y="2805"/>
                    <a:pt x="5612" y="3419"/>
                  </a:cubicBezTo>
                  <a:lnTo>
                    <a:pt x="7450" y="14660"/>
                  </a:lnTo>
                  <a:cubicBezTo>
                    <a:pt x="7461" y="14713"/>
                    <a:pt x="7465" y="14764"/>
                    <a:pt x="7468" y="14814"/>
                  </a:cubicBezTo>
                  <a:cubicBezTo>
                    <a:pt x="7486" y="15033"/>
                    <a:pt x="7666" y="15198"/>
                    <a:pt x="7884" y="15198"/>
                  </a:cubicBezTo>
                  <a:lnTo>
                    <a:pt x="8021" y="15198"/>
                  </a:lnTo>
                  <a:cubicBezTo>
                    <a:pt x="8247" y="15198"/>
                    <a:pt x="8430" y="15022"/>
                    <a:pt x="8438" y="14796"/>
                  </a:cubicBezTo>
                  <a:lnTo>
                    <a:pt x="8872" y="2044"/>
                  </a:lnTo>
                  <a:cubicBezTo>
                    <a:pt x="8896" y="1370"/>
                    <a:pt x="9450" y="834"/>
                    <a:pt x="10119" y="834"/>
                  </a:cubicBezTo>
                  <a:close/>
                  <a:moveTo>
                    <a:pt x="18666" y="32014"/>
                  </a:moveTo>
                  <a:lnTo>
                    <a:pt x="18666" y="37675"/>
                  </a:lnTo>
                  <a:lnTo>
                    <a:pt x="5533" y="37675"/>
                  </a:lnTo>
                  <a:lnTo>
                    <a:pt x="5533" y="32014"/>
                  </a:lnTo>
                  <a:close/>
                  <a:moveTo>
                    <a:pt x="10121" y="0"/>
                  </a:moveTo>
                  <a:cubicBezTo>
                    <a:pt x="9004" y="0"/>
                    <a:pt x="8074" y="887"/>
                    <a:pt x="8035" y="2016"/>
                  </a:cubicBezTo>
                  <a:lnTo>
                    <a:pt x="7727" y="11156"/>
                  </a:lnTo>
                  <a:lnTo>
                    <a:pt x="6438" y="3283"/>
                  </a:lnTo>
                  <a:cubicBezTo>
                    <a:pt x="6270" y="2262"/>
                    <a:pt x="5384" y="1532"/>
                    <a:pt x="4379" y="1532"/>
                  </a:cubicBezTo>
                  <a:cubicBezTo>
                    <a:pt x="4267" y="1532"/>
                    <a:pt x="4154" y="1541"/>
                    <a:pt x="4040" y="1560"/>
                  </a:cubicBezTo>
                  <a:lnTo>
                    <a:pt x="2973" y="1736"/>
                  </a:lnTo>
                  <a:cubicBezTo>
                    <a:pt x="1835" y="1918"/>
                    <a:pt x="1063" y="2995"/>
                    <a:pt x="1250" y="4130"/>
                  </a:cubicBezTo>
                  <a:lnTo>
                    <a:pt x="2998" y="14814"/>
                  </a:lnTo>
                  <a:lnTo>
                    <a:pt x="2998" y="14936"/>
                  </a:lnTo>
                  <a:cubicBezTo>
                    <a:pt x="2140" y="15087"/>
                    <a:pt x="1434" y="15704"/>
                    <a:pt x="1175" y="16566"/>
                  </a:cubicBezTo>
                  <a:lnTo>
                    <a:pt x="475" y="18885"/>
                  </a:lnTo>
                  <a:cubicBezTo>
                    <a:pt x="1" y="20461"/>
                    <a:pt x="302" y="22192"/>
                    <a:pt x="1279" y="23509"/>
                  </a:cubicBezTo>
                  <a:lnTo>
                    <a:pt x="3957" y="27254"/>
                  </a:lnTo>
                  <a:cubicBezTo>
                    <a:pt x="4054" y="27397"/>
                    <a:pt x="4155" y="27541"/>
                    <a:pt x="4262" y="27680"/>
                  </a:cubicBezTo>
                  <a:lnTo>
                    <a:pt x="4277" y="27695"/>
                  </a:lnTo>
                  <a:cubicBezTo>
                    <a:pt x="4284" y="27710"/>
                    <a:pt x="4294" y="27720"/>
                    <a:pt x="4305" y="27734"/>
                  </a:cubicBezTo>
                  <a:cubicBezTo>
                    <a:pt x="4751" y="28288"/>
                    <a:pt x="5278" y="28747"/>
                    <a:pt x="5878" y="29110"/>
                  </a:cubicBezTo>
                  <a:lnTo>
                    <a:pt x="5878" y="31177"/>
                  </a:lnTo>
                  <a:lnTo>
                    <a:pt x="5117" y="31177"/>
                  </a:lnTo>
                  <a:cubicBezTo>
                    <a:pt x="4884" y="31177"/>
                    <a:pt x="4697" y="31364"/>
                    <a:pt x="4697" y="31597"/>
                  </a:cubicBezTo>
                  <a:lnTo>
                    <a:pt x="4697" y="38095"/>
                  </a:lnTo>
                  <a:cubicBezTo>
                    <a:pt x="4697" y="38325"/>
                    <a:pt x="4884" y="38511"/>
                    <a:pt x="5117" y="38511"/>
                  </a:cubicBezTo>
                  <a:lnTo>
                    <a:pt x="19085" y="38511"/>
                  </a:lnTo>
                  <a:cubicBezTo>
                    <a:pt x="19315" y="38511"/>
                    <a:pt x="19501" y="38325"/>
                    <a:pt x="19501" y="38095"/>
                  </a:cubicBezTo>
                  <a:lnTo>
                    <a:pt x="19501" y="31597"/>
                  </a:lnTo>
                  <a:cubicBezTo>
                    <a:pt x="19501" y="31364"/>
                    <a:pt x="19315" y="31177"/>
                    <a:pt x="19085" y="31177"/>
                  </a:cubicBezTo>
                  <a:lnTo>
                    <a:pt x="18321" y="31177"/>
                  </a:lnTo>
                  <a:lnTo>
                    <a:pt x="18321" y="29110"/>
                  </a:lnTo>
                  <a:cubicBezTo>
                    <a:pt x="20105" y="28036"/>
                    <a:pt x="21203" y="26108"/>
                    <a:pt x="21203" y="24018"/>
                  </a:cubicBezTo>
                  <a:lnTo>
                    <a:pt x="21203" y="11802"/>
                  </a:lnTo>
                  <a:cubicBezTo>
                    <a:pt x="21203" y="10912"/>
                    <a:pt x="20478" y="10186"/>
                    <a:pt x="19588" y="10186"/>
                  </a:cubicBezTo>
                  <a:lnTo>
                    <a:pt x="18669" y="10186"/>
                  </a:lnTo>
                  <a:cubicBezTo>
                    <a:pt x="18611" y="10186"/>
                    <a:pt x="18550" y="10190"/>
                    <a:pt x="18493" y="10197"/>
                  </a:cubicBezTo>
                  <a:lnTo>
                    <a:pt x="18479" y="10197"/>
                  </a:lnTo>
                  <a:cubicBezTo>
                    <a:pt x="18424" y="10204"/>
                    <a:pt x="18371" y="10216"/>
                    <a:pt x="18317" y="10226"/>
                  </a:cubicBezTo>
                  <a:cubicBezTo>
                    <a:pt x="18066" y="10284"/>
                    <a:pt x="17836" y="10398"/>
                    <a:pt x="17642" y="10560"/>
                  </a:cubicBezTo>
                  <a:cubicBezTo>
                    <a:pt x="17463" y="9666"/>
                    <a:pt x="16669" y="8991"/>
                    <a:pt x="15725" y="8991"/>
                  </a:cubicBezTo>
                  <a:lnTo>
                    <a:pt x="14383" y="8991"/>
                  </a:lnTo>
                  <a:cubicBezTo>
                    <a:pt x="13862" y="8991"/>
                    <a:pt x="13392" y="9195"/>
                    <a:pt x="13039" y="9526"/>
                  </a:cubicBezTo>
                  <a:lnTo>
                    <a:pt x="13288" y="2195"/>
                  </a:lnTo>
                  <a:cubicBezTo>
                    <a:pt x="13327" y="1043"/>
                    <a:pt x="12426" y="77"/>
                    <a:pt x="11273" y="37"/>
                  </a:cubicBezTo>
                  <a:lnTo>
                    <a:pt x="10193" y="1"/>
                  </a:lnTo>
                  <a:cubicBezTo>
                    <a:pt x="10169" y="0"/>
                    <a:pt x="10145" y="0"/>
                    <a:pt x="10121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38"/>
          <p:cNvGrpSpPr/>
          <p:nvPr/>
        </p:nvGrpSpPr>
        <p:grpSpPr>
          <a:xfrm>
            <a:off x="7463625" y="3603475"/>
            <a:ext cx="651425" cy="815500"/>
            <a:chOff x="7463625" y="3603475"/>
            <a:chExt cx="651425" cy="815500"/>
          </a:xfrm>
        </p:grpSpPr>
        <p:sp>
          <p:nvSpPr>
            <p:cNvPr id="1131" name="Google Shape;1131;p38"/>
            <p:cNvSpPr/>
            <p:nvPr/>
          </p:nvSpPr>
          <p:spPr>
            <a:xfrm>
              <a:off x="7471075" y="3613900"/>
              <a:ext cx="632950" cy="580725"/>
            </a:xfrm>
            <a:custGeom>
              <a:avLst/>
              <a:gdLst/>
              <a:ahLst/>
              <a:cxnLst/>
              <a:rect l="l" t="t" r="r" b="b"/>
              <a:pathLst>
                <a:path w="25318" h="23229" extrusionOk="0">
                  <a:moveTo>
                    <a:pt x="23145" y="1"/>
                  </a:moveTo>
                  <a:cubicBezTo>
                    <a:pt x="22543" y="1"/>
                    <a:pt x="22024" y="454"/>
                    <a:pt x="21957" y="1067"/>
                  </a:cubicBezTo>
                  <a:lnTo>
                    <a:pt x="21135" y="8473"/>
                  </a:lnTo>
                  <a:lnTo>
                    <a:pt x="20905" y="8473"/>
                  </a:lnTo>
                  <a:lnTo>
                    <a:pt x="20905" y="4484"/>
                  </a:lnTo>
                  <a:cubicBezTo>
                    <a:pt x="20905" y="3634"/>
                    <a:pt x="20219" y="2948"/>
                    <a:pt x="19369" y="2948"/>
                  </a:cubicBezTo>
                  <a:lnTo>
                    <a:pt x="18025" y="2948"/>
                  </a:lnTo>
                  <a:cubicBezTo>
                    <a:pt x="17175" y="2948"/>
                    <a:pt x="16486" y="3634"/>
                    <a:pt x="16486" y="4484"/>
                  </a:cubicBezTo>
                  <a:lnTo>
                    <a:pt x="16486" y="8419"/>
                  </a:lnTo>
                  <a:cubicBezTo>
                    <a:pt x="16486" y="8437"/>
                    <a:pt x="16489" y="8455"/>
                    <a:pt x="16489" y="8473"/>
                  </a:cubicBezTo>
                  <a:lnTo>
                    <a:pt x="16191" y="8473"/>
                  </a:lnTo>
                  <a:lnTo>
                    <a:pt x="16191" y="3687"/>
                  </a:lnTo>
                  <a:cubicBezTo>
                    <a:pt x="16191" y="2837"/>
                    <a:pt x="15505" y="2148"/>
                    <a:pt x="14655" y="2148"/>
                  </a:cubicBezTo>
                  <a:lnTo>
                    <a:pt x="13312" y="2148"/>
                  </a:lnTo>
                  <a:cubicBezTo>
                    <a:pt x="12461" y="2148"/>
                    <a:pt x="11772" y="2837"/>
                    <a:pt x="11772" y="3687"/>
                  </a:cubicBezTo>
                  <a:lnTo>
                    <a:pt x="11772" y="8419"/>
                  </a:lnTo>
                  <a:cubicBezTo>
                    <a:pt x="11772" y="8437"/>
                    <a:pt x="11775" y="8455"/>
                    <a:pt x="11775" y="8473"/>
                  </a:cubicBezTo>
                  <a:lnTo>
                    <a:pt x="11520" y="8473"/>
                  </a:lnTo>
                  <a:lnTo>
                    <a:pt x="11520" y="4165"/>
                  </a:lnTo>
                  <a:cubicBezTo>
                    <a:pt x="11520" y="3314"/>
                    <a:pt x="10685" y="2625"/>
                    <a:pt x="9833" y="2625"/>
                  </a:cubicBezTo>
                  <a:lnTo>
                    <a:pt x="8491" y="2625"/>
                  </a:lnTo>
                  <a:cubicBezTo>
                    <a:pt x="7640" y="2625"/>
                    <a:pt x="7101" y="3314"/>
                    <a:pt x="7101" y="4165"/>
                  </a:cubicBezTo>
                  <a:lnTo>
                    <a:pt x="7101" y="8419"/>
                  </a:lnTo>
                  <a:cubicBezTo>
                    <a:pt x="7101" y="8437"/>
                    <a:pt x="7105" y="8455"/>
                    <a:pt x="7105" y="8473"/>
                  </a:cubicBezTo>
                  <a:lnTo>
                    <a:pt x="7101" y="8473"/>
                  </a:lnTo>
                  <a:lnTo>
                    <a:pt x="7101" y="13445"/>
                  </a:lnTo>
                  <a:lnTo>
                    <a:pt x="5701" y="12358"/>
                  </a:lnTo>
                  <a:cubicBezTo>
                    <a:pt x="5082" y="11878"/>
                    <a:pt x="4349" y="11645"/>
                    <a:pt x="3622" y="11645"/>
                  </a:cubicBezTo>
                  <a:cubicBezTo>
                    <a:pt x="2609" y="11645"/>
                    <a:pt x="1606" y="12097"/>
                    <a:pt x="937" y="12961"/>
                  </a:cubicBezTo>
                  <a:lnTo>
                    <a:pt x="432" y="13614"/>
                  </a:lnTo>
                  <a:cubicBezTo>
                    <a:pt x="1" y="14170"/>
                    <a:pt x="104" y="14971"/>
                    <a:pt x="661" y="15402"/>
                  </a:cubicBezTo>
                  <a:lnTo>
                    <a:pt x="8947" y="21824"/>
                  </a:lnTo>
                  <a:cubicBezTo>
                    <a:pt x="9177" y="22032"/>
                    <a:pt x="9427" y="22219"/>
                    <a:pt x="9689" y="22384"/>
                  </a:cubicBezTo>
                  <a:cubicBezTo>
                    <a:pt x="9862" y="22496"/>
                    <a:pt x="10038" y="22596"/>
                    <a:pt x="10218" y="22679"/>
                  </a:cubicBezTo>
                  <a:cubicBezTo>
                    <a:pt x="10943" y="23030"/>
                    <a:pt x="11762" y="23228"/>
                    <a:pt x="12623" y="23228"/>
                  </a:cubicBezTo>
                  <a:lnTo>
                    <a:pt x="18948" y="23228"/>
                  </a:lnTo>
                  <a:cubicBezTo>
                    <a:pt x="21996" y="23228"/>
                    <a:pt x="24470" y="20758"/>
                    <a:pt x="24470" y="17706"/>
                  </a:cubicBezTo>
                  <a:lnTo>
                    <a:pt x="24470" y="8473"/>
                  </a:lnTo>
                  <a:lnTo>
                    <a:pt x="24462" y="8473"/>
                  </a:lnTo>
                  <a:lnTo>
                    <a:pt x="25246" y="1433"/>
                  </a:lnTo>
                  <a:cubicBezTo>
                    <a:pt x="25317" y="776"/>
                    <a:pt x="24843" y="184"/>
                    <a:pt x="24186" y="108"/>
                  </a:cubicBezTo>
                  <a:lnTo>
                    <a:pt x="23278" y="8"/>
                  </a:lnTo>
                  <a:cubicBezTo>
                    <a:pt x="23233" y="3"/>
                    <a:pt x="23189" y="1"/>
                    <a:pt x="23145" y="1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7512100" y="3905075"/>
              <a:ext cx="136525" cy="97100"/>
            </a:xfrm>
            <a:custGeom>
              <a:avLst/>
              <a:gdLst/>
              <a:ahLst/>
              <a:cxnLst/>
              <a:rect l="l" t="t" r="r" b="b"/>
              <a:pathLst>
                <a:path w="5461" h="3884" extrusionOk="0">
                  <a:moveTo>
                    <a:pt x="1988" y="0"/>
                  </a:moveTo>
                  <a:cubicBezTo>
                    <a:pt x="1284" y="0"/>
                    <a:pt x="585" y="218"/>
                    <a:pt x="0" y="639"/>
                  </a:cubicBezTo>
                  <a:cubicBezTo>
                    <a:pt x="7" y="639"/>
                    <a:pt x="14" y="639"/>
                    <a:pt x="20" y="639"/>
                  </a:cubicBezTo>
                  <a:cubicBezTo>
                    <a:pt x="746" y="639"/>
                    <a:pt x="1474" y="869"/>
                    <a:pt x="2090" y="1346"/>
                  </a:cubicBezTo>
                  <a:lnTo>
                    <a:pt x="5460" y="3884"/>
                  </a:lnTo>
                  <a:lnTo>
                    <a:pt x="5460" y="1766"/>
                  </a:lnTo>
                  <a:lnTo>
                    <a:pt x="4060" y="711"/>
                  </a:lnTo>
                  <a:cubicBezTo>
                    <a:pt x="3443" y="231"/>
                    <a:pt x="2713" y="0"/>
                    <a:pt x="1988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7720575" y="4169725"/>
              <a:ext cx="290200" cy="76325"/>
            </a:xfrm>
            <a:custGeom>
              <a:avLst/>
              <a:gdLst/>
              <a:ahLst/>
              <a:cxnLst/>
              <a:rect l="l" t="t" r="r" b="b"/>
              <a:pathLst>
                <a:path w="11608" h="3053" extrusionOk="0">
                  <a:moveTo>
                    <a:pt x="1" y="0"/>
                  </a:moveTo>
                  <a:lnTo>
                    <a:pt x="1" y="3052"/>
                  </a:lnTo>
                  <a:lnTo>
                    <a:pt x="11607" y="3052"/>
                  </a:lnTo>
                  <a:lnTo>
                    <a:pt x="11607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7691050" y="4246025"/>
              <a:ext cx="349325" cy="162475"/>
            </a:xfrm>
            <a:custGeom>
              <a:avLst/>
              <a:gdLst/>
              <a:ahLst/>
              <a:cxnLst/>
              <a:rect l="l" t="t" r="r" b="b"/>
              <a:pathLst>
                <a:path w="13973" h="6499" extrusionOk="0">
                  <a:moveTo>
                    <a:pt x="0" y="0"/>
                  </a:moveTo>
                  <a:lnTo>
                    <a:pt x="0" y="6498"/>
                  </a:lnTo>
                  <a:lnTo>
                    <a:pt x="13973" y="6498"/>
                  </a:lnTo>
                  <a:lnTo>
                    <a:pt x="139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7981200" y="4246025"/>
              <a:ext cx="59175" cy="162475"/>
            </a:xfrm>
            <a:custGeom>
              <a:avLst/>
              <a:gdLst/>
              <a:ahLst/>
              <a:cxnLst/>
              <a:rect l="l" t="t" r="r" b="b"/>
              <a:pathLst>
                <a:path w="2367" h="6499" extrusionOk="0">
                  <a:moveTo>
                    <a:pt x="1" y="0"/>
                  </a:moveTo>
                  <a:lnTo>
                    <a:pt x="1" y="6498"/>
                  </a:lnTo>
                  <a:lnTo>
                    <a:pt x="2367" y="6498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7907350" y="3613950"/>
              <a:ext cx="196675" cy="580675"/>
            </a:xfrm>
            <a:custGeom>
              <a:avLst/>
              <a:gdLst/>
              <a:ahLst/>
              <a:cxnLst/>
              <a:rect l="l" t="t" r="r" b="b"/>
              <a:pathLst>
                <a:path w="7867" h="23227" extrusionOk="0">
                  <a:moveTo>
                    <a:pt x="5701" y="0"/>
                  </a:moveTo>
                  <a:cubicBezTo>
                    <a:pt x="5527" y="0"/>
                    <a:pt x="5359" y="36"/>
                    <a:pt x="5205" y="103"/>
                  </a:cubicBezTo>
                  <a:lnTo>
                    <a:pt x="5238" y="106"/>
                  </a:lnTo>
                  <a:cubicBezTo>
                    <a:pt x="5895" y="182"/>
                    <a:pt x="6369" y="774"/>
                    <a:pt x="6297" y="1431"/>
                  </a:cubicBezTo>
                  <a:lnTo>
                    <a:pt x="5515" y="8471"/>
                  </a:lnTo>
                  <a:lnTo>
                    <a:pt x="5522" y="8471"/>
                  </a:lnTo>
                  <a:lnTo>
                    <a:pt x="5522" y="17704"/>
                  </a:lnTo>
                  <a:cubicBezTo>
                    <a:pt x="5522" y="20756"/>
                    <a:pt x="3048" y="23226"/>
                    <a:pt x="1" y="23226"/>
                  </a:cubicBezTo>
                  <a:lnTo>
                    <a:pt x="1497" y="23226"/>
                  </a:lnTo>
                  <a:cubicBezTo>
                    <a:pt x="4545" y="23226"/>
                    <a:pt x="7019" y="20756"/>
                    <a:pt x="7019" y="17704"/>
                  </a:cubicBezTo>
                  <a:lnTo>
                    <a:pt x="7019" y="8471"/>
                  </a:lnTo>
                  <a:lnTo>
                    <a:pt x="7011" y="8471"/>
                  </a:lnTo>
                  <a:lnTo>
                    <a:pt x="7795" y="1431"/>
                  </a:lnTo>
                  <a:cubicBezTo>
                    <a:pt x="7866" y="774"/>
                    <a:pt x="7392" y="182"/>
                    <a:pt x="6735" y="106"/>
                  </a:cubicBezTo>
                  <a:lnTo>
                    <a:pt x="5827" y="6"/>
                  </a:lnTo>
                  <a:cubicBezTo>
                    <a:pt x="5785" y="2"/>
                    <a:pt x="5743" y="0"/>
                    <a:pt x="5701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7463625" y="3603475"/>
              <a:ext cx="651425" cy="815500"/>
            </a:xfrm>
            <a:custGeom>
              <a:avLst/>
              <a:gdLst/>
              <a:ahLst/>
              <a:cxnLst/>
              <a:rect l="l" t="t" r="r" b="b"/>
              <a:pathLst>
                <a:path w="26057" h="32620" extrusionOk="0">
                  <a:moveTo>
                    <a:pt x="23444" y="837"/>
                  </a:moveTo>
                  <a:cubicBezTo>
                    <a:pt x="23472" y="837"/>
                    <a:pt x="23501" y="838"/>
                    <a:pt x="23529" y="841"/>
                  </a:cubicBezTo>
                  <a:lnTo>
                    <a:pt x="24441" y="942"/>
                  </a:lnTo>
                  <a:cubicBezTo>
                    <a:pt x="24865" y="989"/>
                    <a:pt x="25173" y="1376"/>
                    <a:pt x="25127" y="1804"/>
                  </a:cubicBezTo>
                  <a:lnTo>
                    <a:pt x="24348" y="8843"/>
                  </a:lnTo>
                  <a:cubicBezTo>
                    <a:pt x="24341" y="8879"/>
                    <a:pt x="24344" y="8915"/>
                    <a:pt x="24348" y="8951"/>
                  </a:cubicBezTo>
                  <a:lnTo>
                    <a:pt x="24348" y="18123"/>
                  </a:lnTo>
                  <a:cubicBezTo>
                    <a:pt x="24348" y="19994"/>
                    <a:pt x="23328" y="21710"/>
                    <a:pt x="21688" y="22607"/>
                  </a:cubicBezTo>
                  <a:cubicBezTo>
                    <a:pt x="21551" y="22680"/>
                    <a:pt x="21468" y="22823"/>
                    <a:pt x="21468" y="22973"/>
                  </a:cubicBezTo>
                  <a:lnTo>
                    <a:pt x="21468" y="25286"/>
                  </a:lnTo>
                  <a:lnTo>
                    <a:pt x="10698" y="25286"/>
                  </a:lnTo>
                  <a:lnTo>
                    <a:pt x="10698" y="22978"/>
                  </a:lnTo>
                  <a:cubicBezTo>
                    <a:pt x="10698" y="22827"/>
                    <a:pt x="10616" y="22683"/>
                    <a:pt x="10479" y="22611"/>
                  </a:cubicBezTo>
                  <a:cubicBezTo>
                    <a:pt x="10397" y="22564"/>
                    <a:pt x="10311" y="22514"/>
                    <a:pt x="10211" y="22449"/>
                  </a:cubicBezTo>
                  <a:cubicBezTo>
                    <a:pt x="9966" y="22295"/>
                    <a:pt x="9737" y="22120"/>
                    <a:pt x="9521" y="21929"/>
                  </a:cubicBezTo>
                  <a:cubicBezTo>
                    <a:pt x="9514" y="21922"/>
                    <a:pt x="9507" y="21918"/>
                    <a:pt x="9500" y="21911"/>
                  </a:cubicBezTo>
                  <a:lnTo>
                    <a:pt x="1214" y="15489"/>
                  </a:lnTo>
                  <a:cubicBezTo>
                    <a:pt x="1035" y="15348"/>
                    <a:pt x="916" y="15147"/>
                    <a:pt x="887" y="14917"/>
                  </a:cubicBezTo>
                  <a:cubicBezTo>
                    <a:pt x="859" y="14692"/>
                    <a:pt x="919" y="14469"/>
                    <a:pt x="1063" y="14286"/>
                  </a:cubicBezTo>
                  <a:lnTo>
                    <a:pt x="1565" y="13633"/>
                  </a:lnTo>
                  <a:cubicBezTo>
                    <a:pt x="2054" y="13008"/>
                    <a:pt x="2758" y="12606"/>
                    <a:pt x="3544" y="12505"/>
                  </a:cubicBezTo>
                  <a:cubicBezTo>
                    <a:pt x="3670" y="12489"/>
                    <a:pt x="3797" y="12481"/>
                    <a:pt x="3922" y="12481"/>
                  </a:cubicBezTo>
                  <a:cubicBezTo>
                    <a:pt x="4580" y="12481"/>
                    <a:pt x="5213" y="12698"/>
                    <a:pt x="5741" y="13105"/>
                  </a:cubicBezTo>
                  <a:lnTo>
                    <a:pt x="6983" y="14067"/>
                  </a:lnTo>
                  <a:lnTo>
                    <a:pt x="6983" y="15431"/>
                  </a:lnTo>
                  <a:cubicBezTo>
                    <a:pt x="6983" y="15661"/>
                    <a:pt x="7170" y="15848"/>
                    <a:pt x="7399" y="15848"/>
                  </a:cubicBezTo>
                  <a:cubicBezTo>
                    <a:pt x="7633" y="15848"/>
                    <a:pt x="7820" y="15661"/>
                    <a:pt x="7820" y="15431"/>
                  </a:cubicBezTo>
                  <a:lnTo>
                    <a:pt x="7820" y="8937"/>
                  </a:lnTo>
                  <a:lnTo>
                    <a:pt x="7820" y="8879"/>
                  </a:lnTo>
                  <a:lnTo>
                    <a:pt x="7820" y="8836"/>
                  </a:lnTo>
                  <a:lnTo>
                    <a:pt x="7820" y="4582"/>
                  </a:lnTo>
                  <a:cubicBezTo>
                    <a:pt x="7820" y="4044"/>
                    <a:pt x="8121" y="3462"/>
                    <a:pt x="8789" y="3462"/>
                  </a:cubicBezTo>
                  <a:lnTo>
                    <a:pt x="10131" y="3462"/>
                  </a:lnTo>
                  <a:cubicBezTo>
                    <a:pt x="10784" y="3462"/>
                    <a:pt x="11402" y="4004"/>
                    <a:pt x="11402" y="4582"/>
                  </a:cubicBezTo>
                  <a:lnTo>
                    <a:pt x="11402" y="8890"/>
                  </a:lnTo>
                  <a:cubicBezTo>
                    <a:pt x="11402" y="9120"/>
                    <a:pt x="11589" y="9307"/>
                    <a:pt x="11818" y="9307"/>
                  </a:cubicBezTo>
                  <a:lnTo>
                    <a:pt x="12073" y="9307"/>
                  </a:lnTo>
                  <a:cubicBezTo>
                    <a:pt x="12189" y="9307"/>
                    <a:pt x="12297" y="9264"/>
                    <a:pt x="12371" y="9181"/>
                  </a:cubicBezTo>
                  <a:cubicBezTo>
                    <a:pt x="12451" y="9102"/>
                    <a:pt x="12494" y="8990"/>
                    <a:pt x="12494" y="8879"/>
                  </a:cubicBezTo>
                  <a:cubicBezTo>
                    <a:pt x="12494" y="8865"/>
                    <a:pt x="12490" y="8851"/>
                    <a:pt x="12490" y="8836"/>
                  </a:cubicBezTo>
                  <a:lnTo>
                    <a:pt x="12490" y="4104"/>
                  </a:lnTo>
                  <a:cubicBezTo>
                    <a:pt x="12490" y="3484"/>
                    <a:pt x="12993" y="2984"/>
                    <a:pt x="13610" y="2984"/>
                  </a:cubicBezTo>
                  <a:lnTo>
                    <a:pt x="14953" y="2984"/>
                  </a:lnTo>
                  <a:cubicBezTo>
                    <a:pt x="15571" y="2984"/>
                    <a:pt x="16073" y="3484"/>
                    <a:pt x="16073" y="4104"/>
                  </a:cubicBezTo>
                  <a:lnTo>
                    <a:pt x="16073" y="8890"/>
                  </a:lnTo>
                  <a:cubicBezTo>
                    <a:pt x="16073" y="9120"/>
                    <a:pt x="16260" y="9307"/>
                    <a:pt x="16489" y="9307"/>
                  </a:cubicBezTo>
                  <a:lnTo>
                    <a:pt x="16787" y="9307"/>
                  </a:lnTo>
                  <a:cubicBezTo>
                    <a:pt x="16898" y="9307"/>
                    <a:pt x="17009" y="9264"/>
                    <a:pt x="17085" y="9181"/>
                  </a:cubicBezTo>
                  <a:cubicBezTo>
                    <a:pt x="17165" y="9102"/>
                    <a:pt x="17208" y="8990"/>
                    <a:pt x="17208" y="8879"/>
                  </a:cubicBezTo>
                  <a:cubicBezTo>
                    <a:pt x="17208" y="8865"/>
                    <a:pt x="17203" y="8851"/>
                    <a:pt x="17203" y="8836"/>
                  </a:cubicBezTo>
                  <a:lnTo>
                    <a:pt x="17203" y="4901"/>
                  </a:lnTo>
                  <a:cubicBezTo>
                    <a:pt x="17203" y="4284"/>
                    <a:pt x="17706" y="3781"/>
                    <a:pt x="18323" y="3781"/>
                  </a:cubicBezTo>
                  <a:lnTo>
                    <a:pt x="19667" y="3781"/>
                  </a:lnTo>
                  <a:cubicBezTo>
                    <a:pt x="20284" y="3781"/>
                    <a:pt x="20787" y="4284"/>
                    <a:pt x="20787" y="4901"/>
                  </a:cubicBezTo>
                  <a:lnTo>
                    <a:pt x="20787" y="8890"/>
                  </a:lnTo>
                  <a:cubicBezTo>
                    <a:pt x="20787" y="9120"/>
                    <a:pt x="20973" y="9307"/>
                    <a:pt x="21203" y="9307"/>
                  </a:cubicBezTo>
                  <a:lnTo>
                    <a:pt x="21433" y="9307"/>
                  </a:lnTo>
                  <a:cubicBezTo>
                    <a:pt x="21645" y="9307"/>
                    <a:pt x="21824" y="9149"/>
                    <a:pt x="21849" y="8937"/>
                  </a:cubicBezTo>
                  <a:lnTo>
                    <a:pt x="22668" y="1531"/>
                  </a:lnTo>
                  <a:cubicBezTo>
                    <a:pt x="22693" y="1322"/>
                    <a:pt x="22793" y="1140"/>
                    <a:pt x="22954" y="1007"/>
                  </a:cubicBezTo>
                  <a:cubicBezTo>
                    <a:pt x="23097" y="895"/>
                    <a:pt x="23266" y="837"/>
                    <a:pt x="23444" y="837"/>
                  </a:cubicBezTo>
                  <a:close/>
                  <a:moveTo>
                    <a:pt x="22649" y="26123"/>
                  </a:moveTo>
                  <a:lnTo>
                    <a:pt x="22649" y="31783"/>
                  </a:lnTo>
                  <a:lnTo>
                    <a:pt x="9518" y="31783"/>
                  </a:lnTo>
                  <a:lnTo>
                    <a:pt x="9518" y="26123"/>
                  </a:lnTo>
                  <a:close/>
                  <a:moveTo>
                    <a:pt x="23434" y="1"/>
                  </a:moveTo>
                  <a:cubicBezTo>
                    <a:pt x="23070" y="1"/>
                    <a:pt x="22722" y="123"/>
                    <a:pt x="22434" y="353"/>
                  </a:cubicBezTo>
                  <a:cubicBezTo>
                    <a:pt x="22097" y="626"/>
                    <a:pt x="21885" y="1010"/>
                    <a:pt x="21839" y="1438"/>
                  </a:cubicBezTo>
                  <a:lnTo>
                    <a:pt x="21522" y="4281"/>
                  </a:lnTo>
                  <a:cubicBezTo>
                    <a:pt x="21264" y="3505"/>
                    <a:pt x="20528" y="2945"/>
                    <a:pt x="19667" y="2945"/>
                  </a:cubicBezTo>
                  <a:lnTo>
                    <a:pt x="18323" y="2945"/>
                  </a:lnTo>
                  <a:cubicBezTo>
                    <a:pt x="17735" y="2945"/>
                    <a:pt x="17208" y="3207"/>
                    <a:pt x="16848" y="3617"/>
                  </a:cubicBezTo>
                  <a:cubicBezTo>
                    <a:pt x="16633" y="2773"/>
                    <a:pt x="15864" y="2144"/>
                    <a:pt x="14953" y="2144"/>
                  </a:cubicBezTo>
                  <a:lnTo>
                    <a:pt x="13610" y="2144"/>
                  </a:lnTo>
                  <a:cubicBezTo>
                    <a:pt x="12777" y="2144"/>
                    <a:pt x="12066" y="2669"/>
                    <a:pt x="11783" y="3401"/>
                  </a:cubicBezTo>
                  <a:cubicBezTo>
                    <a:pt x="11392" y="2934"/>
                    <a:pt x="10784" y="2626"/>
                    <a:pt x="10131" y="2626"/>
                  </a:cubicBezTo>
                  <a:lnTo>
                    <a:pt x="8789" y="2626"/>
                  </a:lnTo>
                  <a:cubicBezTo>
                    <a:pt x="7740" y="2626"/>
                    <a:pt x="6983" y="3448"/>
                    <a:pt x="6983" y="4582"/>
                  </a:cubicBezTo>
                  <a:lnTo>
                    <a:pt x="6983" y="8836"/>
                  </a:lnTo>
                  <a:lnTo>
                    <a:pt x="6983" y="8865"/>
                  </a:lnTo>
                  <a:lnTo>
                    <a:pt x="6983" y="8890"/>
                  </a:lnTo>
                  <a:lnTo>
                    <a:pt x="6983" y="13008"/>
                  </a:lnTo>
                  <a:lnTo>
                    <a:pt x="6254" y="12445"/>
                  </a:lnTo>
                  <a:cubicBezTo>
                    <a:pt x="5581" y="11921"/>
                    <a:pt x="4768" y="11645"/>
                    <a:pt x="3929" y="11645"/>
                  </a:cubicBezTo>
                  <a:cubicBezTo>
                    <a:pt x="3767" y="11645"/>
                    <a:pt x="3603" y="11655"/>
                    <a:pt x="3439" y="11676"/>
                  </a:cubicBezTo>
                  <a:cubicBezTo>
                    <a:pt x="2431" y="11802"/>
                    <a:pt x="1530" y="12319"/>
                    <a:pt x="905" y="13123"/>
                  </a:cubicBezTo>
                  <a:lnTo>
                    <a:pt x="399" y="13776"/>
                  </a:lnTo>
                  <a:cubicBezTo>
                    <a:pt x="122" y="14132"/>
                    <a:pt x="1" y="14577"/>
                    <a:pt x="57" y="15025"/>
                  </a:cubicBezTo>
                  <a:cubicBezTo>
                    <a:pt x="115" y="15474"/>
                    <a:pt x="345" y="15873"/>
                    <a:pt x="700" y="16149"/>
                  </a:cubicBezTo>
                  <a:lnTo>
                    <a:pt x="8975" y="22564"/>
                  </a:lnTo>
                  <a:cubicBezTo>
                    <a:pt x="9220" y="22779"/>
                    <a:pt x="9485" y="22981"/>
                    <a:pt x="9758" y="23153"/>
                  </a:cubicBezTo>
                  <a:cubicBezTo>
                    <a:pt x="9794" y="23175"/>
                    <a:pt x="9830" y="23197"/>
                    <a:pt x="9862" y="23218"/>
                  </a:cubicBezTo>
                  <a:lnTo>
                    <a:pt x="9862" y="25286"/>
                  </a:lnTo>
                  <a:lnTo>
                    <a:pt x="9097" y="25286"/>
                  </a:lnTo>
                  <a:cubicBezTo>
                    <a:pt x="8867" y="25286"/>
                    <a:pt x="8681" y="25472"/>
                    <a:pt x="8681" y="25702"/>
                  </a:cubicBezTo>
                  <a:lnTo>
                    <a:pt x="8681" y="32200"/>
                  </a:lnTo>
                  <a:cubicBezTo>
                    <a:pt x="8681" y="32434"/>
                    <a:pt x="8867" y="32620"/>
                    <a:pt x="9097" y="32620"/>
                  </a:cubicBezTo>
                  <a:lnTo>
                    <a:pt x="23070" y="32620"/>
                  </a:lnTo>
                  <a:cubicBezTo>
                    <a:pt x="23299" y="32620"/>
                    <a:pt x="23486" y="32434"/>
                    <a:pt x="23486" y="32200"/>
                  </a:cubicBezTo>
                  <a:lnTo>
                    <a:pt x="23486" y="25702"/>
                  </a:lnTo>
                  <a:cubicBezTo>
                    <a:pt x="23486" y="25472"/>
                    <a:pt x="23299" y="25286"/>
                    <a:pt x="23070" y="25286"/>
                  </a:cubicBezTo>
                  <a:lnTo>
                    <a:pt x="22305" y="25286"/>
                  </a:lnTo>
                  <a:lnTo>
                    <a:pt x="22305" y="23218"/>
                  </a:lnTo>
                  <a:cubicBezTo>
                    <a:pt x="24089" y="22144"/>
                    <a:pt x="25184" y="20216"/>
                    <a:pt x="25184" y="18123"/>
                  </a:cubicBezTo>
                  <a:lnTo>
                    <a:pt x="25184" y="8890"/>
                  </a:lnTo>
                  <a:lnTo>
                    <a:pt x="25184" y="8872"/>
                  </a:lnTo>
                  <a:lnTo>
                    <a:pt x="25960" y="1893"/>
                  </a:lnTo>
                  <a:cubicBezTo>
                    <a:pt x="26056" y="1010"/>
                    <a:pt x="25418" y="210"/>
                    <a:pt x="24531" y="112"/>
                  </a:cubicBezTo>
                  <a:lnTo>
                    <a:pt x="23622" y="12"/>
                  </a:lnTo>
                  <a:cubicBezTo>
                    <a:pt x="23559" y="4"/>
                    <a:pt x="23496" y="1"/>
                    <a:pt x="23434" y="1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38"/>
          <p:cNvGrpSpPr/>
          <p:nvPr/>
        </p:nvGrpSpPr>
        <p:grpSpPr>
          <a:xfrm>
            <a:off x="6489750" y="2721175"/>
            <a:ext cx="761900" cy="644950"/>
            <a:chOff x="6489750" y="2721175"/>
            <a:chExt cx="761900" cy="644950"/>
          </a:xfrm>
        </p:grpSpPr>
        <p:sp>
          <p:nvSpPr>
            <p:cNvPr id="1139" name="Google Shape;1139;p38"/>
            <p:cNvSpPr/>
            <p:nvPr/>
          </p:nvSpPr>
          <p:spPr>
            <a:xfrm>
              <a:off x="6714125" y="2731625"/>
              <a:ext cx="527050" cy="624100"/>
            </a:xfrm>
            <a:custGeom>
              <a:avLst/>
              <a:gdLst/>
              <a:ahLst/>
              <a:cxnLst/>
              <a:rect l="l" t="t" r="r" b="b"/>
              <a:pathLst>
                <a:path w="21082" h="24964" extrusionOk="0">
                  <a:moveTo>
                    <a:pt x="6386" y="0"/>
                  </a:moveTo>
                  <a:cubicBezTo>
                    <a:pt x="5870" y="0"/>
                    <a:pt x="5359" y="369"/>
                    <a:pt x="5127" y="867"/>
                  </a:cubicBezTo>
                  <a:lnTo>
                    <a:pt x="675" y="10474"/>
                  </a:lnTo>
                  <a:cubicBezTo>
                    <a:pt x="244" y="11261"/>
                    <a:pt x="0" y="12158"/>
                    <a:pt x="0" y="13116"/>
                  </a:cubicBezTo>
                  <a:lnTo>
                    <a:pt x="0" y="19441"/>
                  </a:lnTo>
                  <a:cubicBezTo>
                    <a:pt x="0" y="22490"/>
                    <a:pt x="2474" y="24963"/>
                    <a:pt x="5522" y="24963"/>
                  </a:cubicBezTo>
                  <a:lnTo>
                    <a:pt x="17814" y="24963"/>
                  </a:lnTo>
                  <a:cubicBezTo>
                    <a:pt x="18475" y="24963"/>
                    <a:pt x="19009" y="24428"/>
                    <a:pt x="19009" y="23764"/>
                  </a:cubicBezTo>
                  <a:lnTo>
                    <a:pt x="19009" y="22849"/>
                  </a:lnTo>
                  <a:cubicBezTo>
                    <a:pt x="19009" y="22188"/>
                    <a:pt x="18475" y="21653"/>
                    <a:pt x="17814" y="21653"/>
                  </a:cubicBezTo>
                  <a:lnTo>
                    <a:pt x="14759" y="21653"/>
                  </a:lnTo>
                  <a:lnTo>
                    <a:pt x="14759" y="21402"/>
                  </a:lnTo>
                  <a:lnTo>
                    <a:pt x="18744" y="21402"/>
                  </a:lnTo>
                  <a:cubicBezTo>
                    <a:pt x="19595" y="21402"/>
                    <a:pt x="20284" y="20712"/>
                    <a:pt x="20284" y="19862"/>
                  </a:cubicBezTo>
                  <a:lnTo>
                    <a:pt x="20284" y="18520"/>
                  </a:lnTo>
                  <a:cubicBezTo>
                    <a:pt x="20284" y="17668"/>
                    <a:pt x="19595" y="16979"/>
                    <a:pt x="18744" y="16979"/>
                  </a:cubicBezTo>
                  <a:lnTo>
                    <a:pt x="14809" y="16979"/>
                  </a:lnTo>
                  <a:cubicBezTo>
                    <a:pt x="14792" y="16979"/>
                    <a:pt x="14777" y="16982"/>
                    <a:pt x="14759" y="16982"/>
                  </a:cubicBezTo>
                  <a:lnTo>
                    <a:pt x="14759" y="16689"/>
                  </a:lnTo>
                  <a:lnTo>
                    <a:pt x="19544" y="16689"/>
                  </a:lnTo>
                  <a:cubicBezTo>
                    <a:pt x="20392" y="16689"/>
                    <a:pt x="21081" y="15849"/>
                    <a:pt x="21081" y="14997"/>
                  </a:cubicBezTo>
                  <a:lnTo>
                    <a:pt x="21081" y="13655"/>
                  </a:lnTo>
                  <a:cubicBezTo>
                    <a:pt x="21081" y="12807"/>
                    <a:pt x="20392" y="12269"/>
                    <a:pt x="19544" y="12269"/>
                  </a:cubicBezTo>
                  <a:lnTo>
                    <a:pt x="14759" y="12269"/>
                  </a:lnTo>
                  <a:lnTo>
                    <a:pt x="14759" y="12014"/>
                  </a:lnTo>
                  <a:lnTo>
                    <a:pt x="18987" y="12014"/>
                  </a:lnTo>
                  <a:cubicBezTo>
                    <a:pt x="19839" y="12014"/>
                    <a:pt x="20528" y="11178"/>
                    <a:pt x="20528" y="10327"/>
                  </a:cubicBezTo>
                  <a:lnTo>
                    <a:pt x="20528" y="8984"/>
                  </a:lnTo>
                  <a:cubicBezTo>
                    <a:pt x="20528" y="8133"/>
                    <a:pt x="19839" y="7594"/>
                    <a:pt x="18987" y="7594"/>
                  </a:cubicBezTo>
                  <a:lnTo>
                    <a:pt x="8063" y="7594"/>
                  </a:lnTo>
                  <a:lnTo>
                    <a:pt x="9220" y="5100"/>
                  </a:lnTo>
                  <a:cubicBezTo>
                    <a:pt x="10010" y="3398"/>
                    <a:pt x="9270" y="1233"/>
                    <a:pt x="7571" y="443"/>
                  </a:cubicBezTo>
                  <a:lnTo>
                    <a:pt x="6822" y="95"/>
                  </a:lnTo>
                  <a:cubicBezTo>
                    <a:pt x="6680" y="30"/>
                    <a:pt x="6533" y="0"/>
                    <a:pt x="6386" y="0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6662675" y="2993550"/>
              <a:ext cx="76325" cy="290175"/>
            </a:xfrm>
            <a:custGeom>
              <a:avLst/>
              <a:gdLst/>
              <a:ahLst/>
              <a:cxnLst/>
              <a:rect l="l" t="t" r="r" b="b"/>
              <a:pathLst>
                <a:path w="3053" h="11607" extrusionOk="0">
                  <a:moveTo>
                    <a:pt x="1" y="0"/>
                  </a:moveTo>
                  <a:lnTo>
                    <a:pt x="1" y="11607"/>
                  </a:lnTo>
                  <a:lnTo>
                    <a:pt x="3053" y="11607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6500250" y="2963925"/>
              <a:ext cx="162450" cy="349350"/>
            </a:xfrm>
            <a:custGeom>
              <a:avLst/>
              <a:gdLst/>
              <a:ahLst/>
              <a:cxnLst/>
              <a:rect l="l" t="t" r="r" b="b"/>
              <a:pathLst>
                <a:path w="6498" h="13974" extrusionOk="0">
                  <a:moveTo>
                    <a:pt x="1" y="1"/>
                  </a:moveTo>
                  <a:lnTo>
                    <a:pt x="1" y="13973"/>
                  </a:lnTo>
                  <a:lnTo>
                    <a:pt x="6498" y="13973"/>
                  </a:lnTo>
                  <a:lnTo>
                    <a:pt x="64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6500250" y="3254100"/>
              <a:ext cx="162450" cy="59175"/>
            </a:xfrm>
            <a:custGeom>
              <a:avLst/>
              <a:gdLst/>
              <a:ahLst/>
              <a:cxnLst/>
              <a:rect l="l" t="t" r="r" b="b"/>
              <a:pathLst>
                <a:path w="6498" h="2367" extrusionOk="0">
                  <a:moveTo>
                    <a:pt x="1" y="0"/>
                  </a:moveTo>
                  <a:lnTo>
                    <a:pt x="1" y="2366"/>
                  </a:lnTo>
                  <a:lnTo>
                    <a:pt x="6498" y="2366"/>
                  </a:lnTo>
                  <a:lnTo>
                    <a:pt x="649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6869300" y="2759850"/>
              <a:ext cx="91575" cy="161650"/>
            </a:xfrm>
            <a:custGeom>
              <a:avLst/>
              <a:gdLst/>
              <a:ahLst/>
              <a:cxnLst/>
              <a:rect l="l" t="t" r="r" b="b"/>
              <a:pathLst>
                <a:path w="3663" h="6466" extrusionOk="0">
                  <a:moveTo>
                    <a:pt x="2179" y="0"/>
                  </a:moveTo>
                  <a:lnTo>
                    <a:pt x="2179" y="0"/>
                  </a:lnTo>
                  <a:cubicBezTo>
                    <a:pt x="2345" y="711"/>
                    <a:pt x="2287" y="1479"/>
                    <a:pt x="1957" y="2194"/>
                  </a:cubicBezTo>
                  <a:lnTo>
                    <a:pt x="0" y="6465"/>
                  </a:lnTo>
                  <a:lnTo>
                    <a:pt x="1856" y="6465"/>
                  </a:lnTo>
                  <a:lnTo>
                    <a:pt x="3013" y="3971"/>
                  </a:lnTo>
                  <a:cubicBezTo>
                    <a:pt x="3662" y="2574"/>
                    <a:pt x="3278" y="966"/>
                    <a:pt x="2179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6662675" y="2993550"/>
              <a:ext cx="76325" cy="290175"/>
            </a:xfrm>
            <a:custGeom>
              <a:avLst/>
              <a:gdLst/>
              <a:ahLst/>
              <a:cxnLst/>
              <a:rect l="l" t="t" r="r" b="b"/>
              <a:pathLst>
                <a:path w="3053" h="11607" extrusionOk="0">
                  <a:moveTo>
                    <a:pt x="1" y="0"/>
                  </a:moveTo>
                  <a:lnTo>
                    <a:pt x="1" y="11607"/>
                  </a:lnTo>
                  <a:lnTo>
                    <a:pt x="3053" y="11607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7141150" y="2921475"/>
              <a:ext cx="86200" cy="110525"/>
            </a:xfrm>
            <a:custGeom>
              <a:avLst/>
              <a:gdLst/>
              <a:ahLst/>
              <a:cxnLst/>
              <a:rect l="l" t="t" r="r" b="b"/>
              <a:pathLst>
                <a:path w="3448" h="4421" extrusionOk="0">
                  <a:moveTo>
                    <a:pt x="1" y="0"/>
                  </a:moveTo>
                  <a:cubicBezTo>
                    <a:pt x="851" y="0"/>
                    <a:pt x="1540" y="539"/>
                    <a:pt x="1540" y="1390"/>
                  </a:cubicBezTo>
                  <a:lnTo>
                    <a:pt x="1540" y="2733"/>
                  </a:lnTo>
                  <a:cubicBezTo>
                    <a:pt x="1540" y="3584"/>
                    <a:pt x="851" y="4420"/>
                    <a:pt x="1" y="4420"/>
                  </a:cubicBezTo>
                  <a:lnTo>
                    <a:pt x="1906" y="4420"/>
                  </a:lnTo>
                  <a:cubicBezTo>
                    <a:pt x="2758" y="4420"/>
                    <a:pt x="3447" y="3584"/>
                    <a:pt x="3447" y="2733"/>
                  </a:cubicBezTo>
                  <a:lnTo>
                    <a:pt x="3447" y="1390"/>
                  </a:lnTo>
                  <a:cubicBezTo>
                    <a:pt x="3447" y="539"/>
                    <a:pt x="2758" y="0"/>
                    <a:pt x="1906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7135150" y="3156100"/>
              <a:ext cx="86100" cy="110575"/>
            </a:xfrm>
            <a:custGeom>
              <a:avLst/>
              <a:gdLst/>
              <a:ahLst/>
              <a:cxnLst/>
              <a:rect l="l" t="t" r="r" b="b"/>
              <a:pathLst>
                <a:path w="3444" h="4423" extrusionOk="0">
                  <a:moveTo>
                    <a:pt x="0" y="0"/>
                  </a:moveTo>
                  <a:cubicBezTo>
                    <a:pt x="847" y="0"/>
                    <a:pt x="1536" y="689"/>
                    <a:pt x="1536" y="1541"/>
                  </a:cubicBezTo>
                  <a:lnTo>
                    <a:pt x="1536" y="2883"/>
                  </a:lnTo>
                  <a:cubicBezTo>
                    <a:pt x="1536" y="3733"/>
                    <a:pt x="847" y="4423"/>
                    <a:pt x="0" y="4423"/>
                  </a:cubicBezTo>
                  <a:lnTo>
                    <a:pt x="1903" y="4423"/>
                  </a:lnTo>
                  <a:cubicBezTo>
                    <a:pt x="2754" y="4423"/>
                    <a:pt x="3443" y="3733"/>
                    <a:pt x="3443" y="2883"/>
                  </a:cubicBezTo>
                  <a:lnTo>
                    <a:pt x="3443" y="1541"/>
                  </a:lnTo>
                  <a:cubicBezTo>
                    <a:pt x="3443" y="689"/>
                    <a:pt x="2754" y="0"/>
                    <a:pt x="1903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7155075" y="3038325"/>
              <a:ext cx="86100" cy="110525"/>
            </a:xfrm>
            <a:custGeom>
              <a:avLst/>
              <a:gdLst/>
              <a:ahLst/>
              <a:cxnLst/>
              <a:rect l="l" t="t" r="r" b="b"/>
              <a:pathLst>
                <a:path w="3444" h="4421" extrusionOk="0">
                  <a:moveTo>
                    <a:pt x="0" y="1"/>
                  </a:moveTo>
                  <a:cubicBezTo>
                    <a:pt x="851" y="1"/>
                    <a:pt x="1540" y="539"/>
                    <a:pt x="1540" y="1387"/>
                  </a:cubicBezTo>
                  <a:lnTo>
                    <a:pt x="1540" y="2729"/>
                  </a:lnTo>
                  <a:cubicBezTo>
                    <a:pt x="1540" y="3581"/>
                    <a:pt x="851" y="4421"/>
                    <a:pt x="0" y="4421"/>
                  </a:cubicBezTo>
                  <a:lnTo>
                    <a:pt x="1906" y="4421"/>
                  </a:lnTo>
                  <a:cubicBezTo>
                    <a:pt x="2754" y="4421"/>
                    <a:pt x="3443" y="3581"/>
                    <a:pt x="3443" y="2729"/>
                  </a:cubicBezTo>
                  <a:lnTo>
                    <a:pt x="3443" y="1387"/>
                  </a:lnTo>
                  <a:cubicBezTo>
                    <a:pt x="3443" y="539"/>
                    <a:pt x="2754" y="1"/>
                    <a:pt x="1906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7111800" y="3272950"/>
              <a:ext cx="77575" cy="82775"/>
            </a:xfrm>
            <a:custGeom>
              <a:avLst/>
              <a:gdLst/>
              <a:ahLst/>
              <a:cxnLst/>
              <a:rect l="l" t="t" r="r" b="b"/>
              <a:pathLst>
                <a:path w="3103" h="3311" extrusionOk="0">
                  <a:moveTo>
                    <a:pt x="0" y="0"/>
                  </a:moveTo>
                  <a:cubicBezTo>
                    <a:pt x="661" y="0"/>
                    <a:pt x="1200" y="535"/>
                    <a:pt x="1200" y="1196"/>
                  </a:cubicBezTo>
                  <a:lnTo>
                    <a:pt x="1200" y="2111"/>
                  </a:lnTo>
                  <a:cubicBezTo>
                    <a:pt x="1200" y="2775"/>
                    <a:pt x="661" y="3310"/>
                    <a:pt x="0" y="3310"/>
                  </a:cubicBezTo>
                  <a:lnTo>
                    <a:pt x="1907" y="3310"/>
                  </a:lnTo>
                  <a:cubicBezTo>
                    <a:pt x="2568" y="3310"/>
                    <a:pt x="3102" y="2775"/>
                    <a:pt x="3102" y="2111"/>
                  </a:cubicBezTo>
                  <a:lnTo>
                    <a:pt x="3102" y="1196"/>
                  </a:lnTo>
                  <a:cubicBezTo>
                    <a:pt x="3102" y="535"/>
                    <a:pt x="2568" y="0"/>
                    <a:pt x="1907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6869300" y="2759850"/>
              <a:ext cx="91575" cy="161650"/>
            </a:xfrm>
            <a:custGeom>
              <a:avLst/>
              <a:gdLst/>
              <a:ahLst/>
              <a:cxnLst/>
              <a:rect l="l" t="t" r="r" b="b"/>
              <a:pathLst>
                <a:path w="3663" h="6466" extrusionOk="0">
                  <a:moveTo>
                    <a:pt x="2179" y="0"/>
                  </a:moveTo>
                  <a:lnTo>
                    <a:pt x="2179" y="0"/>
                  </a:lnTo>
                  <a:cubicBezTo>
                    <a:pt x="2345" y="711"/>
                    <a:pt x="2287" y="1479"/>
                    <a:pt x="1957" y="2194"/>
                  </a:cubicBezTo>
                  <a:lnTo>
                    <a:pt x="0" y="6465"/>
                  </a:lnTo>
                  <a:lnTo>
                    <a:pt x="1856" y="6465"/>
                  </a:lnTo>
                  <a:lnTo>
                    <a:pt x="3013" y="3971"/>
                  </a:lnTo>
                  <a:cubicBezTo>
                    <a:pt x="3662" y="2574"/>
                    <a:pt x="3278" y="966"/>
                    <a:pt x="2179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6489750" y="2721175"/>
              <a:ext cx="761900" cy="644950"/>
            </a:xfrm>
            <a:custGeom>
              <a:avLst/>
              <a:gdLst/>
              <a:ahLst/>
              <a:cxnLst/>
              <a:rect l="l" t="t" r="r" b="b"/>
              <a:pathLst>
                <a:path w="30476" h="25798" extrusionOk="0">
                  <a:moveTo>
                    <a:pt x="6498" y="10131"/>
                  </a:moveTo>
                  <a:lnTo>
                    <a:pt x="6498" y="23263"/>
                  </a:lnTo>
                  <a:lnTo>
                    <a:pt x="837" y="23263"/>
                  </a:lnTo>
                  <a:lnTo>
                    <a:pt x="837" y="10131"/>
                  </a:lnTo>
                  <a:close/>
                  <a:moveTo>
                    <a:pt x="15356" y="836"/>
                  </a:moveTo>
                  <a:cubicBezTo>
                    <a:pt x="15446" y="836"/>
                    <a:pt x="15535" y="854"/>
                    <a:pt x="15620" y="894"/>
                  </a:cubicBezTo>
                  <a:lnTo>
                    <a:pt x="16371" y="1242"/>
                  </a:lnTo>
                  <a:cubicBezTo>
                    <a:pt x="17085" y="1572"/>
                    <a:pt x="17631" y="2193"/>
                    <a:pt x="17911" y="2987"/>
                  </a:cubicBezTo>
                  <a:cubicBezTo>
                    <a:pt x="18183" y="3766"/>
                    <a:pt x="18148" y="4627"/>
                    <a:pt x="17817" y="5342"/>
                  </a:cubicBezTo>
                  <a:lnTo>
                    <a:pt x="16773" y="7596"/>
                  </a:lnTo>
                  <a:lnTo>
                    <a:pt x="15667" y="7596"/>
                  </a:lnTo>
                  <a:cubicBezTo>
                    <a:pt x="15437" y="7596"/>
                    <a:pt x="15250" y="7783"/>
                    <a:pt x="15250" y="8012"/>
                  </a:cubicBezTo>
                  <a:cubicBezTo>
                    <a:pt x="15250" y="8246"/>
                    <a:pt x="15437" y="8433"/>
                    <a:pt x="15667" y="8433"/>
                  </a:cubicBezTo>
                  <a:lnTo>
                    <a:pt x="27962" y="8433"/>
                  </a:lnTo>
                  <a:cubicBezTo>
                    <a:pt x="28501" y="8433"/>
                    <a:pt x="29083" y="8734"/>
                    <a:pt x="29083" y="9402"/>
                  </a:cubicBezTo>
                  <a:lnTo>
                    <a:pt x="29083" y="10745"/>
                  </a:lnTo>
                  <a:cubicBezTo>
                    <a:pt x="29083" y="11399"/>
                    <a:pt x="28537" y="12015"/>
                    <a:pt x="27962" y="12015"/>
                  </a:cubicBezTo>
                  <a:lnTo>
                    <a:pt x="23734" y="12015"/>
                  </a:lnTo>
                  <a:cubicBezTo>
                    <a:pt x="23500" y="12015"/>
                    <a:pt x="23314" y="12202"/>
                    <a:pt x="23314" y="12432"/>
                  </a:cubicBezTo>
                  <a:lnTo>
                    <a:pt x="23314" y="12687"/>
                  </a:lnTo>
                  <a:cubicBezTo>
                    <a:pt x="23314" y="12802"/>
                    <a:pt x="23361" y="12910"/>
                    <a:pt x="23439" y="12988"/>
                  </a:cubicBezTo>
                  <a:cubicBezTo>
                    <a:pt x="23519" y="13061"/>
                    <a:pt x="23622" y="13107"/>
                    <a:pt x="23729" y="13107"/>
                  </a:cubicBezTo>
                  <a:cubicBezTo>
                    <a:pt x="23733" y="13107"/>
                    <a:pt x="23737" y="13107"/>
                    <a:pt x="23741" y="13107"/>
                  </a:cubicBezTo>
                  <a:cubicBezTo>
                    <a:pt x="23755" y="13107"/>
                    <a:pt x="23770" y="13104"/>
                    <a:pt x="23784" y="13104"/>
                  </a:cubicBezTo>
                  <a:lnTo>
                    <a:pt x="28519" y="13104"/>
                  </a:lnTo>
                  <a:cubicBezTo>
                    <a:pt x="29058" y="13104"/>
                    <a:pt x="29639" y="13409"/>
                    <a:pt x="29639" y="14073"/>
                  </a:cubicBezTo>
                  <a:lnTo>
                    <a:pt x="29639" y="15415"/>
                  </a:lnTo>
                  <a:cubicBezTo>
                    <a:pt x="29639" y="16068"/>
                    <a:pt x="29094" y="16686"/>
                    <a:pt x="28519" y="16686"/>
                  </a:cubicBezTo>
                  <a:lnTo>
                    <a:pt x="23734" y="16686"/>
                  </a:lnTo>
                  <a:cubicBezTo>
                    <a:pt x="23500" y="16686"/>
                    <a:pt x="23314" y="16873"/>
                    <a:pt x="23314" y="17107"/>
                  </a:cubicBezTo>
                  <a:lnTo>
                    <a:pt x="23314" y="17400"/>
                  </a:lnTo>
                  <a:cubicBezTo>
                    <a:pt x="23314" y="17516"/>
                    <a:pt x="23361" y="17624"/>
                    <a:pt x="23439" y="17702"/>
                  </a:cubicBezTo>
                  <a:cubicBezTo>
                    <a:pt x="23522" y="17778"/>
                    <a:pt x="23630" y="17821"/>
                    <a:pt x="23741" y="17821"/>
                  </a:cubicBezTo>
                  <a:cubicBezTo>
                    <a:pt x="23755" y="17821"/>
                    <a:pt x="23770" y="17817"/>
                    <a:pt x="23784" y="17817"/>
                  </a:cubicBezTo>
                  <a:lnTo>
                    <a:pt x="27719" y="17817"/>
                  </a:lnTo>
                  <a:cubicBezTo>
                    <a:pt x="28336" y="17817"/>
                    <a:pt x="28839" y="18320"/>
                    <a:pt x="28839" y="18938"/>
                  </a:cubicBezTo>
                  <a:lnTo>
                    <a:pt x="28839" y="20280"/>
                  </a:lnTo>
                  <a:cubicBezTo>
                    <a:pt x="28839" y="20898"/>
                    <a:pt x="28336" y="21400"/>
                    <a:pt x="27719" y="21400"/>
                  </a:cubicBezTo>
                  <a:lnTo>
                    <a:pt x="23734" y="21400"/>
                  </a:lnTo>
                  <a:cubicBezTo>
                    <a:pt x="23500" y="21400"/>
                    <a:pt x="23314" y="21587"/>
                    <a:pt x="23314" y="21816"/>
                  </a:cubicBezTo>
                  <a:lnTo>
                    <a:pt x="23314" y="22071"/>
                  </a:lnTo>
                  <a:cubicBezTo>
                    <a:pt x="23314" y="22301"/>
                    <a:pt x="23500" y="22487"/>
                    <a:pt x="23734" y="22487"/>
                  </a:cubicBezTo>
                  <a:lnTo>
                    <a:pt x="26789" y="22487"/>
                  </a:lnTo>
                  <a:cubicBezTo>
                    <a:pt x="27216" y="22487"/>
                    <a:pt x="27568" y="22840"/>
                    <a:pt x="27568" y="23267"/>
                  </a:cubicBezTo>
                  <a:lnTo>
                    <a:pt x="27568" y="24182"/>
                  </a:lnTo>
                  <a:cubicBezTo>
                    <a:pt x="27568" y="24613"/>
                    <a:pt x="27216" y="24961"/>
                    <a:pt x="26789" y="24961"/>
                  </a:cubicBezTo>
                  <a:lnTo>
                    <a:pt x="14497" y="24961"/>
                  </a:lnTo>
                  <a:cubicBezTo>
                    <a:pt x="12630" y="24961"/>
                    <a:pt x="10911" y="23942"/>
                    <a:pt x="10013" y="22301"/>
                  </a:cubicBezTo>
                  <a:cubicBezTo>
                    <a:pt x="9941" y="22164"/>
                    <a:pt x="9801" y="22082"/>
                    <a:pt x="9647" y="22082"/>
                  </a:cubicBezTo>
                  <a:lnTo>
                    <a:pt x="7338" y="22082"/>
                  </a:lnTo>
                  <a:lnTo>
                    <a:pt x="7338" y="11312"/>
                  </a:lnTo>
                  <a:lnTo>
                    <a:pt x="8990" y="11312"/>
                  </a:lnTo>
                  <a:cubicBezTo>
                    <a:pt x="8706" y="12015"/>
                    <a:pt x="8555" y="12773"/>
                    <a:pt x="8555" y="13534"/>
                  </a:cubicBezTo>
                  <a:cubicBezTo>
                    <a:pt x="8555" y="13768"/>
                    <a:pt x="8745" y="13954"/>
                    <a:pt x="8975" y="13954"/>
                  </a:cubicBezTo>
                  <a:cubicBezTo>
                    <a:pt x="9205" y="13954"/>
                    <a:pt x="9392" y="13768"/>
                    <a:pt x="9392" y="13534"/>
                  </a:cubicBezTo>
                  <a:cubicBezTo>
                    <a:pt x="9392" y="12683"/>
                    <a:pt x="9607" y="11836"/>
                    <a:pt x="10013" y="11093"/>
                  </a:cubicBezTo>
                  <a:lnTo>
                    <a:pt x="10016" y="11093"/>
                  </a:lnTo>
                  <a:cubicBezTo>
                    <a:pt x="10020" y="11082"/>
                    <a:pt x="10024" y="11075"/>
                    <a:pt x="10027" y="11068"/>
                  </a:cubicBezTo>
                  <a:lnTo>
                    <a:pt x="14483" y="1461"/>
                  </a:lnTo>
                  <a:cubicBezTo>
                    <a:pt x="14640" y="1120"/>
                    <a:pt x="15002" y="836"/>
                    <a:pt x="15356" y="836"/>
                  </a:cubicBezTo>
                  <a:close/>
                  <a:moveTo>
                    <a:pt x="15362" y="1"/>
                  </a:moveTo>
                  <a:cubicBezTo>
                    <a:pt x="14670" y="1"/>
                    <a:pt x="14011" y="491"/>
                    <a:pt x="13725" y="1109"/>
                  </a:cubicBezTo>
                  <a:lnTo>
                    <a:pt x="9381" y="10476"/>
                  </a:lnTo>
                  <a:lnTo>
                    <a:pt x="7338" y="10476"/>
                  </a:lnTo>
                  <a:lnTo>
                    <a:pt x="7338" y="9711"/>
                  </a:lnTo>
                  <a:cubicBezTo>
                    <a:pt x="7338" y="9481"/>
                    <a:pt x="7148" y="9295"/>
                    <a:pt x="6918" y="9295"/>
                  </a:cubicBezTo>
                  <a:lnTo>
                    <a:pt x="421" y="9295"/>
                  </a:lnTo>
                  <a:cubicBezTo>
                    <a:pt x="191" y="9295"/>
                    <a:pt x="0" y="9481"/>
                    <a:pt x="0" y="9711"/>
                  </a:cubicBezTo>
                  <a:lnTo>
                    <a:pt x="0" y="23683"/>
                  </a:lnTo>
                  <a:cubicBezTo>
                    <a:pt x="0" y="23913"/>
                    <a:pt x="191" y="24099"/>
                    <a:pt x="421" y="24099"/>
                  </a:cubicBezTo>
                  <a:lnTo>
                    <a:pt x="6918" y="24099"/>
                  </a:lnTo>
                  <a:cubicBezTo>
                    <a:pt x="7148" y="24099"/>
                    <a:pt x="7338" y="23913"/>
                    <a:pt x="7338" y="23683"/>
                  </a:cubicBezTo>
                  <a:lnTo>
                    <a:pt x="7338" y="22918"/>
                  </a:lnTo>
                  <a:lnTo>
                    <a:pt x="9406" y="22918"/>
                  </a:lnTo>
                  <a:cubicBezTo>
                    <a:pt x="10476" y="24703"/>
                    <a:pt x="12407" y="25798"/>
                    <a:pt x="14497" y="25798"/>
                  </a:cubicBezTo>
                  <a:lnTo>
                    <a:pt x="26789" y="25798"/>
                  </a:lnTo>
                  <a:cubicBezTo>
                    <a:pt x="27679" y="25798"/>
                    <a:pt x="28404" y="25076"/>
                    <a:pt x="28404" y="24182"/>
                  </a:cubicBezTo>
                  <a:lnTo>
                    <a:pt x="28404" y="23267"/>
                  </a:lnTo>
                  <a:cubicBezTo>
                    <a:pt x="28404" y="22865"/>
                    <a:pt x="28257" y="22499"/>
                    <a:pt x="28013" y="22215"/>
                  </a:cubicBezTo>
                  <a:cubicBezTo>
                    <a:pt x="28953" y="22075"/>
                    <a:pt x="29675" y="21260"/>
                    <a:pt x="29675" y="20280"/>
                  </a:cubicBezTo>
                  <a:lnTo>
                    <a:pt x="29675" y="18938"/>
                  </a:lnTo>
                  <a:cubicBezTo>
                    <a:pt x="29675" y="18345"/>
                    <a:pt x="29413" y="17813"/>
                    <a:pt x="28993" y="17455"/>
                  </a:cubicBezTo>
                  <a:cubicBezTo>
                    <a:pt x="29823" y="17210"/>
                    <a:pt x="30476" y="16363"/>
                    <a:pt x="30476" y="15415"/>
                  </a:cubicBezTo>
                  <a:lnTo>
                    <a:pt x="30476" y="14073"/>
                  </a:lnTo>
                  <a:cubicBezTo>
                    <a:pt x="30476" y="13247"/>
                    <a:pt x="29962" y="12597"/>
                    <a:pt x="29187" y="12364"/>
                  </a:cubicBezTo>
                  <a:cubicBezTo>
                    <a:pt x="29629" y="11969"/>
                    <a:pt x="29919" y="11380"/>
                    <a:pt x="29919" y="10745"/>
                  </a:cubicBezTo>
                  <a:lnTo>
                    <a:pt x="29919" y="9402"/>
                  </a:lnTo>
                  <a:cubicBezTo>
                    <a:pt x="29919" y="8354"/>
                    <a:pt x="29097" y="7596"/>
                    <a:pt x="27962" y="7596"/>
                  </a:cubicBezTo>
                  <a:lnTo>
                    <a:pt x="17696" y="7596"/>
                  </a:lnTo>
                  <a:lnTo>
                    <a:pt x="18575" y="5694"/>
                  </a:lnTo>
                  <a:cubicBezTo>
                    <a:pt x="19476" y="3752"/>
                    <a:pt x="18625" y="1368"/>
                    <a:pt x="16723" y="485"/>
                  </a:cubicBezTo>
                  <a:lnTo>
                    <a:pt x="15972" y="137"/>
                  </a:lnTo>
                  <a:cubicBezTo>
                    <a:pt x="15772" y="43"/>
                    <a:pt x="15566" y="1"/>
                    <a:pt x="15362" y="1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38"/>
          <p:cNvGrpSpPr/>
          <p:nvPr/>
        </p:nvGrpSpPr>
        <p:grpSpPr>
          <a:xfrm>
            <a:off x="7582725" y="1554050"/>
            <a:ext cx="530175" cy="928400"/>
            <a:chOff x="7582725" y="1554050"/>
            <a:chExt cx="530175" cy="928400"/>
          </a:xfrm>
        </p:grpSpPr>
        <p:sp>
          <p:nvSpPr>
            <p:cNvPr id="1152" name="Google Shape;1152;p38"/>
            <p:cNvSpPr/>
            <p:nvPr/>
          </p:nvSpPr>
          <p:spPr>
            <a:xfrm>
              <a:off x="7613125" y="1909200"/>
              <a:ext cx="55075" cy="127450"/>
            </a:xfrm>
            <a:custGeom>
              <a:avLst/>
              <a:gdLst/>
              <a:ahLst/>
              <a:cxnLst/>
              <a:rect l="l" t="t" r="r" b="b"/>
              <a:pathLst>
                <a:path w="2203" h="5098" extrusionOk="0">
                  <a:moveTo>
                    <a:pt x="2202" y="1"/>
                  </a:moveTo>
                  <a:cubicBezTo>
                    <a:pt x="1351" y="1"/>
                    <a:pt x="604" y="553"/>
                    <a:pt x="360" y="1368"/>
                  </a:cubicBezTo>
                  <a:lnTo>
                    <a:pt x="1" y="2556"/>
                  </a:lnTo>
                  <a:lnTo>
                    <a:pt x="2202" y="5098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3" name="Google Shape;1153;p38"/>
            <p:cNvGrpSpPr/>
            <p:nvPr/>
          </p:nvGrpSpPr>
          <p:grpSpPr>
            <a:xfrm>
              <a:off x="7582725" y="1554050"/>
              <a:ext cx="530175" cy="928400"/>
              <a:chOff x="7582725" y="1554050"/>
              <a:chExt cx="530175" cy="928400"/>
            </a:xfrm>
          </p:grpSpPr>
          <p:sp>
            <p:nvSpPr>
              <p:cNvPr id="1154" name="Google Shape;1154;p38"/>
              <p:cNvSpPr/>
              <p:nvPr/>
            </p:nvSpPr>
            <p:spPr>
              <a:xfrm>
                <a:off x="7740225" y="2233175"/>
                <a:ext cx="290175" cy="76325"/>
              </a:xfrm>
              <a:custGeom>
                <a:avLst/>
                <a:gdLst/>
                <a:ahLst/>
                <a:cxnLst/>
                <a:rect l="l" t="t" r="r" b="b"/>
                <a:pathLst>
                  <a:path w="11607" h="3053" extrusionOk="0">
                    <a:moveTo>
                      <a:pt x="0" y="1"/>
                    </a:moveTo>
                    <a:lnTo>
                      <a:pt x="0" y="3053"/>
                    </a:lnTo>
                    <a:lnTo>
                      <a:pt x="11607" y="3053"/>
                    </a:lnTo>
                    <a:lnTo>
                      <a:pt x="11607" y="1"/>
                    </a:lnTo>
                    <a:close/>
                  </a:path>
                </a:pathLst>
              </a:custGeom>
              <a:solidFill>
                <a:srgbClr val="F8A8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8"/>
              <p:cNvSpPr/>
              <p:nvPr/>
            </p:nvSpPr>
            <p:spPr>
              <a:xfrm>
                <a:off x="7593575" y="1564550"/>
                <a:ext cx="508825" cy="693525"/>
              </a:xfrm>
              <a:custGeom>
                <a:avLst/>
                <a:gdLst/>
                <a:ahLst/>
                <a:cxnLst/>
                <a:rect l="l" t="t" r="r" b="b"/>
                <a:pathLst>
                  <a:path w="20353" h="27741" extrusionOk="0">
                    <a:moveTo>
                      <a:pt x="4653" y="1"/>
                    </a:moveTo>
                    <a:cubicBezTo>
                      <a:pt x="3734" y="1"/>
                      <a:pt x="2984" y="747"/>
                      <a:pt x="2984" y="1670"/>
                    </a:cubicBezTo>
                    <a:lnTo>
                      <a:pt x="2984" y="12985"/>
                    </a:lnTo>
                    <a:lnTo>
                      <a:pt x="2984" y="13787"/>
                    </a:lnTo>
                    <a:cubicBezTo>
                      <a:pt x="2133" y="13787"/>
                      <a:pt x="1386" y="14339"/>
                      <a:pt x="1142" y="15154"/>
                    </a:cubicBezTo>
                    <a:lnTo>
                      <a:pt x="443" y="17477"/>
                    </a:lnTo>
                    <a:cubicBezTo>
                      <a:pt x="1" y="18930"/>
                      <a:pt x="277" y="20510"/>
                      <a:pt x="1182" y="21735"/>
                    </a:cubicBezTo>
                    <a:lnTo>
                      <a:pt x="4183" y="25920"/>
                    </a:lnTo>
                    <a:cubicBezTo>
                      <a:pt x="4552" y="26290"/>
                      <a:pt x="5009" y="26606"/>
                      <a:pt x="5508" y="26854"/>
                    </a:cubicBezTo>
                    <a:cubicBezTo>
                      <a:pt x="6373" y="27414"/>
                      <a:pt x="7400" y="27740"/>
                      <a:pt x="8509" y="27740"/>
                    </a:cubicBezTo>
                    <a:lnTo>
                      <a:pt x="14831" y="27740"/>
                    </a:lnTo>
                    <a:cubicBezTo>
                      <a:pt x="17879" y="27740"/>
                      <a:pt x="20352" y="25271"/>
                      <a:pt x="20352" y="22219"/>
                    </a:cubicBezTo>
                    <a:lnTo>
                      <a:pt x="20352" y="12985"/>
                    </a:lnTo>
                    <a:lnTo>
                      <a:pt x="20352" y="5705"/>
                    </a:lnTo>
                    <a:cubicBezTo>
                      <a:pt x="20352" y="5045"/>
                      <a:pt x="19817" y="4510"/>
                      <a:pt x="19157" y="4510"/>
                    </a:cubicBezTo>
                    <a:lnTo>
                      <a:pt x="18238" y="4510"/>
                    </a:lnTo>
                    <a:cubicBezTo>
                      <a:pt x="17577" y="4510"/>
                      <a:pt x="17042" y="5045"/>
                      <a:pt x="17042" y="5705"/>
                    </a:cubicBezTo>
                    <a:lnTo>
                      <a:pt x="17042" y="12985"/>
                    </a:lnTo>
                    <a:lnTo>
                      <a:pt x="16791" y="12985"/>
                    </a:lnTo>
                    <a:lnTo>
                      <a:pt x="16791" y="8997"/>
                    </a:lnTo>
                    <a:cubicBezTo>
                      <a:pt x="16791" y="8146"/>
                      <a:pt x="16102" y="7457"/>
                      <a:pt x="15251" y="7457"/>
                    </a:cubicBezTo>
                    <a:lnTo>
                      <a:pt x="13909" y="7457"/>
                    </a:lnTo>
                    <a:cubicBezTo>
                      <a:pt x="13061" y="7457"/>
                      <a:pt x="12371" y="8146"/>
                      <a:pt x="12371" y="8997"/>
                    </a:cubicBezTo>
                    <a:lnTo>
                      <a:pt x="12371" y="12932"/>
                    </a:lnTo>
                    <a:lnTo>
                      <a:pt x="12371" y="12985"/>
                    </a:lnTo>
                    <a:lnTo>
                      <a:pt x="12078" y="12985"/>
                    </a:lnTo>
                    <a:lnTo>
                      <a:pt x="12078" y="8196"/>
                    </a:lnTo>
                    <a:cubicBezTo>
                      <a:pt x="12078" y="7350"/>
                      <a:pt x="11388" y="6660"/>
                      <a:pt x="10537" y="6660"/>
                    </a:cubicBezTo>
                    <a:lnTo>
                      <a:pt x="9195" y="6660"/>
                    </a:lnTo>
                    <a:cubicBezTo>
                      <a:pt x="8348" y="6660"/>
                      <a:pt x="7659" y="7350"/>
                      <a:pt x="7659" y="8196"/>
                    </a:cubicBezTo>
                    <a:lnTo>
                      <a:pt x="7659" y="12932"/>
                    </a:lnTo>
                    <a:lnTo>
                      <a:pt x="7659" y="12985"/>
                    </a:lnTo>
                    <a:lnTo>
                      <a:pt x="7404" y="12985"/>
                    </a:lnTo>
                    <a:lnTo>
                      <a:pt x="7404" y="1670"/>
                    </a:lnTo>
                    <a:cubicBezTo>
                      <a:pt x="7404" y="747"/>
                      <a:pt x="6657" y="1"/>
                      <a:pt x="5737" y="1"/>
                    </a:cubicBezTo>
                    <a:close/>
                  </a:path>
                </a:pathLst>
              </a:custGeom>
              <a:solidFill>
                <a:srgbClr val="F0C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8"/>
              <p:cNvSpPr/>
              <p:nvPr/>
            </p:nvSpPr>
            <p:spPr>
              <a:xfrm>
                <a:off x="7710725" y="2309475"/>
                <a:ext cx="349225" cy="162475"/>
              </a:xfrm>
              <a:custGeom>
                <a:avLst/>
                <a:gdLst/>
                <a:ahLst/>
                <a:cxnLst/>
                <a:rect l="l" t="t" r="r" b="b"/>
                <a:pathLst>
                  <a:path w="13969" h="6499" extrusionOk="0">
                    <a:moveTo>
                      <a:pt x="0" y="1"/>
                    </a:moveTo>
                    <a:lnTo>
                      <a:pt x="0" y="6499"/>
                    </a:lnTo>
                    <a:lnTo>
                      <a:pt x="13968" y="6499"/>
                    </a:lnTo>
                    <a:lnTo>
                      <a:pt x="139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8"/>
              <p:cNvSpPr/>
              <p:nvPr/>
            </p:nvSpPr>
            <p:spPr>
              <a:xfrm>
                <a:off x="8000850" y="2309475"/>
                <a:ext cx="59100" cy="16247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6499" extrusionOk="0">
                    <a:moveTo>
                      <a:pt x="1" y="1"/>
                    </a:moveTo>
                    <a:lnTo>
                      <a:pt x="1" y="6499"/>
                    </a:lnTo>
                    <a:lnTo>
                      <a:pt x="2363" y="6499"/>
                    </a:lnTo>
                    <a:lnTo>
                      <a:pt x="2363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8"/>
              <p:cNvSpPr/>
              <p:nvPr/>
            </p:nvSpPr>
            <p:spPr>
              <a:xfrm>
                <a:off x="7928350" y="1677275"/>
                <a:ext cx="174050" cy="58080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23232" extrusionOk="0">
                    <a:moveTo>
                      <a:pt x="4847" y="1"/>
                    </a:moveTo>
                    <a:cubicBezTo>
                      <a:pt x="4757" y="1"/>
                      <a:pt x="4671" y="11"/>
                      <a:pt x="4589" y="29"/>
                    </a:cubicBezTo>
                    <a:cubicBezTo>
                      <a:pt x="5124" y="148"/>
                      <a:pt x="5522" y="625"/>
                      <a:pt x="5522" y="1196"/>
                    </a:cubicBezTo>
                    <a:lnTo>
                      <a:pt x="5522" y="8476"/>
                    </a:lnTo>
                    <a:lnTo>
                      <a:pt x="5522" y="17710"/>
                    </a:lnTo>
                    <a:cubicBezTo>
                      <a:pt x="5522" y="20762"/>
                      <a:pt x="3052" y="23231"/>
                      <a:pt x="1" y="23231"/>
                    </a:cubicBezTo>
                    <a:lnTo>
                      <a:pt x="1440" y="23231"/>
                    </a:lnTo>
                    <a:cubicBezTo>
                      <a:pt x="4488" y="23231"/>
                      <a:pt x="6961" y="20762"/>
                      <a:pt x="6961" y="17710"/>
                    </a:cubicBezTo>
                    <a:lnTo>
                      <a:pt x="6961" y="8476"/>
                    </a:lnTo>
                    <a:lnTo>
                      <a:pt x="6961" y="1196"/>
                    </a:lnTo>
                    <a:cubicBezTo>
                      <a:pt x="6961" y="536"/>
                      <a:pt x="6426" y="1"/>
                      <a:pt x="5766" y="1"/>
                    </a:cubicBezTo>
                    <a:close/>
                  </a:path>
                </a:pathLst>
              </a:custGeom>
              <a:solidFill>
                <a:srgbClr val="F8A8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8"/>
              <p:cNvSpPr/>
              <p:nvPr/>
            </p:nvSpPr>
            <p:spPr>
              <a:xfrm>
                <a:off x="7582725" y="1554050"/>
                <a:ext cx="530175" cy="928400"/>
              </a:xfrm>
              <a:custGeom>
                <a:avLst/>
                <a:gdLst/>
                <a:ahLst/>
                <a:cxnLst/>
                <a:rect l="l" t="t" r="r" b="b"/>
                <a:pathLst>
                  <a:path w="21207" h="37136" extrusionOk="0">
                    <a:moveTo>
                      <a:pt x="6171" y="837"/>
                    </a:moveTo>
                    <a:cubicBezTo>
                      <a:pt x="6860" y="837"/>
                      <a:pt x="7420" y="1397"/>
                      <a:pt x="7420" y="2090"/>
                    </a:cubicBezTo>
                    <a:lnTo>
                      <a:pt x="7420" y="13405"/>
                    </a:lnTo>
                    <a:cubicBezTo>
                      <a:pt x="7420" y="13635"/>
                      <a:pt x="7607" y="13822"/>
                      <a:pt x="7838" y="13822"/>
                    </a:cubicBezTo>
                    <a:lnTo>
                      <a:pt x="8093" y="13822"/>
                    </a:lnTo>
                    <a:cubicBezTo>
                      <a:pt x="8207" y="13822"/>
                      <a:pt x="8315" y="13776"/>
                      <a:pt x="8394" y="13696"/>
                    </a:cubicBezTo>
                    <a:cubicBezTo>
                      <a:pt x="8473" y="13617"/>
                      <a:pt x="8516" y="13506"/>
                      <a:pt x="8512" y="13395"/>
                    </a:cubicBezTo>
                    <a:cubicBezTo>
                      <a:pt x="8512" y="13380"/>
                      <a:pt x="8512" y="13366"/>
                      <a:pt x="8509" y="13352"/>
                    </a:cubicBezTo>
                    <a:lnTo>
                      <a:pt x="8509" y="8616"/>
                    </a:lnTo>
                    <a:cubicBezTo>
                      <a:pt x="8509" y="7999"/>
                      <a:pt x="9011" y="7496"/>
                      <a:pt x="9629" y="7496"/>
                    </a:cubicBezTo>
                    <a:lnTo>
                      <a:pt x="10971" y="7496"/>
                    </a:lnTo>
                    <a:cubicBezTo>
                      <a:pt x="11589" y="7496"/>
                      <a:pt x="12091" y="7999"/>
                      <a:pt x="12091" y="8616"/>
                    </a:cubicBezTo>
                    <a:lnTo>
                      <a:pt x="12091" y="13405"/>
                    </a:lnTo>
                    <a:cubicBezTo>
                      <a:pt x="12091" y="13635"/>
                      <a:pt x="12278" y="13822"/>
                      <a:pt x="12512" y="13822"/>
                    </a:cubicBezTo>
                    <a:lnTo>
                      <a:pt x="12805" y="13822"/>
                    </a:lnTo>
                    <a:cubicBezTo>
                      <a:pt x="12921" y="13822"/>
                      <a:pt x="13029" y="13776"/>
                      <a:pt x="13107" y="13696"/>
                    </a:cubicBezTo>
                    <a:cubicBezTo>
                      <a:pt x="13186" y="13617"/>
                      <a:pt x="13229" y="13506"/>
                      <a:pt x="13226" y="13395"/>
                    </a:cubicBezTo>
                    <a:cubicBezTo>
                      <a:pt x="13226" y="13380"/>
                      <a:pt x="13226" y="13366"/>
                      <a:pt x="13222" y="13352"/>
                    </a:cubicBezTo>
                    <a:lnTo>
                      <a:pt x="13222" y="9417"/>
                    </a:lnTo>
                    <a:cubicBezTo>
                      <a:pt x="13222" y="8800"/>
                      <a:pt x="13725" y="8297"/>
                      <a:pt x="14343" y="8297"/>
                    </a:cubicBezTo>
                    <a:lnTo>
                      <a:pt x="15685" y="8297"/>
                    </a:lnTo>
                    <a:cubicBezTo>
                      <a:pt x="16303" y="8297"/>
                      <a:pt x="16805" y="8800"/>
                      <a:pt x="16805" y="9417"/>
                    </a:cubicBezTo>
                    <a:lnTo>
                      <a:pt x="16805" y="13405"/>
                    </a:lnTo>
                    <a:cubicBezTo>
                      <a:pt x="16805" y="13635"/>
                      <a:pt x="16992" y="13822"/>
                      <a:pt x="17225" y="13822"/>
                    </a:cubicBezTo>
                    <a:lnTo>
                      <a:pt x="17476" y="13822"/>
                    </a:lnTo>
                    <a:cubicBezTo>
                      <a:pt x="17706" y="13822"/>
                      <a:pt x="17893" y="13635"/>
                      <a:pt x="17893" y="13405"/>
                    </a:cubicBezTo>
                    <a:lnTo>
                      <a:pt x="17893" y="6125"/>
                    </a:lnTo>
                    <a:cubicBezTo>
                      <a:pt x="17893" y="5698"/>
                      <a:pt x="18245" y="5349"/>
                      <a:pt x="18672" y="5349"/>
                    </a:cubicBezTo>
                    <a:lnTo>
                      <a:pt x="19591" y="5349"/>
                    </a:lnTo>
                    <a:cubicBezTo>
                      <a:pt x="20018" y="5349"/>
                      <a:pt x="20366" y="5698"/>
                      <a:pt x="20366" y="6125"/>
                    </a:cubicBezTo>
                    <a:lnTo>
                      <a:pt x="20370" y="22639"/>
                    </a:lnTo>
                    <a:cubicBezTo>
                      <a:pt x="20370" y="24510"/>
                      <a:pt x="19347" y="26226"/>
                      <a:pt x="17706" y="27123"/>
                    </a:cubicBezTo>
                    <a:cubicBezTo>
                      <a:pt x="17574" y="27195"/>
                      <a:pt x="17487" y="27335"/>
                      <a:pt x="17487" y="27489"/>
                    </a:cubicBezTo>
                    <a:lnTo>
                      <a:pt x="17487" y="29802"/>
                    </a:lnTo>
                    <a:lnTo>
                      <a:pt x="6717" y="29802"/>
                    </a:lnTo>
                    <a:lnTo>
                      <a:pt x="6717" y="27489"/>
                    </a:lnTo>
                    <a:cubicBezTo>
                      <a:pt x="6717" y="27335"/>
                      <a:pt x="6635" y="27195"/>
                      <a:pt x="6502" y="27123"/>
                    </a:cubicBezTo>
                    <a:cubicBezTo>
                      <a:pt x="6398" y="27066"/>
                      <a:pt x="6287" y="27001"/>
                      <a:pt x="6168" y="26925"/>
                    </a:cubicBezTo>
                    <a:cubicBezTo>
                      <a:pt x="6157" y="26915"/>
                      <a:pt x="6143" y="26907"/>
                      <a:pt x="6128" y="26900"/>
                    </a:cubicBezTo>
                    <a:cubicBezTo>
                      <a:pt x="5665" y="26670"/>
                      <a:pt x="5263" y="26390"/>
                      <a:pt x="4937" y="26067"/>
                    </a:cubicBezTo>
                    <a:lnTo>
                      <a:pt x="1954" y="21903"/>
                    </a:lnTo>
                    <a:cubicBezTo>
                      <a:pt x="1131" y="20793"/>
                      <a:pt x="877" y="19340"/>
                      <a:pt x="1275" y="18015"/>
                    </a:cubicBezTo>
                    <a:lnTo>
                      <a:pt x="1975" y="15693"/>
                    </a:lnTo>
                    <a:cubicBezTo>
                      <a:pt x="2126" y="15190"/>
                      <a:pt x="2517" y="14823"/>
                      <a:pt x="3001" y="14684"/>
                    </a:cubicBezTo>
                    <a:lnTo>
                      <a:pt x="3001" y="19947"/>
                    </a:lnTo>
                    <a:cubicBezTo>
                      <a:pt x="3001" y="20177"/>
                      <a:pt x="3188" y="20363"/>
                      <a:pt x="3418" y="20363"/>
                    </a:cubicBezTo>
                    <a:cubicBezTo>
                      <a:pt x="3651" y="20363"/>
                      <a:pt x="3838" y="20177"/>
                      <a:pt x="3838" y="19947"/>
                    </a:cubicBezTo>
                    <a:lnTo>
                      <a:pt x="3838" y="2090"/>
                    </a:lnTo>
                    <a:cubicBezTo>
                      <a:pt x="3838" y="1397"/>
                      <a:pt x="4398" y="837"/>
                      <a:pt x="5087" y="837"/>
                    </a:cubicBezTo>
                    <a:close/>
                    <a:moveTo>
                      <a:pt x="18669" y="30637"/>
                    </a:moveTo>
                    <a:lnTo>
                      <a:pt x="18669" y="36299"/>
                    </a:lnTo>
                    <a:lnTo>
                      <a:pt x="5536" y="36299"/>
                    </a:lnTo>
                    <a:lnTo>
                      <a:pt x="5536" y="30637"/>
                    </a:lnTo>
                    <a:close/>
                    <a:moveTo>
                      <a:pt x="5087" y="0"/>
                    </a:moveTo>
                    <a:cubicBezTo>
                      <a:pt x="3939" y="0"/>
                      <a:pt x="3001" y="938"/>
                      <a:pt x="3001" y="2090"/>
                    </a:cubicBezTo>
                    <a:lnTo>
                      <a:pt x="3001" y="13822"/>
                    </a:lnTo>
                    <a:cubicBezTo>
                      <a:pt x="2143" y="13973"/>
                      <a:pt x="1432" y="14590"/>
                      <a:pt x="1174" y="15452"/>
                    </a:cubicBezTo>
                    <a:lnTo>
                      <a:pt x="474" y="17774"/>
                    </a:lnTo>
                    <a:cubicBezTo>
                      <a:pt x="0" y="19350"/>
                      <a:pt x="302" y="21081"/>
                      <a:pt x="1278" y="22399"/>
                    </a:cubicBezTo>
                    <a:lnTo>
                      <a:pt x="4276" y="26584"/>
                    </a:lnTo>
                    <a:cubicBezTo>
                      <a:pt x="4290" y="26602"/>
                      <a:pt x="4305" y="26620"/>
                      <a:pt x="4319" y="26635"/>
                    </a:cubicBezTo>
                    <a:cubicBezTo>
                      <a:pt x="4711" y="27030"/>
                      <a:pt x="5188" y="27367"/>
                      <a:pt x="5733" y="27640"/>
                    </a:cubicBezTo>
                    <a:cubicBezTo>
                      <a:pt x="5783" y="27672"/>
                      <a:pt x="5834" y="27701"/>
                      <a:pt x="5881" y="27729"/>
                    </a:cubicBezTo>
                    <a:lnTo>
                      <a:pt x="5881" y="29802"/>
                    </a:lnTo>
                    <a:lnTo>
                      <a:pt x="5120" y="29802"/>
                    </a:lnTo>
                    <a:cubicBezTo>
                      <a:pt x="4887" y="29802"/>
                      <a:pt x="4700" y="29988"/>
                      <a:pt x="4700" y="30218"/>
                    </a:cubicBezTo>
                    <a:lnTo>
                      <a:pt x="4700" y="36716"/>
                    </a:lnTo>
                    <a:cubicBezTo>
                      <a:pt x="4700" y="36948"/>
                      <a:pt x="4887" y="37135"/>
                      <a:pt x="5120" y="37135"/>
                    </a:cubicBezTo>
                    <a:lnTo>
                      <a:pt x="19088" y="37135"/>
                    </a:lnTo>
                    <a:cubicBezTo>
                      <a:pt x="19318" y="37135"/>
                      <a:pt x="19504" y="36948"/>
                      <a:pt x="19504" y="36716"/>
                    </a:cubicBezTo>
                    <a:lnTo>
                      <a:pt x="19504" y="30218"/>
                    </a:lnTo>
                    <a:cubicBezTo>
                      <a:pt x="19504" y="29988"/>
                      <a:pt x="19318" y="29802"/>
                      <a:pt x="19088" y="29802"/>
                    </a:cubicBezTo>
                    <a:lnTo>
                      <a:pt x="18324" y="29802"/>
                    </a:lnTo>
                    <a:lnTo>
                      <a:pt x="18324" y="27734"/>
                    </a:lnTo>
                    <a:cubicBezTo>
                      <a:pt x="20108" y="26660"/>
                      <a:pt x="21206" y="24732"/>
                      <a:pt x="21206" y="22639"/>
                    </a:cubicBezTo>
                    <a:lnTo>
                      <a:pt x="21203" y="6125"/>
                    </a:lnTo>
                    <a:cubicBezTo>
                      <a:pt x="21203" y="5235"/>
                      <a:pt x="20481" y="4514"/>
                      <a:pt x="19591" y="4514"/>
                    </a:cubicBezTo>
                    <a:lnTo>
                      <a:pt x="18672" y="4514"/>
                    </a:lnTo>
                    <a:cubicBezTo>
                      <a:pt x="17781" y="4514"/>
                      <a:pt x="17057" y="5235"/>
                      <a:pt x="17057" y="6125"/>
                    </a:cubicBezTo>
                    <a:lnTo>
                      <a:pt x="17057" y="8025"/>
                    </a:lnTo>
                    <a:cubicBezTo>
                      <a:pt x="16704" y="7676"/>
                      <a:pt x="16220" y="7460"/>
                      <a:pt x="15685" y="7460"/>
                    </a:cubicBezTo>
                    <a:lnTo>
                      <a:pt x="14343" y="7460"/>
                    </a:lnTo>
                    <a:cubicBezTo>
                      <a:pt x="13753" y="7460"/>
                      <a:pt x="13226" y="7723"/>
                      <a:pt x="12867" y="8132"/>
                    </a:cubicBezTo>
                    <a:cubicBezTo>
                      <a:pt x="12651" y="7288"/>
                      <a:pt x="11884" y="6660"/>
                      <a:pt x="10971" y="6660"/>
                    </a:cubicBezTo>
                    <a:lnTo>
                      <a:pt x="9629" y="6660"/>
                    </a:lnTo>
                    <a:cubicBezTo>
                      <a:pt x="9094" y="6660"/>
                      <a:pt x="8609" y="6875"/>
                      <a:pt x="8257" y="7223"/>
                    </a:cubicBezTo>
                    <a:lnTo>
                      <a:pt x="8257" y="2090"/>
                    </a:lnTo>
                    <a:cubicBezTo>
                      <a:pt x="8257" y="938"/>
                      <a:pt x="7321" y="0"/>
                      <a:pt x="6171" y="0"/>
                    </a:cubicBezTo>
                    <a:close/>
                  </a:path>
                </a:pathLst>
              </a:custGeom>
              <a:solidFill>
                <a:srgbClr val="2423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0" name="Google Shape;1160;p38"/>
          <p:cNvGrpSpPr/>
          <p:nvPr/>
        </p:nvGrpSpPr>
        <p:grpSpPr>
          <a:xfrm>
            <a:off x="5509625" y="2560425"/>
            <a:ext cx="616150" cy="964650"/>
            <a:chOff x="5513725" y="2561325"/>
            <a:chExt cx="616150" cy="964650"/>
          </a:xfrm>
        </p:grpSpPr>
        <p:sp>
          <p:nvSpPr>
            <p:cNvPr id="1161" name="Google Shape;1161;p38"/>
            <p:cNvSpPr/>
            <p:nvPr/>
          </p:nvSpPr>
          <p:spPr>
            <a:xfrm>
              <a:off x="5757200" y="3276700"/>
              <a:ext cx="290200" cy="76325"/>
            </a:xfrm>
            <a:custGeom>
              <a:avLst/>
              <a:gdLst/>
              <a:ahLst/>
              <a:cxnLst/>
              <a:rect l="l" t="t" r="r" b="b"/>
              <a:pathLst>
                <a:path w="11608" h="3053" extrusionOk="0">
                  <a:moveTo>
                    <a:pt x="1" y="1"/>
                  </a:moveTo>
                  <a:lnTo>
                    <a:pt x="1" y="3053"/>
                  </a:lnTo>
                  <a:lnTo>
                    <a:pt x="11608" y="3053"/>
                  </a:lnTo>
                  <a:lnTo>
                    <a:pt x="11608" y="1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5727675" y="3353000"/>
              <a:ext cx="349250" cy="162475"/>
            </a:xfrm>
            <a:custGeom>
              <a:avLst/>
              <a:gdLst/>
              <a:ahLst/>
              <a:cxnLst/>
              <a:rect l="l" t="t" r="r" b="b"/>
              <a:pathLst>
                <a:path w="13970" h="6499" extrusionOk="0">
                  <a:moveTo>
                    <a:pt x="1" y="1"/>
                  </a:moveTo>
                  <a:lnTo>
                    <a:pt x="1" y="6498"/>
                  </a:lnTo>
                  <a:lnTo>
                    <a:pt x="13970" y="6498"/>
                  </a:lnTo>
                  <a:lnTo>
                    <a:pt x="13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6017850" y="3353000"/>
              <a:ext cx="59075" cy="162475"/>
            </a:xfrm>
            <a:custGeom>
              <a:avLst/>
              <a:gdLst/>
              <a:ahLst/>
              <a:cxnLst/>
              <a:rect l="l" t="t" r="r" b="b"/>
              <a:pathLst>
                <a:path w="2363" h="6499" extrusionOk="0">
                  <a:moveTo>
                    <a:pt x="0" y="1"/>
                  </a:moveTo>
                  <a:lnTo>
                    <a:pt x="0" y="6498"/>
                  </a:lnTo>
                  <a:lnTo>
                    <a:pt x="2363" y="6498"/>
                  </a:lnTo>
                  <a:lnTo>
                    <a:pt x="236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5521075" y="2571825"/>
              <a:ext cx="598300" cy="729775"/>
            </a:xfrm>
            <a:custGeom>
              <a:avLst/>
              <a:gdLst/>
              <a:ahLst/>
              <a:cxnLst/>
              <a:rect l="l" t="t" r="r" b="b"/>
              <a:pathLst>
                <a:path w="23932" h="29191" extrusionOk="0">
                  <a:moveTo>
                    <a:pt x="12946" y="0"/>
                  </a:moveTo>
                  <a:cubicBezTo>
                    <a:pt x="12027" y="0"/>
                    <a:pt x="11277" y="747"/>
                    <a:pt x="11277" y="1670"/>
                  </a:cubicBezTo>
                  <a:lnTo>
                    <a:pt x="11277" y="14435"/>
                  </a:lnTo>
                  <a:lnTo>
                    <a:pt x="10982" y="14435"/>
                  </a:lnTo>
                  <a:lnTo>
                    <a:pt x="10982" y="10422"/>
                  </a:lnTo>
                  <a:cubicBezTo>
                    <a:pt x="10982" y="9499"/>
                    <a:pt x="10236" y="8752"/>
                    <a:pt x="9317" y="8752"/>
                  </a:cubicBezTo>
                  <a:lnTo>
                    <a:pt x="3508" y="8752"/>
                  </a:lnTo>
                  <a:cubicBezTo>
                    <a:pt x="2165" y="8752"/>
                    <a:pt x="1077" y="9840"/>
                    <a:pt x="1077" y="11183"/>
                  </a:cubicBezTo>
                  <a:lnTo>
                    <a:pt x="1077" y="14730"/>
                  </a:lnTo>
                  <a:cubicBezTo>
                    <a:pt x="1077" y="15653"/>
                    <a:pt x="1824" y="16399"/>
                    <a:pt x="2747" y="16399"/>
                  </a:cubicBezTo>
                  <a:lnTo>
                    <a:pt x="3827" y="16399"/>
                  </a:lnTo>
                  <a:cubicBezTo>
                    <a:pt x="4750" y="16399"/>
                    <a:pt x="5497" y="15653"/>
                    <a:pt x="5497" y="14730"/>
                  </a:cubicBezTo>
                  <a:lnTo>
                    <a:pt x="5497" y="13732"/>
                  </a:lnTo>
                  <a:cubicBezTo>
                    <a:pt x="5497" y="13423"/>
                    <a:pt x="5748" y="13172"/>
                    <a:pt x="6057" y="13172"/>
                  </a:cubicBezTo>
                  <a:cubicBezTo>
                    <a:pt x="6337" y="13172"/>
                    <a:pt x="6563" y="13398"/>
                    <a:pt x="6563" y="13681"/>
                  </a:cubicBezTo>
                  <a:lnTo>
                    <a:pt x="6563" y="14435"/>
                  </a:lnTo>
                  <a:lnTo>
                    <a:pt x="6563" y="18195"/>
                  </a:lnTo>
                  <a:lnTo>
                    <a:pt x="5881" y="17512"/>
                  </a:lnTo>
                  <a:cubicBezTo>
                    <a:pt x="5219" y="16850"/>
                    <a:pt x="4351" y="16519"/>
                    <a:pt x="3482" y="16519"/>
                  </a:cubicBezTo>
                  <a:cubicBezTo>
                    <a:pt x="2614" y="16519"/>
                    <a:pt x="1745" y="16850"/>
                    <a:pt x="1082" y="17512"/>
                  </a:cubicBezTo>
                  <a:lnTo>
                    <a:pt x="500" y="18097"/>
                  </a:lnTo>
                  <a:cubicBezTo>
                    <a:pt x="0" y="18593"/>
                    <a:pt x="0" y="19401"/>
                    <a:pt x="500" y="19900"/>
                  </a:cubicBezTo>
                  <a:lnTo>
                    <a:pt x="8347" y="27747"/>
                  </a:lnTo>
                  <a:cubicBezTo>
                    <a:pt x="8720" y="28121"/>
                    <a:pt x="9148" y="28405"/>
                    <a:pt x="9604" y="28602"/>
                  </a:cubicBezTo>
                  <a:cubicBezTo>
                    <a:pt x="10351" y="28978"/>
                    <a:pt x="11194" y="29190"/>
                    <a:pt x="12088" y="29190"/>
                  </a:cubicBezTo>
                  <a:lnTo>
                    <a:pt x="18410" y="29190"/>
                  </a:lnTo>
                  <a:cubicBezTo>
                    <a:pt x="21458" y="29190"/>
                    <a:pt x="23931" y="26721"/>
                    <a:pt x="23931" y="23669"/>
                  </a:cubicBezTo>
                  <a:lnTo>
                    <a:pt x="23931" y="14435"/>
                  </a:lnTo>
                  <a:lnTo>
                    <a:pt x="23931" y="7155"/>
                  </a:lnTo>
                  <a:cubicBezTo>
                    <a:pt x="23931" y="6495"/>
                    <a:pt x="23397" y="5960"/>
                    <a:pt x="22736" y="5960"/>
                  </a:cubicBezTo>
                  <a:lnTo>
                    <a:pt x="21817" y="5960"/>
                  </a:lnTo>
                  <a:cubicBezTo>
                    <a:pt x="21157" y="5960"/>
                    <a:pt x="20622" y="6495"/>
                    <a:pt x="20622" y="7155"/>
                  </a:cubicBezTo>
                  <a:lnTo>
                    <a:pt x="20622" y="14435"/>
                  </a:lnTo>
                  <a:lnTo>
                    <a:pt x="20410" y="14435"/>
                  </a:lnTo>
                  <a:lnTo>
                    <a:pt x="20410" y="3798"/>
                  </a:lnTo>
                  <a:cubicBezTo>
                    <a:pt x="20410" y="2876"/>
                    <a:pt x="19663" y="2129"/>
                    <a:pt x="18744" y="2129"/>
                  </a:cubicBezTo>
                  <a:lnTo>
                    <a:pt x="17660" y="2129"/>
                  </a:lnTo>
                  <a:cubicBezTo>
                    <a:pt x="16741" y="2129"/>
                    <a:pt x="15991" y="2876"/>
                    <a:pt x="15991" y="3798"/>
                  </a:cubicBezTo>
                  <a:lnTo>
                    <a:pt x="15991" y="14435"/>
                  </a:lnTo>
                  <a:lnTo>
                    <a:pt x="15696" y="14435"/>
                  </a:lnTo>
                  <a:lnTo>
                    <a:pt x="15696" y="1670"/>
                  </a:lnTo>
                  <a:cubicBezTo>
                    <a:pt x="15696" y="747"/>
                    <a:pt x="14949" y="0"/>
                    <a:pt x="14031" y="0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5567650" y="2984800"/>
              <a:ext cx="117525" cy="102300"/>
            </a:xfrm>
            <a:custGeom>
              <a:avLst/>
              <a:gdLst/>
              <a:ahLst/>
              <a:cxnLst/>
              <a:rect l="l" t="t" r="r" b="b"/>
              <a:pathLst>
                <a:path w="4701" h="4092" extrusionOk="0">
                  <a:moveTo>
                    <a:pt x="1622" y="1"/>
                  </a:moveTo>
                  <a:cubicBezTo>
                    <a:pt x="1064" y="1"/>
                    <a:pt x="506" y="138"/>
                    <a:pt x="1" y="412"/>
                  </a:cubicBezTo>
                  <a:cubicBezTo>
                    <a:pt x="726" y="501"/>
                    <a:pt x="1429" y="821"/>
                    <a:pt x="1986" y="1377"/>
                  </a:cubicBezTo>
                  <a:lnTo>
                    <a:pt x="4700" y="4091"/>
                  </a:lnTo>
                  <a:lnTo>
                    <a:pt x="4700" y="1676"/>
                  </a:lnTo>
                  <a:lnTo>
                    <a:pt x="4018" y="993"/>
                  </a:lnTo>
                  <a:cubicBezTo>
                    <a:pt x="3356" y="332"/>
                    <a:pt x="2490" y="1"/>
                    <a:pt x="1622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5945325" y="2720800"/>
              <a:ext cx="174050" cy="580800"/>
            </a:xfrm>
            <a:custGeom>
              <a:avLst/>
              <a:gdLst/>
              <a:ahLst/>
              <a:cxnLst/>
              <a:rect l="l" t="t" r="r" b="b"/>
              <a:pathLst>
                <a:path w="6962" h="23232" extrusionOk="0">
                  <a:moveTo>
                    <a:pt x="4847" y="1"/>
                  </a:moveTo>
                  <a:cubicBezTo>
                    <a:pt x="4757" y="1"/>
                    <a:pt x="4671" y="11"/>
                    <a:pt x="4588" y="29"/>
                  </a:cubicBezTo>
                  <a:cubicBezTo>
                    <a:pt x="5123" y="148"/>
                    <a:pt x="5522" y="625"/>
                    <a:pt x="5522" y="1196"/>
                  </a:cubicBezTo>
                  <a:lnTo>
                    <a:pt x="5522" y="8476"/>
                  </a:lnTo>
                  <a:lnTo>
                    <a:pt x="5526" y="8476"/>
                  </a:lnTo>
                  <a:lnTo>
                    <a:pt x="5526" y="17710"/>
                  </a:lnTo>
                  <a:cubicBezTo>
                    <a:pt x="5526" y="20762"/>
                    <a:pt x="3052" y="23231"/>
                    <a:pt x="0" y="23231"/>
                  </a:cubicBezTo>
                  <a:lnTo>
                    <a:pt x="1440" y="23231"/>
                  </a:lnTo>
                  <a:cubicBezTo>
                    <a:pt x="4488" y="23231"/>
                    <a:pt x="6961" y="20762"/>
                    <a:pt x="6961" y="17710"/>
                  </a:cubicBezTo>
                  <a:lnTo>
                    <a:pt x="6961" y="8476"/>
                  </a:lnTo>
                  <a:lnTo>
                    <a:pt x="6961" y="1196"/>
                  </a:lnTo>
                  <a:cubicBezTo>
                    <a:pt x="6961" y="536"/>
                    <a:pt x="6427" y="1"/>
                    <a:pt x="5766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5579425" y="2901125"/>
              <a:ext cx="93100" cy="80675"/>
            </a:xfrm>
            <a:custGeom>
              <a:avLst/>
              <a:gdLst/>
              <a:ahLst/>
              <a:cxnLst/>
              <a:rect l="l" t="t" r="r" b="b"/>
              <a:pathLst>
                <a:path w="3724" h="3227" extrusionOk="0">
                  <a:moveTo>
                    <a:pt x="1817" y="0"/>
                  </a:moveTo>
                  <a:cubicBezTo>
                    <a:pt x="1508" y="0"/>
                    <a:pt x="1257" y="251"/>
                    <a:pt x="1257" y="560"/>
                  </a:cubicBezTo>
                  <a:lnTo>
                    <a:pt x="1257" y="1558"/>
                  </a:lnTo>
                  <a:cubicBezTo>
                    <a:pt x="1257" y="2337"/>
                    <a:pt x="721" y="2990"/>
                    <a:pt x="0" y="3174"/>
                  </a:cubicBezTo>
                  <a:cubicBezTo>
                    <a:pt x="133" y="3205"/>
                    <a:pt x="269" y="3227"/>
                    <a:pt x="413" y="3227"/>
                  </a:cubicBezTo>
                  <a:lnTo>
                    <a:pt x="1493" y="3227"/>
                  </a:lnTo>
                  <a:cubicBezTo>
                    <a:pt x="2416" y="3227"/>
                    <a:pt x="3163" y="2481"/>
                    <a:pt x="3163" y="1558"/>
                  </a:cubicBezTo>
                  <a:lnTo>
                    <a:pt x="3163" y="560"/>
                  </a:lnTo>
                  <a:cubicBezTo>
                    <a:pt x="3163" y="251"/>
                    <a:pt x="3414" y="0"/>
                    <a:pt x="3723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5513725" y="2561325"/>
              <a:ext cx="616150" cy="964650"/>
            </a:xfrm>
            <a:custGeom>
              <a:avLst/>
              <a:gdLst/>
              <a:ahLst/>
              <a:cxnLst/>
              <a:rect l="l" t="t" r="r" b="b"/>
              <a:pathLst>
                <a:path w="24646" h="38586" extrusionOk="0">
                  <a:moveTo>
                    <a:pt x="6351" y="14012"/>
                  </a:moveTo>
                  <a:cubicBezTo>
                    <a:pt x="6401" y="14012"/>
                    <a:pt x="6441" y="14051"/>
                    <a:pt x="6441" y="14101"/>
                  </a:cubicBezTo>
                  <a:lnTo>
                    <a:pt x="6441" y="17606"/>
                  </a:lnTo>
                  <a:cubicBezTo>
                    <a:pt x="6107" y="17279"/>
                    <a:pt x="5734" y="17031"/>
                    <a:pt x="5331" y="16852"/>
                  </a:cubicBezTo>
                  <a:cubicBezTo>
                    <a:pt x="5863" y="16471"/>
                    <a:pt x="6211" y="15850"/>
                    <a:pt x="6211" y="15150"/>
                  </a:cubicBezTo>
                  <a:lnTo>
                    <a:pt x="6211" y="14152"/>
                  </a:lnTo>
                  <a:cubicBezTo>
                    <a:pt x="6211" y="14073"/>
                    <a:pt x="6272" y="14012"/>
                    <a:pt x="6351" y="14012"/>
                  </a:cubicBezTo>
                  <a:close/>
                  <a:moveTo>
                    <a:pt x="14325" y="841"/>
                  </a:moveTo>
                  <a:cubicBezTo>
                    <a:pt x="15010" y="841"/>
                    <a:pt x="15574" y="1401"/>
                    <a:pt x="15574" y="2090"/>
                  </a:cubicBezTo>
                  <a:lnTo>
                    <a:pt x="15574" y="14855"/>
                  </a:lnTo>
                  <a:cubicBezTo>
                    <a:pt x="15574" y="15085"/>
                    <a:pt x="15760" y="15272"/>
                    <a:pt x="15990" y="15272"/>
                  </a:cubicBezTo>
                  <a:lnTo>
                    <a:pt x="16285" y="15272"/>
                  </a:lnTo>
                  <a:cubicBezTo>
                    <a:pt x="16518" y="15272"/>
                    <a:pt x="16704" y="15085"/>
                    <a:pt x="16704" y="14855"/>
                  </a:cubicBezTo>
                  <a:lnTo>
                    <a:pt x="16704" y="4218"/>
                  </a:lnTo>
                  <a:cubicBezTo>
                    <a:pt x="16704" y="3529"/>
                    <a:pt x="17264" y="2969"/>
                    <a:pt x="17954" y="2969"/>
                  </a:cubicBezTo>
                  <a:lnTo>
                    <a:pt x="19038" y="2969"/>
                  </a:lnTo>
                  <a:cubicBezTo>
                    <a:pt x="19723" y="2969"/>
                    <a:pt x="20288" y="3529"/>
                    <a:pt x="20288" y="4218"/>
                  </a:cubicBezTo>
                  <a:lnTo>
                    <a:pt x="20288" y="14855"/>
                  </a:lnTo>
                  <a:cubicBezTo>
                    <a:pt x="20288" y="15085"/>
                    <a:pt x="20474" y="15272"/>
                    <a:pt x="20704" y="15272"/>
                  </a:cubicBezTo>
                  <a:lnTo>
                    <a:pt x="20916" y="15272"/>
                  </a:lnTo>
                  <a:cubicBezTo>
                    <a:pt x="21145" y="15272"/>
                    <a:pt x="21335" y="15085"/>
                    <a:pt x="21335" y="14855"/>
                  </a:cubicBezTo>
                  <a:lnTo>
                    <a:pt x="21335" y="7575"/>
                  </a:lnTo>
                  <a:cubicBezTo>
                    <a:pt x="21335" y="7147"/>
                    <a:pt x="21683" y="6799"/>
                    <a:pt x="22111" y="6799"/>
                  </a:cubicBezTo>
                  <a:lnTo>
                    <a:pt x="23030" y="6799"/>
                  </a:lnTo>
                  <a:cubicBezTo>
                    <a:pt x="23457" y="6799"/>
                    <a:pt x="23806" y="7147"/>
                    <a:pt x="23806" y="7575"/>
                  </a:cubicBezTo>
                  <a:lnTo>
                    <a:pt x="23806" y="24089"/>
                  </a:lnTo>
                  <a:cubicBezTo>
                    <a:pt x="23806" y="25960"/>
                    <a:pt x="22786" y="27675"/>
                    <a:pt x="21145" y="28573"/>
                  </a:cubicBezTo>
                  <a:cubicBezTo>
                    <a:pt x="21009" y="28644"/>
                    <a:pt x="20926" y="28785"/>
                    <a:pt x="20926" y="28939"/>
                  </a:cubicBezTo>
                  <a:lnTo>
                    <a:pt x="20926" y="31247"/>
                  </a:lnTo>
                  <a:lnTo>
                    <a:pt x="10160" y="31247"/>
                  </a:lnTo>
                  <a:lnTo>
                    <a:pt x="10160" y="28943"/>
                  </a:lnTo>
                  <a:cubicBezTo>
                    <a:pt x="10160" y="28785"/>
                    <a:pt x="10066" y="28638"/>
                    <a:pt x="9923" y="28566"/>
                  </a:cubicBezTo>
                  <a:cubicBezTo>
                    <a:pt x="9550" y="28386"/>
                    <a:pt x="9220" y="28153"/>
                    <a:pt x="8940" y="27873"/>
                  </a:cubicBezTo>
                  <a:lnTo>
                    <a:pt x="1088" y="20022"/>
                  </a:lnTo>
                  <a:cubicBezTo>
                    <a:pt x="927" y="19860"/>
                    <a:pt x="837" y="19645"/>
                    <a:pt x="837" y="19418"/>
                  </a:cubicBezTo>
                  <a:cubicBezTo>
                    <a:pt x="837" y="19188"/>
                    <a:pt x="927" y="18973"/>
                    <a:pt x="1088" y="18812"/>
                  </a:cubicBezTo>
                  <a:lnTo>
                    <a:pt x="1673" y="18230"/>
                  </a:lnTo>
                  <a:cubicBezTo>
                    <a:pt x="2253" y="17650"/>
                    <a:pt x="3015" y="17360"/>
                    <a:pt x="3777" y="17360"/>
                  </a:cubicBezTo>
                  <a:cubicBezTo>
                    <a:pt x="4539" y="17360"/>
                    <a:pt x="5301" y="17650"/>
                    <a:pt x="5881" y="18230"/>
                  </a:cubicBezTo>
                  <a:lnTo>
                    <a:pt x="6441" y="18790"/>
                  </a:lnTo>
                  <a:lnTo>
                    <a:pt x="6441" y="21030"/>
                  </a:lnTo>
                  <a:cubicBezTo>
                    <a:pt x="6441" y="21264"/>
                    <a:pt x="6627" y="21450"/>
                    <a:pt x="6857" y="21450"/>
                  </a:cubicBezTo>
                  <a:cubicBezTo>
                    <a:pt x="7091" y="21450"/>
                    <a:pt x="7277" y="21264"/>
                    <a:pt x="7277" y="21030"/>
                  </a:cubicBezTo>
                  <a:lnTo>
                    <a:pt x="7277" y="14101"/>
                  </a:lnTo>
                  <a:cubicBezTo>
                    <a:pt x="7277" y="13685"/>
                    <a:pt x="7004" y="13341"/>
                    <a:pt x="6631" y="13218"/>
                  </a:cubicBezTo>
                  <a:cubicBezTo>
                    <a:pt x="6574" y="13190"/>
                    <a:pt x="6509" y="13172"/>
                    <a:pt x="6441" y="13172"/>
                  </a:cubicBezTo>
                  <a:lnTo>
                    <a:pt x="4025" y="13172"/>
                  </a:lnTo>
                  <a:cubicBezTo>
                    <a:pt x="3791" y="13172"/>
                    <a:pt x="3605" y="13359"/>
                    <a:pt x="3605" y="13592"/>
                  </a:cubicBezTo>
                  <a:cubicBezTo>
                    <a:pt x="3605" y="13821"/>
                    <a:pt x="3791" y="14012"/>
                    <a:pt x="4025" y="14012"/>
                  </a:cubicBezTo>
                  <a:lnTo>
                    <a:pt x="5385" y="14012"/>
                  </a:lnTo>
                  <a:cubicBezTo>
                    <a:pt x="5378" y="14055"/>
                    <a:pt x="5371" y="14101"/>
                    <a:pt x="5371" y="14152"/>
                  </a:cubicBezTo>
                  <a:lnTo>
                    <a:pt x="5371" y="15150"/>
                  </a:lnTo>
                  <a:cubicBezTo>
                    <a:pt x="5371" y="15839"/>
                    <a:pt x="4811" y="16399"/>
                    <a:pt x="4121" y="16399"/>
                  </a:cubicBezTo>
                  <a:lnTo>
                    <a:pt x="3041" y="16399"/>
                  </a:lnTo>
                  <a:cubicBezTo>
                    <a:pt x="2352" y="16399"/>
                    <a:pt x="1792" y="15839"/>
                    <a:pt x="1792" y="15150"/>
                  </a:cubicBezTo>
                  <a:lnTo>
                    <a:pt x="1792" y="11603"/>
                  </a:lnTo>
                  <a:cubicBezTo>
                    <a:pt x="1792" y="10494"/>
                    <a:pt x="2693" y="9593"/>
                    <a:pt x="3802" y="9593"/>
                  </a:cubicBezTo>
                  <a:lnTo>
                    <a:pt x="9611" y="9593"/>
                  </a:lnTo>
                  <a:cubicBezTo>
                    <a:pt x="10300" y="9593"/>
                    <a:pt x="10860" y="10153"/>
                    <a:pt x="10860" y="10842"/>
                  </a:cubicBezTo>
                  <a:lnTo>
                    <a:pt x="10860" y="14855"/>
                  </a:lnTo>
                  <a:cubicBezTo>
                    <a:pt x="10860" y="15085"/>
                    <a:pt x="11047" y="15272"/>
                    <a:pt x="11276" y="15272"/>
                  </a:cubicBezTo>
                  <a:lnTo>
                    <a:pt x="11571" y="15272"/>
                  </a:lnTo>
                  <a:cubicBezTo>
                    <a:pt x="11804" y="15272"/>
                    <a:pt x="11990" y="15085"/>
                    <a:pt x="11990" y="14855"/>
                  </a:cubicBezTo>
                  <a:lnTo>
                    <a:pt x="11990" y="2090"/>
                  </a:lnTo>
                  <a:cubicBezTo>
                    <a:pt x="11990" y="1401"/>
                    <a:pt x="12550" y="841"/>
                    <a:pt x="13240" y="841"/>
                  </a:cubicBezTo>
                  <a:close/>
                  <a:moveTo>
                    <a:pt x="22107" y="32087"/>
                  </a:moveTo>
                  <a:lnTo>
                    <a:pt x="22107" y="37749"/>
                  </a:lnTo>
                  <a:lnTo>
                    <a:pt x="8975" y="37749"/>
                  </a:lnTo>
                  <a:lnTo>
                    <a:pt x="8975" y="32087"/>
                  </a:lnTo>
                  <a:close/>
                  <a:moveTo>
                    <a:pt x="13240" y="0"/>
                  </a:moveTo>
                  <a:cubicBezTo>
                    <a:pt x="12091" y="0"/>
                    <a:pt x="11155" y="937"/>
                    <a:pt x="11155" y="2090"/>
                  </a:cubicBezTo>
                  <a:lnTo>
                    <a:pt x="11155" y="9438"/>
                  </a:lnTo>
                  <a:cubicBezTo>
                    <a:pt x="10770" y="9018"/>
                    <a:pt x="10221" y="8753"/>
                    <a:pt x="9611" y="8753"/>
                  </a:cubicBezTo>
                  <a:lnTo>
                    <a:pt x="3802" y="8753"/>
                  </a:lnTo>
                  <a:cubicBezTo>
                    <a:pt x="2229" y="8753"/>
                    <a:pt x="952" y="10030"/>
                    <a:pt x="952" y="11603"/>
                  </a:cubicBezTo>
                  <a:lnTo>
                    <a:pt x="952" y="15150"/>
                  </a:lnTo>
                  <a:cubicBezTo>
                    <a:pt x="952" y="15922"/>
                    <a:pt x="1376" y="16597"/>
                    <a:pt x="2000" y="16959"/>
                  </a:cubicBezTo>
                  <a:cubicBezTo>
                    <a:pt x="1669" y="17132"/>
                    <a:pt x="1357" y="17357"/>
                    <a:pt x="1081" y="17637"/>
                  </a:cubicBezTo>
                  <a:lnTo>
                    <a:pt x="496" y="18219"/>
                  </a:lnTo>
                  <a:cubicBezTo>
                    <a:pt x="176" y="18539"/>
                    <a:pt x="0" y="18966"/>
                    <a:pt x="0" y="19418"/>
                  </a:cubicBezTo>
                  <a:cubicBezTo>
                    <a:pt x="0" y="19871"/>
                    <a:pt x="176" y="20295"/>
                    <a:pt x="496" y="20614"/>
                  </a:cubicBezTo>
                  <a:lnTo>
                    <a:pt x="8347" y="28465"/>
                  </a:lnTo>
                  <a:cubicBezTo>
                    <a:pt x="8630" y="28752"/>
                    <a:pt x="8958" y="28997"/>
                    <a:pt x="9319" y="29198"/>
                  </a:cubicBezTo>
                  <a:lnTo>
                    <a:pt x="9319" y="31247"/>
                  </a:lnTo>
                  <a:lnTo>
                    <a:pt x="8559" y="31247"/>
                  </a:lnTo>
                  <a:cubicBezTo>
                    <a:pt x="8325" y="31247"/>
                    <a:pt x="8139" y="31438"/>
                    <a:pt x="8139" y="31668"/>
                  </a:cubicBezTo>
                  <a:lnTo>
                    <a:pt x="8139" y="38165"/>
                  </a:lnTo>
                  <a:cubicBezTo>
                    <a:pt x="8139" y="38399"/>
                    <a:pt x="8325" y="38586"/>
                    <a:pt x="8559" y="38586"/>
                  </a:cubicBezTo>
                  <a:lnTo>
                    <a:pt x="22528" y="38586"/>
                  </a:lnTo>
                  <a:cubicBezTo>
                    <a:pt x="22757" y="38586"/>
                    <a:pt x="22947" y="38399"/>
                    <a:pt x="22947" y="38165"/>
                  </a:cubicBezTo>
                  <a:lnTo>
                    <a:pt x="22947" y="31668"/>
                  </a:lnTo>
                  <a:cubicBezTo>
                    <a:pt x="22947" y="31438"/>
                    <a:pt x="22757" y="31247"/>
                    <a:pt x="22528" y="31247"/>
                  </a:cubicBezTo>
                  <a:lnTo>
                    <a:pt x="21766" y="31247"/>
                  </a:lnTo>
                  <a:lnTo>
                    <a:pt x="21766" y="29183"/>
                  </a:lnTo>
                  <a:cubicBezTo>
                    <a:pt x="23547" y="28110"/>
                    <a:pt x="24646" y="26182"/>
                    <a:pt x="24646" y="24089"/>
                  </a:cubicBezTo>
                  <a:lnTo>
                    <a:pt x="24646" y="7575"/>
                  </a:lnTo>
                  <a:cubicBezTo>
                    <a:pt x="24646" y="6685"/>
                    <a:pt x="23920" y="5959"/>
                    <a:pt x="23030" y="5959"/>
                  </a:cubicBezTo>
                  <a:lnTo>
                    <a:pt x="22111" y="5959"/>
                  </a:lnTo>
                  <a:cubicBezTo>
                    <a:pt x="21741" y="5959"/>
                    <a:pt x="21397" y="6089"/>
                    <a:pt x="21123" y="6301"/>
                  </a:cubicBezTo>
                  <a:lnTo>
                    <a:pt x="21123" y="4218"/>
                  </a:lnTo>
                  <a:cubicBezTo>
                    <a:pt x="21123" y="3066"/>
                    <a:pt x="20187" y="2129"/>
                    <a:pt x="19038" y="2129"/>
                  </a:cubicBezTo>
                  <a:lnTo>
                    <a:pt x="17954" y="2129"/>
                  </a:lnTo>
                  <a:cubicBezTo>
                    <a:pt x="17344" y="2129"/>
                    <a:pt x="16794" y="2395"/>
                    <a:pt x="16410" y="2814"/>
                  </a:cubicBezTo>
                  <a:lnTo>
                    <a:pt x="16410" y="2090"/>
                  </a:lnTo>
                  <a:cubicBezTo>
                    <a:pt x="16410" y="937"/>
                    <a:pt x="15473" y="0"/>
                    <a:pt x="14325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5998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2"/>
          <p:cNvSpPr txBox="1">
            <a:spLocks noGrp="1"/>
          </p:cNvSpPr>
          <p:nvPr>
            <p:ph type="title"/>
          </p:nvPr>
        </p:nvSpPr>
        <p:spPr>
          <a:xfrm>
            <a:off x="708750" y="623075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grpSp>
        <p:nvGrpSpPr>
          <p:cNvPr id="733" name="Google Shape;733;p32"/>
          <p:cNvGrpSpPr/>
          <p:nvPr/>
        </p:nvGrpSpPr>
        <p:grpSpPr>
          <a:xfrm>
            <a:off x="3594440" y="1490267"/>
            <a:ext cx="4734129" cy="2744258"/>
            <a:chOff x="1397225" y="1410350"/>
            <a:chExt cx="4786300" cy="2774500"/>
          </a:xfrm>
        </p:grpSpPr>
        <p:grpSp>
          <p:nvGrpSpPr>
            <p:cNvPr id="734" name="Google Shape;734;p32"/>
            <p:cNvGrpSpPr/>
            <p:nvPr/>
          </p:nvGrpSpPr>
          <p:grpSpPr>
            <a:xfrm>
              <a:off x="4293400" y="2574725"/>
              <a:ext cx="84425" cy="80100"/>
              <a:chOff x="4293400" y="2574725"/>
              <a:chExt cx="84425" cy="80100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4000175" y="1462675"/>
              <a:ext cx="1917275" cy="1140875"/>
              <a:chOff x="4000175" y="1462675"/>
              <a:chExt cx="1917275" cy="1140875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grpSp>
            <p:nvGrpSpPr>
              <p:cNvPr id="739" name="Google Shape;739;p32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740" name="Google Shape;740;p32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</p:sp>
            <p:sp>
              <p:nvSpPr>
                <p:cNvPr id="741" name="Google Shape;741;p32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32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2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2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2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6" name="Google Shape;746;p32"/>
            <p:cNvGrpSpPr/>
            <p:nvPr/>
          </p:nvGrpSpPr>
          <p:grpSpPr>
            <a:xfrm>
              <a:off x="3960625" y="2587825"/>
              <a:ext cx="94050" cy="104125"/>
              <a:chOff x="3960625" y="2587825"/>
              <a:chExt cx="94050" cy="104125"/>
            </a:xfrm>
          </p:grpSpPr>
          <p:sp>
            <p:nvSpPr>
              <p:cNvPr id="747" name="Google Shape;747;p32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748" name="Google Shape;748;p32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9" name="Google Shape;749;p32"/>
            <p:cNvGrpSpPr/>
            <p:nvPr/>
          </p:nvGrpSpPr>
          <p:grpSpPr>
            <a:xfrm>
              <a:off x="3765350" y="2500900"/>
              <a:ext cx="173600" cy="187925"/>
              <a:chOff x="3765350" y="2500900"/>
              <a:chExt cx="173600" cy="187925"/>
            </a:xfrm>
          </p:grpSpPr>
          <p:sp>
            <p:nvSpPr>
              <p:cNvPr id="750" name="Google Shape;750;p32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751" name="Google Shape;751;p32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2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2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2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2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6" name="Google Shape;756;p32"/>
            <p:cNvGrpSpPr/>
            <p:nvPr/>
          </p:nvGrpSpPr>
          <p:grpSpPr>
            <a:xfrm>
              <a:off x="3750475" y="2481850"/>
              <a:ext cx="85125" cy="51800"/>
              <a:chOff x="3750475" y="2481850"/>
              <a:chExt cx="85125" cy="51800"/>
            </a:xfrm>
          </p:grpSpPr>
          <p:sp>
            <p:nvSpPr>
              <p:cNvPr id="757" name="Google Shape;757;p32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2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</p:grpSp>
        <p:grpSp>
          <p:nvGrpSpPr>
            <p:cNvPr id="759" name="Google Shape;759;p32"/>
            <p:cNvGrpSpPr/>
            <p:nvPr/>
          </p:nvGrpSpPr>
          <p:grpSpPr>
            <a:xfrm>
              <a:off x="3627175" y="2432450"/>
              <a:ext cx="172100" cy="169075"/>
              <a:chOff x="3627175" y="2432450"/>
              <a:chExt cx="172100" cy="169075"/>
            </a:xfrm>
          </p:grpSpPr>
          <p:sp>
            <p:nvSpPr>
              <p:cNvPr id="760" name="Google Shape;760;p32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2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762" name="Google Shape;762;p32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</p:grpSp>
        <p:grpSp>
          <p:nvGrpSpPr>
            <p:cNvPr id="763" name="Google Shape;763;p32"/>
            <p:cNvGrpSpPr/>
            <p:nvPr/>
          </p:nvGrpSpPr>
          <p:grpSpPr>
            <a:xfrm>
              <a:off x="3561536" y="2585450"/>
              <a:ext cx="61539" cy="99045"/>
              <a:chOff x="3561536" y="2585450"/>
              <a:chExt cx="61539" cy="99045"/>
            </a:xfrm>
          </p:grpSpPr>
          <p:sp>
            <p:nvSpPr>
              <p:cNvPr id="764" name="Google Shape;764;p32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2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</p:grpSp>
        <p:grpSp>
          <p:nvGrpSpPr>
            <p:cNvPr id="766" name="Google Shape;766;p32"/>
            <p:cNvGrpSpPr/>
            <p:nvPr/>
          </p:nvGrpSpPr>
          <p:grpSpPr>
            <a:xfrm>
              <a:off x="3906325" y="1984500"/>
              <a:ext cx="156075" cy="262825"/>
              <a:chOff x="3906325" y="1984500"/>
              <a:chExt cx="156075" cy="262825"/>
            </a:xfrm>
          </p:grpSpPr>
          <p:sp>
            <p:nvSpPr>
              <p:cNvPr id="767" name="Google Shape;767;p32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768" name="Google Shape;768;p32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9" name="Google Shape;769;p32"/>
            <p:cNvGrpSpPr/>
            <p:nvPr/>
          </p:nvGrpSpPr>
          <p:grpSpPr>
            <a:xfrm>
              <a:off x="1397225" y="1637375"/>
              <a:ext cx="1401575" cy="1228250"/>
              <a:chOff x="1397225" y="1637375"/>
              <a:chExt cx="1401575" cy="1228250"/>
            </a:xfrm>
          </p:grpSpPr>
          <p:sp>
            <p:nvSpPr>
              <p:cNvPr id="770" name="Google Shape;770;p32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grpSp>
            <p:nvGrpSpPr>
              <p:cNvPr id="771" name="Google Shape;771;p32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772" name="Google Shape;772;p32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32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74" name="Google Shape;774;p32"/>
            <p:cNvGrpSpPr/>
            <p:nvPr/>
          </p:nvGrpSpPr>
          <p:grpSpPr>
            <a:xfrm>
              <a:off x="2605700" y="3152850"/>
              <a:ext cx="594125" cy="616250"/>
              <a:chOff x="2605700" y="3152850"/>
              <a:chExt cx="594125" cy="616250"/>
            </a:xfrm>
          </p:grpSpPr>
          <p:sp>
            <p:nvSpPr>
              <p:cNvPr id="775" name="Google Shape;775;p32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776" name="Google Shape;776;p32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7" name="Google Shape;777;p32"/>
            <p:cNvGrpSpPr/>
            <p:nvPr/>
          </p:nvGrpSpPr>
          <p:grpSpPr>
            <a:xfrm>
              <a:off x="2680375" y="3423800"/>
              <a:ext cx="182975" cy="761050"/>
              <a:chOff x="2680375" y="3423800"/>
              <a:chExt cx="182975" cy="761050"/>
            </a:xfrm>
          </p:grpSpPr>
          <p:sp>
            <p:nvSpPr>
              <p:cNvPr id="778" name="Google Shape;778;p32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779" name="Google Shape;779;p32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0" name="Google Shape;780;p32"/>
            <p:cNvGrpSpPr/>
            <p:nvPr/>
          </p:nvGrpSpPr>
          <p:grpSpPr>
            <a:xfrm>
              <a:off x="3918000" y="3561900"/>
              <a:ext cx="236225" cy="207100"/>
              <a:chOff x="3918000" y="3561900"/>
              <a:chExt cx="236225" cy="207100"/>
            </a:xfrm>
          </p:grpSpPr>
          <p:sp>
            <p:nvSpPr>
              <p:cNvPr id="781" name="Google Shape;781;p32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782" name="Google Shape;782;p32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3" name="Google Shape;783;p32"/>
            <p:cNvSpPr/>
            <p:nvPr/>
          </p:nvSpPr>
          <p:spPr>
            <a:xfrm>
              <a:off x="2736350" y="2969700"/>
              <a:ext cx="39250" cy="12050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2668350" y="2948250"/>
              <a:ext cx="55475" cy="36625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2980100" y="1451675"/>
              <a:ext cx="608375" cy="778925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6" name="Google Shape;786;p32"/>
            <p:cNvGrpSpPr/>
            <p:nvPr/>
          </p:nvGrpSpPr>
          <p:grpSpPr>
            <a:xfrm>
              <a:off x="1922950" y="1410350"/>
              <a:ext cx="1252825" cy="1162875"/>
              <a:chOff x="1922950" y="1410350"/>
              <a:chExt cx="1252825" cy="1162875"/>
            </a:xfrm>
          </p:grpSpPr>
          <p:sp>
            <p:nvSpPr>
              <p:cNvPr id="787" name="Google Shape;787;p32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2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2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2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2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2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2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2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2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2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2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2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2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2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2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2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3" name="Google Shape;803;p32"/>
            <p:cNvSpPr/>
            <p:nvPr/>
          </p:nvSpPr>
          <p:spPr>
            <a:xfrm>
              <a:off x="2577325" y="2970225"/>
              <a:ext cx="32450" cy="13100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2632250" y="2947725"/>
              <a:ext cx="41350" cy="29325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2485775" y="2895925"/>
              <a:ext cx="153825" cy="54950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2901125" y="4083350"/>
              <a:ext cx="39250" cy="22525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2506700" y="3102550"/>
              <a:ext cx="80075" cy="36650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2464350" y="3080075"/>
              <a:ext cx="48650" cy="45525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2438700" y="3020425"/>
              <a:ext cx="67500" cy="66975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2416725" y="3006825"/>
              <a:ext cx="91575" cy="46050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2404175" y="3031950"/>
              <a:ext cx="36125" cy="20925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2420400" y="2972825"/>
              <a:ext cx="16750" cy="36650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2374900" y="2981200"/>
              <a:ext cx="59650" cy="62800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2050050" y="2725400"/>
              <a:ext cx="412225" cy="305525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2916800" y="3161675"/>
              <a:ext cx="40825" cy="58600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2866075" y="3155900"/>
              <a:ext cx="58075" cy="63325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2816900" y="3119825"/>
              <a:ext cx="72725" cy="109350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2646900" y="3064375"/>
              <a:ext cx="192000" cy="172650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2561625" y="3060700"/>
              <a:ext cx="173700" cy="247450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2531825" y="3224950"/>
              <a:ext cx="85800" cy="94200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2527100" y="3246400"/>
              <a:ext cx="186250" cy="274650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2700250" y="3389200"/>
              <a:ext cx="179975" cy="200900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2809050" y="3531500"/>
              <a:ext cx="123475" cy="130275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2884375" y="3700450"/>
              <a:ext cx="73250" cy="83200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5" name="Google Shape;825;p32"/>
            <p:cNvGrpSpPr/>
            <p:nvPr/>
          </p:nvGrpSpPr>
          <p:grpSpPr>
            <a:xfrm>
              <a:off x="2711750" y="3572300"/>
              <a:ext cx="230725" cy="598425"/>
              <a:chOff x="2711750" y="3572300"/>
              <a:chExt cx="230725" cy="598425"/>
            </a:xfrm>
          </p:grpSpPr>
          <p:sp>
            <p:nvSpPr>
              <p:cNvPr id="826" name="Google Shape;826;p32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2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8" name="Google Shape;828;p32"/>
            <p:cNvSpPr/>
            <p:nvPr/>
          </p:nvSpPr>
          <p:spPr>
            <a:xfrm>
              <a:off x="5404100" y="2847275"/>
              <a:ext cx="26175" cy="61250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9" name="Google Shape;829;p32"/>
            <p:cNvGrpSpPr/>
            <p:nvPr/>
          </p:nvGrpSpPr>
          <p:grpSpPr>
            <a:xfrm>
              <a:off x="3781475" y="1624825"/>
              <a:ext cx="153300" cy="166375"/>
              <a:chOff x="3781475" y="1624825"/>
              <a:chExt cx="153300" cy="166375"/>
            </a:xfrm>
          </p:grpSpPr>
          <p:sp>
            <p:nvSpPr>
              <p:cNvPr id="830" name="Google Shape;830;p32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2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2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2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4" name="Google Shape;834;p32"/>
            <p:cNvSpPr/>
            <p:nvPr/>
          </p:nvSpPr>
          <p:spPr>
            <a:xfrm>
              <a:off x="5511350" y="2436650"/>
              <a:ext cx="175250" cy="3071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5440200" y="2597250"/>
              <a:ext cx="60175" cy="83725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5410900" y="2501000"/>
              <a:ext cx="68550" cy="117725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4855375" y="2348250"/>
              <a:ext cx="444650" cy="209800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5730000" y="3287725"/>
              <a:ext cx="141250" cy="120875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5413525" y="2961325"/>
              <a:ext cx="115100" cy="200900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5472625" y="3375600"/>
              <a:ext cx="56000" cy="29325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1" name="Google Shape;841;p32"/>
            <p:cNvGrpSpPr/>
            <p:nvPr/>
          </p:nvGrpSpPr>
          <p:grpSpPr>
            <a:xfrm>
              <a:off x="5068275" y="3161675"/>
              <a:ext cx="664875" cy="222850"/>
              <a:chOff x="5068275" y="3161675"/>
              <a:chExt cx="664875" cy="222850"/>
            </a:xfrm>
          </p:grpSpPr>
          <p:sp>
            <p:nvSpPr>
              <p:cNvPr id="842" name="Google Shape;842;p32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2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2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2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6" name="Google Shape;846;p32"/>
            <p:cNvSpPr/>
            <p:nvPr/>
          </p:nvSpPr>
          <p:spPr>
            <a:xfrm>
              <a:off x="5139425" y="3145975"/>
              <a:ext cx="62800" cy="8215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5279075" y="3142825"/>
              <a:ext cx="137075" cy="9262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5150925" y="2887575"/>
              <a:ext cx="119300" cy="230700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5166625" y="3025150"/>
              <a:ext cx="75875" cy="6540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5123725" y="2903250"/>
              <a:ext cx="117200" cy="135525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5089200" y="2934650"/>
              <a:ext cx="121900" cy="227050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5009700" y="2810675"/>
              <a:ext cx="128175" cy="288250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4941700" y="2836825"/>
              <a:ext cx="74300" cy="95750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3787225" y="2293850"/>
              <a:ext cx="55475" cy="6802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3743300" y="1958025"/>
              <a:ext cx="290325" cy="33742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3823325" y="2021850"/>
              <a:ext cx="143875" cy="324875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3976075" y="2250975"/>
              <a:ext cx="57550" cy="52325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3949400" y="2288625"/>
              <a:ext cx="91550" cy="49725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3952525" y="2322625"/>
              <a:ext cx="71175" cy="52325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3986525" y="2326300"/>
              <a:ext cx="120875" cy="93650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3903350" y="2478500"/>
              <a:ext cx="83200" cy="53900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3910150" y="2462825"/>
              <a:ext cx="71700" cy="31400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3947825" y="2585750"/>
              <a:ext cx="27225" cy="52325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3934750" y="2566400"/>
              <a:ext cx="26175" cy="32975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3895525" y="2538675"/>
              <a:ext cx="54425" cy="4762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3865700" y="2510950"/>
              <a:ext cx="42400" cy="26700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3811300" y="2470650"/>
              <a:ext cx="99925" cy="48150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3867800" y="2355575"/>
              <a:ext cx="132350" cy="111450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3841625" y="2432475"/>
              <a:ext cx="105700" cy="46050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3759500" y="2356100"/>
              <a:ext cx="120350" cy="143875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3727600" y="2387500"/>
              <a:ext cx="51800" cy="47100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3722900" y="2426200"/>
              <a:ext cx="40825" cy="35075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3758475" y="2449750"/>
              <a:ext cx="9950" cy="141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3552375" y="2346700"/>
              <a:ext cx="58075" cy="76900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5" name="Google Shape;875;p32"/>
            <p:cNvGrpSpPr/>
            <p:nvPr/>
          </p:nvGrpSpPr>
          <p:grpSpPr>
            <a:xfrm>
              <a:off x="3586375" y="2281300"/>
              <a:ext cx="125025" cy="175275"/>
              <a:chOff x="3586375" y="2281300"/>
              <a:chExt cx="125025" cy="175275"/>
            </a:xfrm>
          </p:grpSpPr>
          <p:sp>
            <p:nvSpPr>
              <p:cNvPr id="876" name="Google Shape;876;p32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2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8" name="Google Shape;878;p32"/>
            <p:cNvSpPr/>
            <p:nvPr/>
          </p:nvSpPr>
          <p:spPr>
            <a:xfrm>
              <a:off x="4300900" y="3419025"/>
              <a:ext cx="109875" cy="205600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9" name="Google Shape;879;p32"/>
            <p:cNvGrpSpPr/>
            <p:nvPr/>
          </p:nvGrpSpPr>
          <p:grpSpPr>
            <a:xfrm>
              <a:off x="5298975" y="3412225"/>
              <a:ext cx="576450" cy="616225"/>
              <a:chOff x="5298975" y="3412225"/>
              <a:chExt cx="576450" cy="616225"/>
            </a:xfrm>
          </p:grpSpPr>
          <p:sp>
            <p:nvSpPr>
              <p:cNvPr id="880" name="Google Shape;880;p32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2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2" name="Google Shape;882;p32"/>
            <p:cNvGrpSpPr/>
            <p:nvPr/>
          </p:nvGrpSpPr>
          <p:grpSpPr>
            <a:xfrm>
              <a:off x="5952300" y="3852150"/>
              <a:ext cx="231225" cy="287200"/>
              <a:chOff x="5952300" y="3852150"/>
              <a:chExt cx="231225" cy="287200"/>
            </a:xfrm>
          </p:grpSpPr>
          <p:sp>
            <p:nvSpPr>
              <p:cNvPr id="883" name="Google Shape;883;p32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2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5" name="Google Shape;885;p32"/>
            <p:cNvSpPr/>
            <p:nvPr/>
          </p:nvSpPr>
          <p:spPr>
            <a:xfrm>
              <a:off x="3399625" y="2088800"/>
              <a:ext cx="127125" cy="77450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4616850" y="2275025"/>
              <a:ext cx="885625" cy="661225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5150925" y="2903250"/>
              <a:ext cx="1600" cy="2125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5134200" y="2918425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4608475" y="2660550"/>
              <a:ext cx="5275" cy="1600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4302475" y="2310075"/>
              <a:ext cx="547700" cy="287725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4443200" y="2520875"/>
              <a:ext cx="231750" cy="144400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4401875" y="2571100"/>
              <a:ext cx="207150" cy="130275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3" name="Google Shape;893;p32"/>
            <p:cNvGrpSpPr/>
            <p:nvPr/>
          </p:nvGrpSpPr>
          <p:grpSpPr>
            <a:xfrm>
              <a:off x="4842300" y="3099950"/>
              <a:ext cx="31425" cy="59650"/>
              <a:chOff x="4842300" y="3099950"/>
              <a:chExt cx="31425" cy="59650"/>
            </a:xfrm>
          </p:grpSpPr>
          <p:sp>
            <p:nvSpPr>
              <p:cNvPr id="894" name="Google Shape;894;p32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2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2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2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8" name="Google Shape;898;p32"/>
            <p:cNvSpPr/>
            <p:nvPr/>
          </p:nvSpPr>
          <p:spPr>
            <a:xfrm>
              <a:off x="4663400" y="2731150"/>
              <a:ext cx="405425" cy="396025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4822425" y="2778250"/>
              <a:ext cx="119300" cy="63825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4547800" y="2671000"/>
              <a:ext cx="200375" cy="220775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4533150" y="2640675"/>
              <a:ext cx="191475" cy="159550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3978150" y="2401100"/>
              <a:ext cx="237525" cy="148050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4036750" y="2474325"/>
              <a:ext cx="49725" cy="55475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3957250" y="2483750"/>
              <a:ext cx="127650" cy="81625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3989150" y="2555400"/>
              <a:ext cx="83725" cy="52850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6" name="Google Shape;906;p32"/>
            <p:cNvGrpSpPr/>
            <p:nvPr/>
          </p:nvGrpSpPr>
          <p:grpSpPr>
            <a:xfrm>
              <a:off x="3866750" y="2520350"/>
              <a:ext cx="78475" cy="60700"/>
              <a:chOff x="3866750" y="2520350"/>
              <a:chExt cx="78475" cy="60700"/>
            </a:xfrm>
          </p:grpSpPr>
          <p:sp>
            <p:nvSpPr>
              <p:cNvPr id="907" name="Google Shape;907;p32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2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2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2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1" name="Google Shape;911;p32"/>
            <p:cNvSpPr/>
            <p:nvPr/>
          </p:nvSpPr>
          <p:spPr>
            <a:xfrm>
              <a:off x="3799775" y="2577900"/>
              <a:ext cx="14675" cy="29325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3567525" y="2564825"/>
              <a:ext cx="160625" cy="134450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4298300" y="2628625"/>
              <a:ext cx="25125" cy="19925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4292025" y="2631250"/>
              <a:ext cx="295050" cy="237500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4277375" y="2602475"/>
              <a:ext cx="51800" cy="43975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4044600" y="2592025"/>
              <a:ext cx="260525" cy="107250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4041450" y="2592550"/>
              <a:ext cx="39775" cy="35075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4231325" y="2673625"/>
              <a:ext cx="139700" cy="134450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4345375" y="2791325"/>
              <a:ext cx="25125" cy="25650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4136125" y="2704475"/>
              <a:ext cx="32475" cy="18350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4184250" y="2677275"/>
              <a:ext cx="90000" cy="80075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4165950" y="2741625"/>
              <a:ext cx="22000" cy="63850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4185300" y="2741625"/>
              <a:ext cx="5775" cy="13100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4179025" y="2755750"/>
              <a:ext cx="7875" cy="18325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4179025" y="2721750"/>
              <a:ext cx="18850" cy="23550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4180075" y="2740050"/>
              <a:ext cx="58075" cy="71700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4179025" y="2758875"/>
              <a:ext cx="299225" cy="252175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4409700" y="2852525"/>
              <a:ext cx="11025" cy="24075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4421225" y="2854100"/>
              <a:ext cx="69075" cy="54425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4434300" y="2866125"/>
              <a:ext cx="108300" cy="133400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4483475" y="2847275"/>
              <a:ext cx="5775" cy="13125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4300375" y="2959750"/>
              <a:ext cx="153825" cy="99925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4035700" y="2769350"/>
              <a:ext cx="180500" cy="151725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4003800" y="2919475"/>
              <a:ext cx="238550" cy="273600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4166475" y="3025650"/>
              <a:ext cx="219725" cy="166900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4213550" y="2979100"/>
              <a:ext cx="96800" cy="85825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4292025" y="3059150"/>
              <a:ext cx="21975" cy="26175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4282600" y="3069600"/>
              <a:ext cx="148050" cy="196175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4175375" y="3163750"/>
              <a:ext cx="121375" cy="147025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4145025" y="3258950"/>
              <a:ext cx="11000" cy="25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4115200" y="3182075"/>
              <a:ext cx="83725" cy="82675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3898125" y="3081625"/>
              <a:ext cx="188350" cy="127150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3821225" y="2747900"/>
              <a:ext cx="223400" cy="207700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3792975" y="2679900"/>
              <a:ext cx="57050" cy="111450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3568575" y="2683550"/>
              <a:ext cx="289825" cy="280400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3511050" y="2702400"/>
              <a:ext cx="167400" cy="132350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3450875" y="2834200"/>
              <a:ext cx="118775" cy="95225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3450375" y="2838400"/>
              <a:ext cx="170550" cy="18780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3518375" y="2873975"/>
              <a:ext cx="235400" cy="218150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3617750" y="3020950"/>
              <a:ext cx="108825" cy="79025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3442525" y="2997925"/>
              <a:ext cx="93125" cy="68050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3452975" y="3056525"/>
              <a:ext cx="44500" cy="26700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3" name="Google Shape;953;p32"/>
            <p:cNvGrpSpPr/>
            <p:nvPr/>
          </p:nvGrpSpPr>
          <p:grpSpPr>
            <a:xfrm>
              <a:off x="3450375" y="3038225"/>
              <a:ext cx="132875" cy="99400"/>
              <a:chOff x="3450375" y="3038225"/>
              <a:chExt cx="132875" cy="99400"/>
            </a:xfrm>
          </p:grpSpPr>
          <p:sp>
            <p:nvSpPr>
              <p:cNvPr id="954" name="Google Shape;954;p32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2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6" name="Google Shape;956;p32"/>
            <p:cNvSpPr/>
            <p:nvPr/>
          </p:nvSpPr>
          <p:spPr>
            <a:xfrm>
              <a:off x="3503200" y="3095750"/>
              <a:ext cx="40300" cy="48150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3529350" y="3117725"/>
              <a:ext cx="58600" cy="62800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3570150" y="3086875"/>
              <a:ext cx="89475" cy="94175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3647050" y="3079025"/>
              <a:ext cx="61225" cy="95750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3689950" y="3079025"/>
              <a:ext cx="29300" cy="77950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3705625" y="3059150"/>
              <a:ext cx="45025" cy="94175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3881925" y="2896975"/>
              <a:ext cx="150650" cy="239600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3863600" y="3051825"/>
              <a:ext cx="4725" cy="2625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3695700" y="2900125"/>
              <a:ext cx="220250" cy="171075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3732825" y="3041350"/>
              <a:ext cx="165325" cy="141775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3813400" y="3053900"/>
              <a:ext cx="109850" cy="164800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3813900" y="3211875"/>
              <a:ext cx="82675" cy="89475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3821750" y="3213450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3848425" y="3188875"/>
              <a:ext cx="110925" cy="129750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3860475" y="3308125"/>
              <a:ext cx="15700" cy="21475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4111550" y="3257925"/>
              <a:ext cx="161650" cy="164775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4106850" y="3261050"/>
              <a:ext cx="29300" cy="24100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4106850" y="3275175"/>
              <a:ext cx="28775" cy="35075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3862550" y="3166900"/>
              <a:ext cx="275700" cy="273075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4159150" y="3380850"/>
              <a:ext cx="46050" cy="116150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4001175" y="3363575"/>
              <a:ext cx="170550" cy="145450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3852625" y="3330100"/>
              <a:ext cx="181000" cy="178925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4046675" y="3472375"/>
              <a:ext cx="113025" cy="103075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3968750" y="3504300"/>
              <a:ext cx="135500" cy="135500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3853150" y="3491725"/>
              <a:ext cx="193550" cy="182075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4123050" y="3397575"/>
              <a:ext cx="150675" cy="242750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4120450" y="3622500"/>
              <a:ext cx="20950" cy="23575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4064475" y="3669050"/>
              <a:ext cx="33500" cy="3142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4252775" y="2586800"/>
              <a:ext cx="70650" cy="19900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4298825" y="2603000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4949025" y="2811200"/>
              <a:ext cx="44475" cy="26175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3967175" y="2589925"/>
              <a:ext cx="35075" cy="29850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3938400" y="2522975"/>
              <a:ext cx="58625" cy="76925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1" name="Google Shape;991;p32"/>
          <p:cNvSpPr/>
          <p:nvPr/>
        </p:nvSpPr>
        <p:spPr>
          <a:xfrm>
            <a:off x="4303010" y="2593002"/>
            <a:ext cx="84300" cy="84300"/>
          </a:xfrm>
          <a:prstGeom prst="ellipse">
            <a:avLst/>
          </a:prstGeom>
          <a:solidFill>
            <a:srgbClr val="24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2"/>
          <p:cNvSpPr/>
          <p:nvPr/>
        </p:nvSpPr>
        <p:spPr>
          <a:xfrm>
            <a:off x="4732423" y="2508579"/>
            <a:ext cx="84300" cy="84300"/>
          </a:xfrm>
          <a:prstGeom prst="ellipse">
            <a:avLst/>
          </a:prstGeom>
          <a:solidFill>
            <a:srgbClr val="24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2"/>
          <p:cNvSpPr/>
          <p:nvPr/>
        </p:nvSpPr>
        <p:spPr>
          <a:xfrm>
            <a:off x="5782947" y="2677425"/>
            <a:ext cx="84300" cy="84300"/>
          </a:xfrm>
          <a:prstGeom prst="ellipse">
            <a:avLst/>
          </a:prstGeom>
          <a:solidFill>
            <a:srgbClr val="24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2"/>
          <p:cNvSpPr/>
          <p:nvPr/>
        </p:nvSpPr>
        <p:spPr>
          <a:xfrm>
            <a:off x="6442403" y="2820253"/>
            <a:ext cx="84300" cy="84300"/>
          </a:xfrm>
          <a:prstGeom prst="ellipse">
            <a:avLst/>
          </a:prstGeom>
          <a:solidFill>
            <a:srgbClr val="24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2"/>
          <p:cNvSpPr/>
          <p:nvPr/>
        </p:nvSpPr>
        <p:spPr>
          <a:xfrm>
            <a:off x="6012989" y="2593002"/>
            <a:ext cx="84300" cy="84300"/>
          </a:xfrm>
          <a:prstGeom prst="ellipse">
            <a:avLst/>
          </a:prstGeom>
          <a:solidFill>
            <a:srgbClr val="24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2"/>
          <p:cNvSpPr/>
          <p:nvPr/>
        </p:nvSpPr>
        <p:spPr>
          <a:xfrm>
            <a:off x="7891670" y="3743240"/>
            <a:ext cx="84300" cy="84300"/>
          </a:xfrm>
          <a:prstGeom prst="ellipse">
            <a:avLst/>
          </a:prstGeom>
          <a:solidFill>
            <a:srgbClr val="24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2"/>
          <p:cNvSpPr/>
          <p:nvPr/>
        </p:nvSpPr>
        <p:spPr>
          <a:xfrm>
            <a:off x="7630958" y="3658816"/>
            <a:ext cx="84300" cy="84300"/>
          </a:xfrm>
          <a:prstGeom prst="ellipse">
            <a:avLst/>
          </a:prstGeom>
          <a:solidFill>
            <a:srgbClr val="24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2"/>
          <p:cNvSpPr/>
          <p:nvPr/>
        </p:nvSpPr>
        <p:spPr>
          <a:xfrm>
            <a:off x="4924120" y="3249666"/>
            <a:ext cx="84300" cy="84300"/>
          </a:xfrm>
          <a:prstGeom prst="ellipse">
            <a:avLst/>
          </a:prstGeom>
          <a:solidFill>
            <a:srgbClr val="24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2"/>
          <p:cNvSpPr/>
          <p:nvPr/>
        </p:nvSpPr>
        <p:spPr>
          <a:xfrm>
            <a:off x="4885775" y="3743240"/>
            <a:ext cx="84300" cy="84300"/>
          </a:xfrm>
          <a:prstGeom prst="ellipse">
            <a:avLst/>
          </a:prstGeom>
          <a:solidFill>
            <a:srgbClr val="24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2"/>
          <p:cNvSpPr/>
          <p:nvPr/>
        </p:nvSpPr>
        <p:spPr>
          <a:xfrm>
            <a:off x="6473102" y="3525699"/>
            <a:ext cx="84300" cy="84300"/>
          </a:xfrm>
          <a:prstGeom prst="ellipse">
            <a:avLst/>
          </a:prstGeom>
          <a:solidFill>
            <a:srgbClr val="24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2"/>
          <p:cNvSpPr/>
          <p:nvPr/>
        </p:nvSpPr>
        <p:spPr>
          <a:xfrm>
            <a:off x="7891670" y="1902877"/>
            <a:ext cx="84300" cy="84300"/>
          </a:xfrm>
          <a:prstGeom prst="ellipse">
            <a:avLst/>
          </a:prstGeom>
          <a:solidFill>
            <a:srgbClr val="24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2"/>
          <p:cNvSpPr/>
          <p:nvPr/>
        </p:nvSpPr>
        <p:spPr>
          <a:xfrm>
            <a:off x="4487003" y="2370606"/>
            <a:ext cx="84300" cy="84300"/>
          </a:xfrm>
          <a:prstGeom prst="ellipse">
            <a:avLst/>
          </a:prstGeom>
          <a:solidFill>
            <a:srgbClr val="24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2"/>
          <p:cNvSpPr txBox="1"/>
          <p:nvPr/>
        </p:nvSpPr>
        <p:spPr>
          <a:xfrm>
            <a:off x="320052" y="1020880"/>
            <a:ext cx="3691121" cy="477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35999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en" sz="1800" dirty="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rPr>
              <a:t>According to the survey conducted by the United Nations on the occasion of International Sign Languages Day, </a:t>
            </a:r>
            <a:r>
              <a:rPr lang="en-US" sz="1800" dirty="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rPr>
              <a:t>Over 70 million individuals use sign language as their primary form of communication worldwide, with 10 million of those being in India. </a:t>
            </a:r>
          </a:p>
          <a:p>
            <a:pPr marL="285750" marR="35999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rPr>
              <a:t>To make sign language a building a bridge of social interaction and communication between higher functioning persons and people with disabilities, a Sign language recognition project has been built.</a:t>
            </a:r>
            <a:endParaRPr sz="1800" dirty="0">
              <a:solidFill>
                <a:srgbClr val="242323"/>
              </a:solidFill>
              <a:latin typeface="Kreon Light"/>
              <a:ea typeface="Kreon Light"/>
              <a:cs typeface="Kreon Light"/>
              <a:sym typeface="Kreon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6"/>
          <p:cNvSpPr txBox="1">
            <a:spLocks noGrp="1"/>
          </p:cNvSpPr>
          <p:nvPr>
            <p:ph type="title" idx="8"/>
          </p:nvPr>
        </p:nvSpPr>
        <p:spPr>
          <a:xfrm>
            <a:off x="708750" y="623075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588" name="Google Shape;588;p26"/>
          <p:cNvSpPr txBox="1">
            <a:spLocks noGrp="1"/>
          </p:cNvSpPr>
          <p:nvPr>
            <p:ph type="ctrTitle"/>
          </p:nvPr>
        </p:nvSpPr>
        <p:spPr>
          <a:xfrm>
            <a:off x="1445308" y="1489862"/>
            <a:ext cx="26424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</a:t>
            </a:r>
            <a:endParaRPr dirty="0"/>
          </a:p>
        </p:txBody>
      </p:sp>
      <p:sp>
        <p:nvSpPr>
          <p:cNvPr id="589" name="Google Shape;589;p26"/>
          <p:cNvSpPr txBox="1">
            <a:spLocks noGrp="1"/>
          </p:cNvSpPr>
          <p:nvPr>
            <p:ph type="subTitle" idx="1"/>
          </p:nvPr>
        </p:nvSpPr>
        <p:spPr>
          <a:xfrm>
            <a:off x="1465131" y="1701211"/>
            <a:ext cx="2932638" cy="766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In this project we create our own dataset using OpenCV, which allows access to the webcam and captures the hand signs.</a:t>
            </a:r>
            <a:endParaRPr sz="1400" dirty="0"/>
          </a:p>
        </p:txBody>
      </p:sp>
      <p:sp>
        <p:nvSpPr>
          <p:cNvPr id="590" name="Google Shape;590;p26"/>
          <p:cNvSpPr txBox="1">
            <a:spLocks noGrp="1"/>
          </p:cNvSpPr>
          <p:nvPr>
            <p:ph type="ctrTitle" idx="2"/>
          </p:nvPr>
        </p:nvSpPr>
        <p:spPr>
          <a:xfrm>
            <a:off x="1583499" y="3207454"/>
            <a:ext cx="26424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AND TESTING</a:t>
            </a:r>
            <a:endParaRPr dirty="0"/>
          </a:p>
        </p:txBody>
      </p:sp>
      <p:sp>
        <p:nvSpPr>
          <p:cNvPr id="591" name="Google Shape;591;p26"/>
          <p:cNvSpPr txBox="1">
            <a:spLocks noGrp="1"/>
          </p:cNvSpPr>
          <p:nvPr>
            <p:ph type="subTitle" idx="5"/>
          </p:nvPr>
        </p:nvSpPr>
        <p:spPr>
          <a:xfrm>
            <a:off x="5489305" y="1585924"/>
            <a:ext cx="2642400" cy="1376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 </a:t>
            </a:r>
            <a:r>
              <a:rPr lang="en-US" sz="1400" dirty="0"/>
              <a:t>Thresholding is a method of segmenting where we make the image easier to analyze. In this method, we convert to color or grayscale images into binary format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92" name="Google Shape;592;p26"/>
          <p:cNvSpPr txBox="1">
            <a:spLocks noGrp="1"/>
          </p:cNvSpPr>
          <p:nvPr>
            <p:ph type="subTitle" idx="3"/>
          </p:nvPr>
        </p:nvSpPr>
        <p:spPr>
          <a:xfrm>
            <a:off x="1563690" y="3502718"/>
            <a:ext cx="2967650" cy="1024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We use Convolutional Neural Networks(CNN) model to train the data. A CNN is a preferred architecture because the project calls for picture categorization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93" name="Google Shape;593;p26"/>
          <p:cNvSpPr txBox="1">
            <a:spLocks noGrp="1"/>
          </p:cNvSpPr>
          <p:nvPr>
            <p:ph type="ctrTitle" idx="4"/>
          </p:nvPr>
        </p:nvSpPr>
        <p:spPr>
          <a:xfrm>
            <a:off x="5504822" y="1368841"/>
            <a:ext cx="26424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PRE-PROCESSING</a:t>
            </a:r>
            <a:endParaRPr dirty="0"/>
          </a:p>
        </p:txBody>
      </p:sp>
      <p:sp>
        <p:nvSpPr>
          <p:cNvPr id="594" name="Google Shape;594;p26"/>
          <p:cNvSpPr txBox="1">
            <a:spLocks noGrp="1"/>
          </p:cNvSpPr>
          <p:nvPr>
            <p:ph type="ctrTitle" idx="6"/>
          </p:nvPr>
        </p:nvSpPr>
        <p:spPr>
          <a:xfrm>
            <a:off x="5511518" y="3225826"/>
            <a:ext cx="26424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</a:t>
            </a:r>
            <a:endParaRPr dirty="0"/>
          </a:p>
        </p:txBody>
      </p:sp>
      <p:sp>
        <p:nvSpPr>
          <p:cNvPr id="595" name="Google Shape;595;p26"/>
          <p:cNvSpPr txBox="1">
            <a:spLocks noGrp="1"/>
          </p:cNvSpPr>
          <p:nvPr>
            <p:ph type="subTitle" idx="7"/>
          </p:nvPr>
        </p:nvSpPr>
        <p:spPr>
          <a:xfrm>
            <a:off x="5489305" y="3447728"/>
            <a:ext cx="2858681" cy="9950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sz="1400" dirty="0"/>
              <a:t>After the model has been trained, we'll test it to see how accurate it will be on a fresh dataset, or test dataset, using an evaluation technique that yields loss value &amp; accuracy.</a:t>
            </a:r>
            <a:endParaRPr sz="1400" dirty="0"/>
          </a:p>
        </p:txBody>
      </p:sp>
      <p:sp>
        <p:nvSpPr>
          <p:cNvPr id="596" name="Google Shape;596;p26"/>
          <p:cNvSpPr/>
          <p:nvPr/>
        </p:nvSpPr>
        <p:spPr>
          <a:xfrm>
            <a:off x="783047" y="1356274"/>
            <a:ext cx="704400" cy="704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6"/>
          <p:cNvSpPr/>
          <p:nvPr/>
        </p:nvSpPr>
        <p:spPr>
          <a:xfrm>
            <a:off x="796014" y="3232200"/>
            <a:ext cx="704400" cy="704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6"/>
          <p:cNvSpPr/>
          <p:nvPr/>
        </p:nvSpPr>
        <p:spPr>
          <a:xfrm>
            <a:off x="4770128" y="1297563"/>
            <a:ext cx="704400" cy="704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6"/>
          <p:cNvSpPr/>
          <p:nvPr/>
        </p:nvSpPr>
        <p:spPr>
          <a:xfrm>
            <a:off x="4836781" y="3157591"/>
            <a:ext cx="704400" cy="704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Google Shape;600;p26"/>
          <p:cNvGrpSpPr/>
          <p:nvPr/>
        </p:nvGrpSpPr>
        <p:grpSpPr>
          <a:xfrm>
            <a:off x="994902" y="1435814"/>
            <a:ext cx="273891" cy="474083"/>
            <a:chOff x="-1752350" y="2065450"/>
            <a:chExt cx="468350" cy="810675"/>
          </a:xfrm>
        </p:grpSpPr>
        <p:sp>
          <p:nvSpPr>
            <p:cNvPr id="601" name="Google Shape;601;p26"/>
            <p:cNvSpPr/>
            <p:nvPr/>
          </p:nvSpPr>
          <p:spPr>
            <a:xfrm>
              <a:off x="-1742675" y="2074700"/>
              <a:ext cx="449400" cy="610975"/>
            </a:xfrm>
            <a:custGeom>
              <a:avLst/>
              <a:gdLst/>
              <a:ahLst/>
              <a:cxnLst/>
              <a:rect l="l" t="t" r="r" b="b"/>
              <a:pathLst>
                <a:path w="17976" h="24439" extrusionOk="0">
                  <a:moveTo>
                    <a:pt x="4585" y="0"/>
                  </a:moveTo>
                  <a:cubicBezTo>
                    <a:pt x="3508" y="0"/>
                    <a:pt x="2632" y="873"/>
                    <a:pt x="2632" y="1950"/>
                  </a:cubicBezTo>
                  <a:lnTo>
                    <a:pt x="2632" y="11877"/>
                  </a:lnTo>
                  <a:cubicBezTo>
                    <a:pt x="1885" y="11877"/>
                    <a:pt x="1222" y="12369"/>
                    <a:pt x="1006" y="13083"/>
                  </a:cubicBezTo>
                  <a:lnTo>
                    <a:pt x="389" y="15136"/>
                  </a:lnTo>
                  <a:cubicBezTo>
                    <a:pt x="1" y="16422"/>
                    <a:pt x="245" y="17818"/>
                    <a:pt x="1045" y="18899"/>
                  </a:cubicBezTo>
                  <a:lnTo>
                    <a:pt x="3419" y="22213"/>
                  </a:lnTo>
                  <a:cubicBezTo>
                    <a:pt x="3497" y="22337"/>
                    <a:pt x="3583" y="22456"/>
                    <a:pt x="3677" y="22574"/>
                  </a:cubicBezTo>
                  <a:lnTo>
                    <a:pt x="3691" y="22596"/>
                  </a:lnTo>
                  <a:cubicBezTo>
                    <a:pt x="3695" y="22600"/>
                    <a:pt x="3695" y="22600"/>
                    <a:pt x="3699" y="22604"/>
                  </a:cubicBezTo>
                  <a:cubicBezTo>
                    <a:pt x="4592" y="23720"/>
                    <a:pt x="5967" y="24438"/>
                    <a:pt x="7511" y="24438"/>
                  </a:cubicBezTo>
                  <a:lnTo>
                    <a:pt x="13097" y="24438"/>
                  </a:lnTo>
                  <a:cubicBezTo>
                    <a:pt x="15790" y="24438"/>
                    <a:pt x="17976" y="22256"/>
                    <a:pt x="17976" y="19563"/>
                  </a:cubicBezTo>
                  <a:lnTo>
                    <a:pt x="17976" y="9176"/>
                  </a:lnTo>
                  <a:cubicBezTo>
                    <a:pt x="17976" y="8369"/>
                    <a:pt x="17319" y="7712"/>
                    <a:pt x="16511" y="7712"/>
                  </a:cubicBezTo>
                  <a:cubicBezTo>
                    <a:pt x="15707" y="7712"/>
                    <a:pt x="15050" y="8369"/>
                    <a:pt x="15050" y="9176"/>
                  </a:cubicBezTo>
                  <a:lnTo>
                    <a:pt x="15050" y="11403"/>
                  </a:lnTo>
                  <a:lnTo>
                    <a:pt x="14863" y="11403"/>
                  </a:lnTo>
                  <a:lnTo>
                    <a:pt x="14863" y="8610"/>
                  </a:lnTo>
                  <a:cubicBezTo>
                    <a:pt x="14863" y="7529"/>
                    <a:pt x="13991" y="6656"/>
                    <a:pt x="12914" y="6656"/>
                  </a:cubicBezTo>
                  <a:cubicBezTo>
                    <a:pt x="11833" y="6656"/>
                    <a:pt x="10961" y="7529"/>
                    <a:pt x="10961" y="8610"/>
                  </a:cubicBezTo>
                  <a:lnTo>
                    <a:pt x="10961" y="11403"/>
                  </a:lnTo>
                  <a:lnTo>
                    <a:pt x="10703" y="11403"/>
                  </a:lnTo>
                  <a:lnTo>
                    <a:pt x="10703" y="7902"/>
                  </a:lnTo>
                  <a:cubicBezTo>
                    <a:pt x="10703" y="6825"/>
                    <a:pt x="9827" y="5950"/>
                    <a:pt x="8750" y="5950"/>
                  </a:cubicBezTo>
                  <a:cubicBezTo>
                    <a:pt x="7673" y="5950"/>
                    <a:pt x="6796" y="6825"/>
                    <a:pt x="6796" y="7902"/>
                  </a:cubicBezTo>
                  <a:lnTo>
                    <a:pt x="6796" y="11403"/>
                  </a:lnTo>
                  <a:lnTo>
                    <a:pt x="6538" y="11403"/>
                  </a:lnTo>
                  <a:lnTo>
                    <a:pt x="6538" y="1950"/>
                  </a:lnTo>
                  <a:cubicBezTo>
                    <a:pt x="6538" y="873"/>
                    <a:pt x="5662" y="0"/>
                    <a:pt x="4585" y="0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-1572775" y="2223425"/>
              <a:ext cx="97675" cy="85825"/>
            </a:xfrm>
            <a:custGeom>
              <a:avLst/>
              <a:gdLst/>
              <a:ahLst/>
              <a:cxnLst/>
              <a:rect l="l" t="t" r="r" b="b"/>
              <a:pathLst>
                <a:path w="3907" h="3433" extrusionOk="0">
                  <a:moveTo>
                    <a:pt x="1954" y="1"/>
                  </a:moveTo>
                  <a:cubicBezTo>
                    <a:pt x="877" y="1"/>
                    <a:pt x="0" y="876"/>
                    <a:pt x="0" y="1953"/>
                  </a:cubicBezTo>
                  <a:lnTo>
                    <a:pt x="0" y="3433"/>
                  </a:lnTo>
                  <a:cubicBezTo>
                    <a:pt x="0" y="2352"/>
                    <a:pt x="877" y="1479"/>
                    <a:pt x="1954" y="1479"/>
                  </a:cubicBezTo>
                  <a:cubicBezTo>
                    <a:pt x="3031" y="1479"/>
                    <a:pt x="3907" y="2352"/>
                    <a:pt x="3907" y="3433"/>
                  </a:cubicBezTo>
                  <a:lnTo>
                    <a:pt x="3907" y="1953"/>
                  </a:lnTo>
                  <a:cubicBezTo>
                    <a:pt x="3907" y="876"/>
                    <a:pt x="3031" y="1"/>
                    <a:pt x="1954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-1468650" y="2241100"/>
              <a:ext cx="97575" cy="85750"/>
            </a:xfrm>
            <a:custGeom>
              <a:avLst/>
              <a:gdLst/>
              <a:ahLst/>
              <a:cxnLst/>
              <a:rect l="l" t="t" r="r" b="b"/>
              <a:pathLst>
                <a:path w="3903" h="3430" extrusionOk="0">
                  <a:moveTo>
                    <a:pt x="1953" y="0"/>
                  </a:moveTo>
                  <a:cubicBezTo>
                    <a:pt x="872" y="0"/>
                    <a:pt x="0" y="873"/>
                    <a:pt x="0" y="1954"/>
                  </a:cubicBezTo>
                  <a:lnTo>
                    <a:pt x="0" y="3429"/>
                  </a:lnTo>
                  <a:cubicBezTo>
                    <a:pt x="0" y="2352"/>
                    <a:pt x="872" y="1480"/>
                    <a:pt x="1953" y="1480"/>
                  </a:cubicBezTo>
                  <a:cubicBezTo>
                    <a:pt x="3030" y="1480"/>
                    <a:pt x="3902" y="2352"/>
                    <a:pt x="3902" y="3429"/>
                  </a:cubicBezTo>
                  <a:lnTo>
                    <a:pt x="3902" y="1954"/>
                  </a:lnTo>
                  <a:cubicBezTo>
                    <a:pt x="3902" y="873"/>
                    <a:pt x="3030" y="0"/>
                    <a:pt x="1953" y="0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-1610650" y="2501400"/>
              <a:ext cx="129100" cy="107700"/>
            </a:xfrm>
            <a:custGeom>
              <a:avLst/>
              <a:gdLst/>
              <a:ahLst/>
              <a:cxnLst/>
              <a:rect l="l" t="t" r="r" b="b"/>
              <a:pathLst>
                <a:path w="5164" h="4308" extrusionOk="0">
                  <a:moveTo>
                    <a:pt x="1458" y="1"/>
                  </a:moveTo>
                  <a:cubicBezTo>
                    <a:pt x="1176" y="1"/>
                    <a:pt x="894" y="34"/>
                    <a:pt x="618" y="100"/>
                  </a:cubicBezTo>
                  <a:cubicBezTo>
                    <a:pt x="464" y="139"/>
                    <a:pt x="324" y="183"/>
                    <a:pt x="198" y="226"/>
                  </a:cubicBezTo>
                  <a:cubicBezTo>
                    <a:pt x="130" y="251"/>
                    <a:pt x="65" y="276"/>
                    <a:pt x="1" y="305"/>
                  </a:cubicBezTo>
                  <a:lnTo>
                    <a:pt x="1" y="1784"/>
                  </a:lnTo>
                  <a:cubicBezTo>
                    <a:pt x="462" y="1579"/>
                    <a:pt x="958" y="1477"/>
                    <a:pt x="1454" y="1477"/>
                  </a:cubicBezTo>
                  <a:cubicBezTo>
                    <a:pt x="2460" y="1477"/>
                    <a:pt x="3467" y="1899"/>
                    <a:pt x="4183" y="2742"/>
                  </a:cubicBezTo>
                  <a:cubicBezTo>
                    <a:pt x="4574" y="3206"/>
                    <a:pt x="4826" y="3744"/>
                    <a:pt x="4944" y="4308"/>
                  </a:cubicBezTo>
                  <a:cubicBezTo>
                    <a:pt x="5163" y="3259"/>
                    <a:pt x="4912" y="2125"/>
                    <a:pt x="4183" y="1263"/>
                  </a:cubicBezTo>
                  <a:cubicBezTo>
                    <a:pt x="3466" y="420"/>
                    <a:pt x="2462" y="1"/>
                    <a:pt x="1458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-1738725" y="2371600"/>
              <a:ext cx="273575" cy="130700"/>
            </a:xfrm>
            <a:custGeom>
              <a:avLst/>
              <a:gdLst/>
              <a:ahLst/>
              <a:cxnLst/>
              <a:rect l="l" t="t" r="r" b="b"/>
              <a:pathLst>
                <a:path w="10943" h="5228" extrusionOk="0">
                  <a:moveTo>
                    <a:pt x="2474" y="1"/>
                  </a:moveTo>
                  <a:cubicBezTo>
                    <a:pt x="1727" y="1"/>
                    <a:pt x="1064" y="493"/>
                    <a:pt x="848" y="1207"/>
                  </a:cubicBezTo>
                  <a:lnTo>
                    <a:pt x="231" y="3260"/>
                  </a:lnTo>
                  <a:cubicBezTo>
                    <a:pt x="37" y="3906"/>
                    <a:pt x="1" y="4578"/>
                    <a:pt x="116" y="5227"/>
                  </a:cubicBezTo>
                  <a:cubicBezTo>
                    <a:pt x="144" y="5063"/>
                    <a:pt x="181" y="4901"/>
                    <a:pt x="231" y="4740"/>
                  </a:cubicBezTo>
                  <a:lnTo>
                    <a:pt x="848" y="2686"/>
                  </a:lnTo>
                  <a:cubicBezTo>
                    <a:pt x="1064" y="1968"/>
                    <a:pt x="1727" y="1476"/>
                    <a:pt x="2474" y="1476"/>
                  </a:cubicBezTo>
                  <a:lnTo>
                    <a:pt x="9453" y="1476"/>
                  </a:lnTo>
                  <a:cubicBezTo>
                    <a:pt x="10067" y="1476"/>
                    <a:pt x="10595" y="1850"/>
                    <a:pt x="10825" y="2380"/>
                  </a:cubicBezTo>
                  <a:cubicBezTo>
                    <a:pt x="10903" y="2097"/>
                    <a:pt x="10943" y="1799"/>
                    <a:pt x="10943" y="1490"/>
                  </a:cubicBezTo>
                  <a:cubicBezTo>
                    <a:pt x="10943" y="668"/>
                    <a:pt x="10275" y="1"/>
                    <a:pt x="9453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-1658400" y="2609175"/>
              <a:ext cx="301500" cy="257800"/>
            </a:xfrm>
            <a:custGeom>
              <a:avLst/>
              <a:gdLst/>
              <a:ahLst/>
              <a:cxnLst/>
              <a:rect l="l" t="t" r="r" b="b"/>
              <a:pathLst>
                <a:path w="12060" h="10312" extrusionOk="0">
                  <a:moveTo>
                    <a:pt x="6854" y="0"/>
                  </a:moveTo>
                  <a:lnTo>
                    <a:pt x="6854" y="0"/>
                  </a:lnTo>
                  <a:cubicBezTo>
                    <a:pt x="6732" y="578"/>
                    <a:pt x="6470" y="1131"/>
                    <a:pt x="6064" y="1598"/>
                  </a:cubicBezTo>
                  <a:cubicBezTo>
                    <a:pt x="5475" y="2275"/>
                    <a:pt x="4602" y="2569"/>
                    <a:pt x="3684" y="2569"/>
                  </a:cubicBezTo>
                  <a:cubicBezTo>
                    <a:pt x="2460" y="2569"/>
                    <a:pt x="1153" y="2048"/>
                    <a:pt x="320" y="1217"/>
                  </a:cubicBezTo>
                  <a:lnTo>
                    <a:pt x="0" y="772"/>
                  </a:lnTo>
                  <a:lnTo>
                    <a:pt x="0" y="772"/>
                  </a:lnTo>
                  <a:cubicBezTo>
                    <a:pt x="446" y="1483"/>
                    <a:pt x="1071" y="2068"/>
                    <a:pt x="1806" y="2471"/>
                  </a:cubicBezTo>
                  <a:lnTo>
                    <a:pt x="1806" y="10311"/>
                  </a:lnTo>
                  <a:lnTo>
                    <a:pt x="12059" y="10311"/>
                  </a:lnTo>
                  <a:lnTo>
                    <a:pt x="12059" y="2466"/>
                  </a:lnTo>
                  <a:cubicBezTo>
                    <a:pt x="11367" y="2844"/>
                    <a:pt x="10570" y="3059"/>
                    <a:pt x="9726" y="3059"/>
                  </a:cubicBezTo>
                  <a:lnTo>
                    <a:pt x="6082" y="3059"/>
                  </a:lnTo>
                  <a:cubicBezTo>
                    <a:pt x="6818" y="2201"/>
                    <a:pt x="7073" y="1059"/>
                    <a:pt x="6854" y="0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-1468650" y="2361725"/>
              <a:ext cx="97575" cy="87150"/>
            </a:xfrm>
            <a:custGeom>
              <a:avLst/>
              <a:gdLst/>
              <a:ahLst/>
              <a:cxnLst/>
              <a:rect l="l" t="t" r="r" b="b"/>
              <a:pathLst>
                <a:path w="3903" h="3486" extrusionOk="0">
                  <a:moveTo>
                    <a:pt x="0" y="0"/>
                  </a:moveTo>
                  <a:lnTo>
                    <a:pt x="0" y="1480"/>
                  </a:lnTo>
                  <a:cubicBezTo>
                    <a:pt x="0" y="2532"/>
                    <a:pt x="808" y="3436"/>
                    <a:pt x="1856" y="3483"/>
                  </a:cubicBezTo>
                  <a:cubicBezTo>
                    <a:pt x="1889" y="3484"/>
                    <a:pt x="1921" y="3485"/>
                    <a:pt x="1953" y="3485"/>
                  </a:cubicBezTo>
                  <a:cubicBezTo>
                    <a:pt x="3032" y="3485"/>
                    <a:pt x="3902" y="2611"/>
                    <a:pt x="3902" y="1534"/>
                  </a:cubicBezTo>
                  <a:lnTo>
                    <a:pt x="3902" y="58"/>
                  </a:lnTo>
                  <a:cubicBezTo>
                    <a:pt x="3902" y="1138"/>
                    <a:pt x="3029" y="2010"/>
                    <a:pt x="1946" y="2010"/>
                  </a:cubicBezTo>
                  <a:cubicBezTo>
                    <a:pt x="1916" y="2010"/>
                    <a:pt x="1886" y="2009"/>
                    <a:pt x="1856" y="2008"/>
                  </a:cubicBezTo>
                  <a:cubicBezTo>
                    <a:pt x="808" y="1957"/>
                    <a:pt x="0" y="1052"/>
                    <a:pt x="0" y="0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-1669075" y="2431300"/>
              <a:ext cx="203925" cy="91900"/>
            </a:xfrm>
            <a:custGeom>
              <a:avLst/>
              <a:gdLst/>
              <a:ahLst/>
              <a:cxnLst/>
              <a:rect l="l" t="t" r="r" b="b"/>
              <a:pathLst>
                <a:path w="8157" h="3676" extrusionOk="0">
                  <a:moveTo>
                    <a:pt x="8035" y="0"/>
                  </a:moveTo>
                  <a:cubicBezTo>
                    <a:pt x="7643" y="1422"/>
                    <a:pt x="6344" y="2466"/>
                    <a:pt x="4797" y="2466"/>
                  </a:cubicBezTo>
                  <a:lnTo>
                    <a:pt x="1" y="2466"/>
                  </a:lnTo>
                  <a:lnTo>
                    <a:pt x="449" y="3109"/>
                  </a:lnTo>
                  <a:lnTo>
                    <a:pt x="2338" y="3109"/>
                  </a:lnTo>
                  <a:cubicBezTo>
                    <a:pt x="2798" y="2905"/>
                    <a:pt x="3293" y="2802"/>
                    <a:pt x="3788" y="2802"/>
                  </a:cubicBezTo>
                  <a:cubicBezTo>
                    <a:pt x="4624" y="2802"/>
                    <a:pt x="5459" y="3094"/>
                    <a:pt x="6129" y="3676"/>
                  </a:cubicBezTo>
                  <a:cubicBezTo>
                    <a:pt x="7325" y="3159"/>
                    <a:pt x="8157" y="1971"/>
                    <a:pt x="8157" y="589"/>
                  </a:cubicBezTo>
                  <a:cubicBezTo>
                    <a:pt x="8157" y="377"/>
                    <a:pt x="8114" y="179"/>
                    <a:pt x="8035" y="0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-1366425" y="2374100"/>
              <a:ext cx="73150" cy="74775"/>
            </a:xfrm>
            <a:custGeom>
              <a:avLst/>
              <a:gdLst/>
              <a:ahLst/>
              <a:cxnLst/>
              <a:rect l="l" t="t" r="r" b="b"/>
              <a:pathLst>
                <a:path w="2926" h="2991" extrusionOk="0">
                  <a:moveTo>
                    <a:pt x="0" y="1"/>
                  </a:moveTo>
                  <a:lnTo>
                    <a:pt x="0" y="1480"/>
                  </a:lnTo>
                  <a:cubicBezTo>
                    <a:pt x="0" y="2259"/>
                    <a:pt x="589" y="2938"/>
                    <a:pt x="1364" y="2988"/>
                  </a:cubicBezTo>
                  <a:cubicBezTo>
                    <a:pt x="1397" y="2990"/>
                    <a:pt x="1429" y="2991"/>
                    <a:pt x="1460" y="2991"/>
                  </a:cubicBezTo>
                  <a:cubicBezTo>
                    <a:pt x="2268" y="2991"/>
                    <a:pt x="2926" y="2338"/>
                    <a:pt x="2926" y="1530"/>
                  </a:cubicBezTo>
                  <a:lnTo>
                    <a:pt x="2926" y="52"/>
                  </a:lnTo>
                  <a:cubicBezTo>
                    <a:pt x="2926" y="858"/>
                    <a:pt x="2270" y="1512"/>
                    <a:pt x="1466" y="1512"/>
                  </a:cubicBezTo>
                  <a:cubicBezTo>
                    <a:pt x="1432" y="1512"/>
                    <a:pt x="1398" y="1511"/>
                    <a:pt x="1364" y="1509"/>
                  </a:cubicBezTo>
                  <a:cubicBezTo>
                    <a:pt x="589" y="1459"/>
                    <a:pt x="0" y="780"/>
                    <a:pt x="0" y="1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-1366425" y="2267475"/>
              <a:ext cx="73150" cy="73550"/>
            </a:xfrm>
            <a:custGeom>
              <a:avLst/>
              <a:gdLst/>
              <a:ahLst/>
              <a:cxnLst/>
              <a:rect l="l" t="t" r="r" b="b"/>
              <a:pathLst>
                <a:path w="2926" h="2942" extrusionOk="0">
                  <a:moveTo>
                    <a:pt x="1461" y="1"/>
                  </a:moveTo>
                  <a:cubicBezTo>
                    <a:pt x="657" y="1"/>
                    <a:pt x="0" y="658"/>
                    <a:pt x="0" y="1465"/>
                  </a:cubicBezTo>
                  <a:lnTo>
                    <a:pt x="0" y="2941"/>
                  </a:lnTo>
                  <a:cubicBezTo>
                    <a:pt x="0" y="2133"/>
                    <a:pt x="657" y="1480"/>
                    <a:pt x="1461" y="1480"/>
                  </a:cubicBezTo>
                  <a:cubicBezTo>
                    <a:pt x="2269" y="1480"/>
                    <a:pt x="2926" y="2133"/>
                    <a:pt x="2926" y="2941"/>
                  </a:cubicBezTo>
                  <a:lnTo>
                    <a:pt x="2926" y="1465"/>
                  </a:lnTo>
                  <a:cubicBezTo>
                    <a:pt x="2926" y="658"/>
                    <a:pt x="2269" y="1"/>
                    <a:pt x="1461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-1752350" y="2065450"/>
              <a:ext cx="468350" cy="810675"/>
            </a:xfrm>
            <a:custGeom>
              <a:avLst/>
              <a:gdLst/>
              <a:ahLst/>
              <a:cxnLst/>
              <a:rect l="l" t="t" r="r" b="b"/>
              <a:pathLst>
                <a:path w="18734" h="32427" extrusionOk="0">
                  <a:moveTo>
                    <a:pt x="4972" y="741"/>
                  </a:moveTo>
                  <a:cubicBezTo>
                    <a:pt x="5844" y="741"/>
                    <a:pt x="6555" y="1447"/>
                    <a:pt x="6555" y="2320"/>
                  </a:cubicBezTo>
                  <a:lnTo>
                    <a:pt x="6555" y="11877"/>
                  </a:lnTo>
                  <a:lnTo>
                    <a:pt x="3389" y="11877"/>
                  </a:lnTo>
                  <a:lnTo>
                    <a:pt x="3389" y="11851"/>
                  </a:lnTo>
                  <a:lnTo>
                    <a:pt x="3389" y="2320"/>
                  </a:lnTo>
                  <a:cubicBezTo>
                    <a:pt x="3389" y="1447"/>
                    <a:pt x="4100" y="741"/>
                    <a:pt x="4972" y="741"/>
                  </a:cubicBezTo>
                  <a:close/>
                  <a:moveTo>
                    <a:pt x="9137" y="6689"/>
                  </a:moveTo>
                  <a:cubicBezTo>
                    <a:pt x="10009" y="6689"/>
                    <a:pt x="10720" y="7400"/>
                    <a:pt x="10720" y="8272"/>
                  </a:cubicBezTo>
                  <a:lnTo>
                    <a:pt x="10720" y="11909"/>
                  </a:lnTo>
                  <a:cubicBezTo>
                    <a:pt x="10720" y="11945"/>
                    <a:pt x="10716" y="11981"/>
                    <a:pt x="10712" y="12020"/>
                  </a:cubicBezTo>
                  <a:cubicBezTo>
                    <a:pt x="10494" y="11927"/>
                    <a:pt x="10253" y="11877"/>
                    <a:pt x="9998" y="11877"/>
                  </a:cubicBezTo>
                  <a:lnTo>
                    <a:pt x="7554" y="11877"/>
                  </a:lnTo>
                  <a:lnTo>
                    <a:pt x="7554" y="11851"/>
                  </a:lnTo>
                  <a:lnTo>
                    <a:pt x="7554" y="8272"/>
                  </a:lnTo>
                  <a:cubicBezTo>
                    <a:pt x="7554" y="7400"/>
                    <a:pt x="8265" y="6689"/>
                    <a:pt x="9137" y="6689"/>
                  </a:cubicBezTo>
                  <a:close/>
                  <a:moveTo>
                    <a:pt x="13301" y="7397"/>
                  </a:moveTo>
                  <a:cubicBezTo>
                    <a:pt x="14173" y="7397"/>
                    <a:pt x="14881" y="8108"/>
                    <a:pt x="14881" y="8980"/>
                  </a:cubicBezTo>
                  <a:lnTo>
                    <a:pt x="14881" y="11909"/>
                  </a:lnTo>
                  <a:cubicBezTo>
                    <a:pt x="14881" y="12343"/>
                    <a:pt x="14709" y="12753"/>
                    <a:pt x="14392" y="13054"/>
                  </a:cubicBezTo>
                  <a:cubicBezTo>
                    <a:pt x="14096" y="13337"/>
                    <a:pt x="13711" y="13490"/>
                    <a:pt x="13303" y="13490"/>
                  </a:cubicBezTo>
                  <a:cubicBezTo>
                    <a:pt x="13276" y="13490"/>
                    <a:pt x="13249" y="13490"/>
                    <a:pt x="13222" y="13488"/>
                  </a:cubicBezTo>
                  <a:cubicBezTo>
                    <a:pt x="12393" y="13450"/>
                    <a:pt x="11718" y="12717"/>
                    <a:pt x="11718" y="11851"/>
                  </a:cubicBezTo>
                  <a:lnTo>
                    <a:pt x="11718" y="8980"/>
                  </a:lnTo>
                  <a:cubicBezTo>
                    <a:pt x="11718" y="8108"/>
                    <a:pt x="12429" y="7397"/>
                    <a:pt x="13301" y="7397"/>
                  </a:cubicBezTo>
                  <a:close/>
                  <a:moveTo>
                    <a:pt x="16898" y="8452"/>
                  </a:moveTo>
                  <a:cubicBezTo>
                    <a:pt x="17501" y="8452"/>
                    <a:pt x="17993" y="8943"/>
                    <a:pt x="17993" y="9546"/>
                  </a:cubicBezTo>
                  <a:lnTo>
                    <a:pt x="17993" y="12398"/>
                  </a:lnTo>
                  <a:cubicBezTo>
                    <a:pt x="17993" y="12703"/>
                    <a:pt x="17871" y="12986"/>
                    <a:pt x="17645" y="13195"/>
                  </a:cubicBezTo>
                  <a:cubicBezTo>
                    <a:pt x="17439" y="13387"/>
                    <a:pt x="17174" y="13490"/>
                    <a:pt x="16894" y="13490"/>
                  </a:cubicBezTo>
                  <a:cubicBezTo>
                    <a:pt x="16872" y="13490"/>
                    <a:pt x="16849" y="13490"/>
                    <a:pt x="16826" y="13488"/>
                  </a:cubicBezTo>
                  <a:cubicBezTo>
                    <a:pt x="16256" y="13450"/>
                    <a:pt x="15807" y="12950"/>
                    <a:pt x="15807" y="12347"/>
                  </a:cubicBezTo>
                  <a:lnTo>
                    <a:pt x="15807" y="9546"/>
                  </a:lnTo>
                  <a:cubicBezTo>
                    <a:pt x="15807" y="8943"/>
                    <a:pt x="16299" y="8452"/>
                    <a:pt x="16898" y="8452"/>
                  </a:cubicBezTo>
                  <a:close/>
                  <a:moveTo>
                    <a:pt x="9998" y="12616"/>
                  </a:moveTo>
                  <a:cubicBezTo>
                    <a:pt x="10616" y="12616"/>
                    <a:pt x="11118" y="13119"/>
                    <a:pt x="11118" y="13736"/>
                  </a:cubicBezTo>
                  <a:cubicBezTo>
                    <a:pt x="11118" y="15388"/>
                    <a:pt x="9776" y="16731"/>
                    <a:pt x="8128" y="16731"/>
                  </a:cubicBezTo>
                  <a:lnTo>
                    <a:pt x="3540" y="16731"/>
                  </a:lnTo>
                  <a:cubicBezTo>
                    <a:pt x="3335" y="16731"/>
                    <a:pt x="3170" y="16896"/>
                    <a:pt x="3170" y="17100"/>
                  </a:cubicBezTo>
                  <a:cubicBezTo>
                    <a:pt x="3170" y="17301"/>
                    <a:pt x="3335" y="17470"/>
                    <a:pt x="3540" y="17470"/>
                  </a:cubicBezTo>
                  <a:lnTo>
                    <a:pt x="5127" y="17470"/>
                  </a:lnTo>
                  <a:lnTo>
                    <a:pt x="5335" y="17904"/>
                  </a:lnTo>
                  <a:cubicBezTo>
                    <a:pt x="5398" y="18036"/>
                    <a:pt x="5530" y="18113"/>
                    <a:pt x="5668" y="18113"/>
                  </a:cubicBezTo>
                  <a:cubicBezTo>
                    <a:pt x="5719" y="18113"/>
                    <a:pt x="5770" y="18103"/>
                    <a:pt x="5819" y="18081"/>
                  </a:cubicBezTo>
                  <a:cubicBezTo>
                    <a:pt x="6244" y="17892"/>
                    <a:pt x="6688" y="17801"/>
                    <a:pt x="7128" y="17801"/>
                  </a:cubicBezTo>
                  <a:cubicBezTo>
                    <a:pt x="8045" y="17801"/>
                    <a:pt x="8939" y="18199"/>
                    <a:pt x="9567" y="18942"/>
                  </a:cubicBezTo>
                  <a:cubicBezTo>
                    <a:pt x="10580" y="20134"/>
                    <a:pt x="10569" y="21922"/>
                    <a:pt x="9542" y="23103"/>
                  </a:cubicBezTo>
                  <a:cubicBezTo>
                    <a:pt x="9410" y="23257"/>
                    <a:pt x="9428" y="23491"/>
                    <a:pt x="9582" y="23623"/>
                  </a:cubicBezTo>
                  <a:cubicBezTo>
                    <a:pt x="9650" y="23685"/>
                    <a:pt x="9736" y="23716"/>
                    <a:pt x="9822" y="23716"/>
                  </a:cubicBezTo>
                  <a:cubicBezTo>
                    <a:pt x="9927" y="23716"/>
                    <a:pt x="10027" y="23673"/>
                    <a:pt x="10102" y="23587"/>
                  </a:cubicBezTo>
                  <a:cubicBezTo>
                    <a:pt x="11366" y="22134"/>
                    <a:pt x="11377" y="19933"/>
                    <a:pt x="10131" y="18464"/>
                  </a:cubicBezTo>
                  <a:cubicBezTo>
                    <a:pt x="9743" y="18005"/>
                    <a:pt x="9269" y="17653"/>
                    <a:pt x="8756" y="17416"/>
                  </a:cubicBezTo>
                  <a:cubicBezTo>
                    <a:pt x="10515" y="17115"/>
                    <a:pt x="11857" y="15582"/>
                    <a:pt x="11857" y="13736"/>
                  </a:cubicBezTo>
                  <a:lnTo>
                    <a:pt x="11857" y="13715"/>
                  </a:lnTo>
                  <a:cubicBezTo>
                    <a:pt x="12224" y="14013"/>
                    <a:pt x="12684" y="14203"/>
                    <a:pt x="13190" y="14225"/>
                  </a:cubicBezTo>
                  <a:cubicBezTo>
                    <a:pt x="13226" y="14228"/>
                    <a:pt x="13265" y="14228"/>
                    <a:pt x="13301" y="14228"/>
                  </a:cubicBezTo>
                  <a:cubicBezTo>
                    <a:pt x="13900" y="14228"/>
                    <a:pt x="14464" y="14002"/>
                    <a:pt x="14902" y="13586"/>
                  </a:cubicBezTo>
                  <a:cubicBezTo>
                    <a:pt x="15038" y="13460"/>
                    <a:pt x="15153" y="13316"/>
                    <a:pt x="15250" y="13162"/>
                  </a:cubicBezTo>
                  <a:cubicBezTo>
                    <a:pt x="15530" y="13758"/>
                    <a:pt x="16101" y="14182"/>
                    <a:pt x="16780" y="14225"/>
                  </a:cubicBezTo>
                  <a:cubicBezTo>
                    <a:pt x="16819" y="14228"/>
                    <a:pt x="16862" y="14228"/>
                    <a:pt x="16902" y="14228"/>
                  </a:cubicBezTo>
                  <a:cubicBezTo>
                    <a:pt x="17300" y="14228"/>
                    <a:pt x="17678" y="14103"/>
                    <a:pt x="17993" y="13866"/>
                  </a:cubicBezTo>
                  <a:lnTo>
                    <a:pt x="17993" y="19933"/>
                  </a:lnTo>
                  <a:cubicBezTo>
                    <a:pt x="17993" y="21580"/>
                    <a:pt x="17092" y="23099"/>
                    <a:pt x="15642" y="23892"/>
                  </a:cubicBezTo>
                  <a:cubicBezTo>
                    <a:pt x="15524" y="23957"/>
                    <a:pt x="15448" y="24079"/>
                    <a:pt x="15448" y="24215"/>
                  </a:cubicBezTo>
                  <a:lnTo>
                    <a:pt x="15448" y="31690"/>
                  </a:lnTo>
                  <a:lnTo>
                    <a:pt x="5934" y="31690"/>
                  </a:lnTo>
                  <a:lnTo>
                    <a:pt x="5934" y="24215"/>
                  </a:lnTo>
                  <a:cubicBezTo>
                    <a:pt x="5934" y="24079"/>
                    <a:pt x="5859" y="23957"/>
                    <a:pt x="5740" y="23892"/>
                  </a:cubicBezTo>
                  <a:cubicBezTo>
                    <a:pt x="5213" y="23602"/>
                    <a:pt x="4754" y="23218"/>
                    <a:pt x="4373" y="22740"/>
                  </a:cubicBezTo>
                  <a:cubicBezTo>
                    <a:pt x="4373" y="22737"/>
                    <a:pt x="4369" y="22733"/>
                    <a:pt x="4366" y="22729"/>
                  </a:cubicBezTo>
                  <a:cubicBezTo>
                    <a:pt x="4362" y="22726"/>
                    <a:pt x="4358" y="22719"/>
                    <a:pt x="4355" y="22715"/>
                  </a:cubicBezTo>
                  <a:cubicBezTo>
                    <a:pt x="4269" y="22608"/>
                    <a:pt x="4189" y="22496"/>
                    <a:pt x="4114" y="22381"/>
                  </a:cubicBezTo>
                  <a:cubicBezTo>
                    <a:pt x="4111" y="22377"/>
                    <a:pt x="4107" y="22371"/>
                    <a:pt x="4103" y="22367"/>
                  </a:cubicBezTo>
                  <a:lnTo>
                    <a:pt x="1727" y="19046"/>
                  </a:lnTo>
                  <a:cubicBezTo>
                    <a:pt x="1001" y="18066"/>
                    <a:pt x="776" y="16781"/>
                    <a:pt x="1127" y="15614"/>
                  </a:cubicBezTo>
                  <a:lnTo>
                    <a:pt x="1748" y="13561"/>
                  </a:lnTo>
                  <a:cubicBezTo>
                    <a:pt x="1917" y="12997"/>
                    <a:pt x="2431" y="12616"/>
                    <a:pt x="3019" y="12616"/>
                  </a:cubicBezTo>
                  <a:close/>
                  <a:moveTo>
                    <a:pt x="4972" y="1"/>
                  </a:moveTo>
                  <a:cubicBezTo>
                    <a:pt x="3690" y="1"/>
                    <a:pt x="2650" y="1042"/>
                    <a:pt x="2650" y="2320"/>
                  </a:cubicBezTo>
                  <a:lnTo>
                    <a:pt x="2650" y="11909"/>
                  </a:lnTo>
                  <a:cubicBezTo>
                    <a:pt x="1892" y="12042"/>
                    <a:pt x="1268" y="12588"/>
                    <a:pt x="1041" y="13349"/>
                  </a:cubicBezTo>
                  <a:lnTo>
                    <a:pt x="420" y="15398"/>
                  </a:lnTo>
                  <a:cubicBezTo>
                    <a:pt x="0" y="16792"/>
                    <a:pt x="269" y="18321"/>
                    <a:pt x="1131" y="19484"/>
                  </a:cubicBezTo>
                  <a:lnTo>
                    <a:pt x="3500" y="22790"/>
                  </a:lnTo>
                  <a:cubicBezTo>
                    <a:pt x="3583" y="22919"/>
                    <a:pt x="3672" y="23045"/>
                    <a:pt x="3770" y="23168"/>
                  </a:cubicBezTo>
                  <a:lnTo>
                    <a:pt x="3780" y="23181"/>
                  </a:lnTo>
                  <a:cubicBezTo>
                    <a:pt x="3788" y="23196"/>
                    <a:pt x="3798" y="23207"/>
                    <a:pt x="3809" y="23218"/>
                  </a:cubicBezTo>
                  <a:cubicBezTo>
                    <a:pt x="4200" y="23706"/>
                    <a:pt x="4667" y="24112"/>
                    <a:pt x="5195" y="24431"/>
                  </a:cubicBezTo>
                  <a:lnTo>
                    <a:pt x="5195" y="32060"/>
                  </a:lnTo>
                  <a:cubicBezTo>
                    <a:pt x="5195" y="32261"/>
                    <a:pt x="5360" y="32426"/>
                    <a:pt x="5564" y="32426"/>
                  </a:cubicBezTo>
                  <a:lnTo>
                    <a:pt x="15817" y="32426"/>
                  </a:lnTo>
                  <a:cubicBezTo>
                    <a:pt x="16022" y="32426"/>
                    <a:pt x="16187" y="32261"/>
                    <a:pt x="16187" y="32060"/>
                  </a:cubicBezTo>
                  <a:lnTo>
                    <a:pt x="16187" y="24431"/>
                  </a:lnTo>
                  <a:cubicBezTo>
                    <a:pt x="17764" y="23483"/>
                    <a:pt x="18733" y="21778"/>
                    <a:pt x="18733" y="19933"/>
                  </a:cubicBezTo>
                  <a:lnTo>
                    <a:pt x="18733" y="9546"/>
                  </a:lnTo>
                  <a:cubicBezTo>
                    <a:pt x="18733" y="8534"/>
                    <a:pt x="17910" y="7712"/>
                    <a:pt x="16898" y="7712"/>
                  </a:cubicBezTo>
                  <a:cubicBezTo>
                    <a:pt x="16352" y="7712"/>
                    <a:pt x="15864" y="7957"/>
                    <a:pt x="15530" y="8337"/>
                  </a:cubicBezTo>
                  <a:cubicBezTo>
                    <a:pt x="15250" y="7368"/>
                    <a:pt x="14356" y="6657"/>
                    <a:pt x="13301" y="6657"/>
                  </a:cubicBezTo>
                  <a:cubicBezTo>
                    <a:pt x="12500" y="6657"/>
                    <a:pt x="11797" y="7063"/>
                    <a:pt x="11377" y="7680"/>
                  </a:cubicBezTo>
                  <a:cubicBezTo>
                    <a:pt x="11115" y="6686"/>
                    <a:pt x="10210" y="5949"/>
                    <a:pt x="9137" y="5949"/>
                  </a:cubicBezTo>
                  <a:cubicBezTo>
                    <a:pt x="8386" y="5949"/>
                    <a:pt x="7718" y="6312"/>
                    <a:pt x="7295" y="6865"/>
                  </a:cubicBezTo>
                  <a:lnTo>
                    <a:pt x="7295" y="2320"/>
                  </a:lnTo>
                  <a:cubicBezTo>
                    <a:pt x="7295" y="1042"/>
                    <a:pt x="6254" y="1"/>
                    <a:pt x="4972" y="1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612;p26"/>
          <p:cNvGrpSpPr/>
          <p:nvPr/>
        </p:nvGrpSpPr>
        <p:grpSpPr>
          <a:xfrm>
            <a:off x="4996031" y="3245948"/>
            <a:ext cx="316041" cy="491086"/>
            <a:chOff x="-1746725" y="271175"/>
            <a:chExt cx="540425" cy="839750"/>
          </a:xfrm>
        </p:grpSpPr>
        <p:sp>
          <p:nvSpPr>
            <p:cNvPr id="613" name="Google Shape;613;p26"/>
            <p:cNvSpPr/>
            <p:nvPr/>
          </p:nvSpPr>
          <p:spPr>
            <a:xfrm>
              <a:off x="-1741125" y="280425"/>
              <a:ext cx="525600" cy="644700"/>
            </a:xfrm>
            <a:custGeom>
              <a:avLst/>
              <a:gdLst/>
              <a:ahLst/>
              <a:cxnLst/>
              <a:rect l="l" t="t" r="r" b="b"/>
              <a:pathLst>
                <a:path w="21024" h="25788" extrusionOk="0">
                  <a:moveTo>
                    <a:pt x="11796" y="0"/>
                  </a:moveTo>
                  <a:cubicBezTo>
                    <a:pt x="10719" y="0"/>
                    <a:pt x="9847" y="873"/>
                    <a:pt x="9847" y="1953"/>
                  </a:cubicBezTo>
                  <a:lnTo>
                    <a:pt x="9847" y="12748"/>
                  </a:lnTo>
                  <a:lnTo>
                    <a:pt x="9585" y="12748"/>
                  </a:lnTo>
                  <a:lnTo>
                    <a:pt x="9585" y="3231"/>
                  </a:lnTo>
                  <a:cubicBezTo>
                    <a:pt x="9585" y="2154"/>
                    <a:pt x="8713" y="1279"/>
                    <a:pt x="7636" y="1279"/>
                  </a:cubicBezTo>
                  <a:cubicBezTo>
                    <a:pt x="6555" y="1279"/>
                    <a:pt x="5683" y="2154"/>
                    <a:pt x="5683" y="3231"/>
                  </a:cubicBezTo>
                  <a:lnTo>
                    <a:pt x="5683" y="12748"/>
                  </a:lnTo>
                  <a:lnTo>
                    <a:pt x="5683" y="16073"/>
                  </a:lnTo>
                  <a:lnTo>
                    <a:pt x="5339" y="15729"/>
                  </a:lnTo>
                  <a:cubicBezTo>
                    <a:pt x="4682" y="15072"/>
                    <a:pt x="3821" y="14743"/>
                    <a:pt x="2960" y="14743"/>
                  </a:cubicBezTo>
                  <a:cubicBezTo>
                    <a:pt x="2099" y="14743"/>
                    <a:pt x="1239" y="15072"/>
                    <a:pt x="582" y="15729"/>
                  </a:cubicBezTo>
                  <a:cubicBezTo>
                    <a:pt x="0" y="16310"/>
                    <a:pt x="0" y="17254"/>
                    <a:pt x="582" y="17835"/>
                  </a:cubicBezTo>
                  <a:lnTo>
                    <a:pt x="7259" y="24513"/>
                  </a:lnTo>
                  <a:cubicBezTo>
                    <a:pt x="7589" y="24843"/>
                    <a:pt x="7966" y="25094"/>
                    <a:pt x="8371" y="25267"/>
                  </a:cubicBezTo>
                  <a:cubicBezTo>
                    <a:pt x="9029" y="25597"/>
                    <a:pt x="9771" y="25788"/>
                    <a:pt x="10562" y="25788"/>
                  </a:cubicBezTo>
                  <a:lnTo>
                    <a:pt x="16147" y="25788"/>
                  </a:lnTo>
                  <a:cubicBezTo>
                    <a:pt x="18840" y="25788"/>
                    <a:pt x="21023" y="23601"/>
                    <a:pt x="21023" y="20909"/>
                  </a:cubicBezTo>
                  <a:lnTo>
                    <a:pt x="21023" y="12748"/>
                  </a:lnTo>
                  <a:lnTo>
                    <a:pt x="21023" y="6728"/>
                  </a:lnTo>
                  <a:cubicBezTo>
                    <a:pt x="21023" y="5920"/>
                    <a:pt x="20369" y="5264"/>
                    <a:pt x="19562" y="5264"/>
                  </a:cubicBezTo>
                  <a:cubicBezTo>
                    <a:pt x="18754" y="5264"/>
                    <a:pt x="18101" y="5920"/>
                    <a:pt x="18101" y="6728"/>
                  </a:cubicBezTo>
                  <a:lnTo>
                    <a:pt x="18101" y="12748"/>
                  </a:lnTo>
                  <a:lnTo>
                    <a:pt x="17914" y="12748"/>
                  </a:lnTo>
                  <a:lnTo>
                    <a:pt x="17914" y="3831"/>
                  </a:lnTo>
                  <a:cubicBezTo>
                    <a:pt x="17914" y="2754"/>
                    <a:pt x="17042" y="1882"/>
                    <a:pt x="15961" y="1882"/>
                  </a:cubicBezTo>
                  <a:cubicBezTo>
                    <a:pt x="14884" y="1882"/>
                    <a:pt x="14011" y="2754"/>
                    <a:pt x="14011" y="3831"/>
                  </a:cubicBezTo>
                  <a:lnTo>
                    <a:pt x="14011" y="12748"/>
                  </a:lnTo>
                  <a:lnTo>
                    <a:pt x="13749" y="12748"/>
                  </a:lnTo>
                  <a:lnTo>
                    <a:pt x="13749" y="1953"/>
                  </a:lnTo>
                  <a:cubicBezTo>
                    <a:pt x="13749" y="873"/>
                    <a:pt x="12877" y="0"/>
                    <a:pt x="11796" y="0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-1535425" y="848525"/>
              <a:ext cx="256350" cy="253125"/>
            </a:xfrm>
            <a:custGeom>
              <a:avLst/>
              <a:gdLst/>
              <a:ahLst/>
              <a:cxnLst/>
              <a:rect l="l" t="t" r="r" b="b"/>
              <a:pathLst>
                <a:path w="10254" h="10125" extrusionOk="0">
                  <a:moveTo>
                    <a:pt x="5048" y="1"/>
                  </a:moveTo>
                  <a:lnTo>
                    <a:pt x="5048" y="1"/>
                  </a:lnTo>
                  <a:cubicBezTo>
                    <a:pt x="4936" y="532"/>
                    <a:pt x="4706" y="1042"/>
                    <a:pt x="4355" y="1484"/>
                  </a:cubicBezTo>
                  <a:cubicBezTo>
                    <a:pt x="3634" y="2383"/>
                    <a:pt x="2595" y="2833"/>
                    <a:pt x="1556" y="2833"/>
                  </a:cubicBezTo>
                  <a:cubicBezTo>
                    <a:pt x="1075" y="2833"/>
                    <a:pt x="593" y="2736"/>
                    <a:pt x="143" y="2543"/>
                  </a:cubicBezTo>
                  <a:cubicBezTo>
                    <a:pt x="93" y="2521"/>
                    <a:pt x="47" y="2499"/>
                    <a:pt x="0" y="2478"/>
                  </a:cubicBezTo>
                  <a:lnTo>
                    <a:pt x="0" y="10125"/>
                  </a:lnTo>
                  <a:lnTo>
                    <a:pt x="10253" y="10125"/>
                  </a:lnTo>
                  <a:lnTo>
                    <a:pt x="10253" y="2468"/>
                  </a:lnTo>
                  <a:cubicBezTo>
                    <a:pt x="9556" y="2848"/>
                    <a:pt x="8764" y="3064"/>
                    <a:pt x="7919" y="3064"/>
                  </a:cubicBezTo>
                  <a:lnTo>
                    <a:pt x="4269" y="3064"/>
                  </a:lnTo>
                  <a:cubicBezTo>
                    <a:pt x="4297" y="3028"/>
                    <a:pt x="4326" y="2995"/>
                    <a:pt x="4355" y="2963"/>
                  </a:cubicBezTo>
                  <a:cubicBezTo>
                    <a:pt x="5033" y="2116"/>
                    <a:pt x="5260" y="1017"/>
                    <a:pt x="5048" y="1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-1740675" y="649000"/>
              <a:ext cx="336825" cy="199550"/>
            </a:xfrm>
            <a:custGeom>
              <a:avLst/>
              <a:gdLst/>
              <a:ahLst/>
              <a:cxnLst/>
              <a:rect l="l" t="t" r="r" b="b"/>
              <a:pathLst>
                <a:path w="13473" h="7982" extrusionOk="0">
                  <a:moveTo>
                    <a:pt x="2942" y="0"/>
                  </a:moveTo>
                  <a:cubicBezTo>
                    <a:pt x="2081" y="0"/>
                    <a:pt x="1221" y="329"/>
                    <a:pt x="564" y="986"/>
                  </a:cubicBezTo>
                  <a:cubicBezTo>
                    <a:pt x="79" y="1470"/>
                    <a:pt x="0" y="2209"/>
                    <a:pt x="327" y="2777"/>
                  </a:cubicBezTo>
                  <a:cubicBezTo>
                    <a:pt x="388" y="2666"/>
                    <a:pt x="466" y="2558"/>
                    <a:pt x="564" y="2464"/>
                  </a:cubicBezTo>
                  <a:cubicBezTo>
                    <a:pt x="1221" y="1807"/>
                    <a:pt x="2081" y="1479"/>
                    <a:pt x="2942" y="1479"/>
                  </a:cubicBezTo>
                  <a:cubicBezTo>
                    <a:pt x="3803" y="1479"/>
                    <a:pt x="4664" y="1807"/>
                    <a:pt x="5321" y="2464"/>
                  </a:cubicBezTo>
                  <a:lnTo>
                    <a:pt x="8315" y="5455"/>
                  </a:lnTo>
                  <a:cubicBezTo>
                    <a:pt x="8776" y="5250"/>
                    <a:pt x="9272" y="5147"/>
                    <a:pt x="9768" y="5147"/>
                  </a:cubicBezTo>
                  <a:cubicBezTo>
                    <a:pt x="10792" y="5147"/>
                    <a:pt x="11818" y="5585"/>
                    <a:pt x="12536" y="6464"/>
                  </a:cubicBezTo>
                  <a:cubicBezTo>
                    <a:pt x="12906" y="6913"/>
                    <a:pt x="13143" y="7436"/>
                    <a:pt x="13258" y="7982"/>
                  </a:cubicBezTo>
                  <a:cubicBezTo>
                    <a:pt x="13473" y="6948"/>
                    <a:pt x="13233" y="5839"/>
                    <a:pt x="12536" y="4984"/>
                  </a:cubicBezTo>
                  <a:cubicBezTo>
                    <a:pt x="11818" y="4109"/>
                    <a:pt x="10793" y="3670"/>
                    <a:pt x="9769" y="3670"/>
                  </a:cubicBezTo>
                  <a:cubicBezTo>
                    <a:pt x="9272" y="3670"/>
                    <a:pt x="8776" y="3773"/>
                    <a:pt x="8315" y="3980"/>
                  </a:cubicBezTo>
                  <a:lnTo>
                    <a:pt x="5321" y="986"/>
                  </a:lnTo>
                  <a:cubicBezTo>
                    <a:pt x="4664" y="329"/>
                    <a:pt x="3803" y="0"/>
                    <a:pt x="2942" y="0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-1599050" y="312375"/>
              <a:ext cx="97575" cy="85825"/>
            </a:xfrm>
            <a:custGeom>
              <a:avLst/>
              <a:gdLst/>
              <a:ahLst/>
              <a:cxnLst/>
              <a:rect l="l" t="t" r="r" b="b"/>
              <a:pathLst>
                <a:path w="3903" h="3433" extrusionOk="0">
                  <a:moveTo>
                    <a:pt x="1953" y="1"/>
                  </a:moveTo>
                  <a:cubicBezTo>
                    <a:pt x="872" y="1"/>
                    <a:pt x="0" y="876"/>
                    <a:pt x="0" y="1953"/>
                  </a:cubicBezTo>
                  <a:lnTo>
                    <a:pt x="0" y="3432"/>
                  </a:lnTo>
                  <a:cubicBezTo>
                    <a:pt x="0" y="2352"/>
                    <a:pt x="872" y="1479"/>
                    <a:pt x="1953" y="1479"/>
                  </a:cubicBezTo>
                  <a:cubicBezTo>
                    <a:pt x="3030" y="1479"/>
                    <a:pt x="3902" y="2352"/>
                    <a:pt x="3902" y="3432"/>
                  </a:cubicBezTo>
                  <a:lnTo>
                    <a:pt x="3902" y="1953"/>
                  </a:lnTo>
                  <a:cubicBezTo>
                    <a:pt x="3902" y="876"/>
                    <a:pt x="3030" y="1"/>
                    <a:pt x="1953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-1288625" y="412000"/>
              <a:ext cx="73100" cy="73525"/>
            </a:xfrm>
            <a:custGeom>
              <a:avLst/>
              <a:gdLst/>
              <a:ahLst/>
              <a:cxnLst/>
              <a:rect l="l" t="t" r="r" b="b"/>
              <a:pathLst>
                <a:path w="2924" h="2941" extrusionOk="0">
                  <a:moveTo>
                    <a:pt x="1462" y="1"/>
                  </a:moveTo>
                  <a:cubicBezTo>
                    <a:pt x="654" y="1"/>
                    <a:pt x="1" y="657"/>
                    <a:pt x="1" y="1465"/>
                  </a:cubicBezTo>
                  <a:lnTo>
                    <a:pt x="1" y="2940"/>
                  </a:lnTo>
                  <a:cubicBezTo>
                    <a:pt x="1" y="2133"/>
                    <a:pt x="654" y="1479"/>
                    <a:pt x="1462" y="1479"/>
                  </a:cubicBezTo>
                  <a:cubicBezTo>
                    <a:pt x="2269" y="1479"/>
                    <a:pt x="2923" y="2133"/>
                    <a:pt x="2923" y="2940"/>
                  </a:cubicBezTo>
                  <a:lnTo>
                    <a:pt x="2923" y="1465"/>
                  </a:lnTo>
                  <a:cubicBezTo>
                    <a:pt x="2923" y="657"/>
                    <a:pt x="2269" y="1"/>
                    <a:pt x="1462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-1494950" y="280425"/>
              <a:ext cx="97575" cy="85750"/>
            </a:xfrm>
            <a:custGeom>
              <a:avLst/>
              <a:gdLst/>
              <a:ahLst/>
              <a:cxnLst/>
              <a:rect l="l" t="t" r="r" b="b"/>
              <a:pathLst>
                <a:path w="3903" h="3430" extrusionOk="0">
                  <a:moveTo>
                    <a:pt x="1949" y="0"/>
                  </a:moveTo>
                  <a:cubicBezTo>
                    <a:pt x="872" y="0"/>
                    <a:pt x="0" y="873"/>
                    <a:pt x="0" y="1953"/>
                  </a:cubicBezTo>
                  <a:lnTo>
                    <a:pt x="0" y="3429"/>
                  </a:lnTo>
                  <a:cubicBezTo>
                    <a:pt x="0" y="2352"/>
                    <a:pt x="872" y="1479"/>
                    <a:pt x="1949" y="1479"/>
                  </a:cubicBezTo>
                  <a:cubicBezTo>
                    <a:pt x="3030" y="1479"/>
                    <a:pt x="3902" y="2352"/>
                    <a:pt x="3902" y="3429"/>
                  </a:cubicBezTo>
                  <a:lnTo>
                    <a:pt x="3902" y="1953"/>
                  </a:lnTo>
                  <a:cubicBezTo>
                    <a:pt x="3902" y="873"/>
                    <a:pt x="3030" y="0"/>
                    <a:pt x="1949" y="0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-1390850" y="327450"/>
              <a:ext cx="97575" cy="85750"/>
            </a:xfrm>
            <a:custGeom>
              <a:avLst/>
              <a:gdLst/>
              <a:ahLst/>
              <a:cxnLst/>
              <a:rect l="l" t="t" r="r" b="b"/>
              <a:pathLst>
                <a:path w="3903" h="3430" extrusionOk="0">
                  <a:moveTo>
                    <a:pt x="1950" y="1"/>
                  </a:moveTo>
                  <a:cubicBezTo>
                    <a:pt x="873" y="1"/>
                    <a:pt x="0" y="873"/>
                    <a:pt x="0" y="1950"/>
                  </a:cubicBezTo>
                  <a:lnTo>
                    <a:pt x="0" y="3429"/>
                  </a:lnTo>
                  <a:cubicBezTo>
                    <a:pt x="0" y="2352"/>
                    <a:pt x="873" y="1476"/>
                    <a:pt x="1950" y="1476"/>
                  </a:cubicBezTo>
                  <a:cubicBezTo>
                    <a:pt x="3031" y="1476"/>
                    <a:pt x="3903" y="2352"/>
                    <a:pt x="3903" y="3429"/>
                  </a:cubicBezTo>
                  <a:lnTo>
                    <a:pt x="3903" y="1950"/>
                  </a:lnTo>
                  <a:cubicBezTo>
                    <a:pt x="3903" y="873"/>
                    <a:pt x="3031" y="1"/>
                    <a:pt x="1950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-1746725" y="271175"/>
              <a:ext cx="540425" cy="839750"/>
            </a:xfrm>
            <a:custGeom>
              <a:avLst/>
              <a:gdLst/>
              <a:ahLst/>
              <a:cxnLst/>
              <a:rect l="l" t="t" r="r" b="b"/>
              <a:pathLst>
                <a:path w="21617" h="33590" extrusionOk="0">
                  <a:moveTo>
                    <a:pt x="12020" y="741"/>
                  </a:moveTo>
                  <a:cubicBezTo>
                    <a:pt x="12896" y="741"/>
                    <a:pt x="13604" y="1451"/>
                    <a:pt x="13604" y="2323"/>
                  </a:cubicBezTo>
                  <a:lnTo>
                    <a:pt x="13604" y="13118"/>
                  </a:lnTo>
                  <a:cubicBezTo>
                    <a:pt x="13604" y="13323"/>
                    <a:pt x="13769" y="13488"/>
                    <a:pt x="13973" y="13488"/>
                  </a:cubicBezTo>
                  <a:lnTo>
                    <a:pt x="14235" y="13488"/>
                  </a:lnTo>
                  <a:cubicBezTo>
                    <a:pt x="14437" y="13488"/>
                    <a:pt x="14605" y="13323"/>
                    <a:pt x="14605" y="13118"/>
                  </a:cubicBezTo>
                  <a:lnTo>
                    <a:pt x="14605" y="4201"/>
                  </a:lnTo>
                  <a:cubicBezTo>
                    <a:pt x="14605" y="3329"/>
                    <a:pt x="15312" y="2618"/>
                    <a:pt x="16185" y="2618"/>
                  </a:cubicBezTo>
                  <a:cubicBezTo>
                    <a:pt x="17057" y="2618"/>
                    <a:pt x="17768" y="3329"/>
                    <a:pt x="17768" y="4201"/>
                  </a:cubicBezTo>
                  <a:lnTo>
                    <a:pt x="17768" y="13118"/>
                  </a:lnTo>
                  <a:cubicBezTo>
                    <a:pt x="17768" y="13323"/>
                    <a:pt x="17933" y="13488"/>
                    <a:pt x="18138" y="13488"/>
                  </a:cubicBezTo>
                  <a:lnTo>
                    <a:pt x="18325" y="13488"/>
                  </a:lnTo>
                  <a:cubicBezTo>
                    <a:pt x="18530" y="13488"/>
                    <a:pt x="18694" y="13323"/>
                    <a:pt x="18694" y="13118"/>
                  </a:cubicBezTo>
                  <a:lnTo>
                    <a:pt x="18694" y="7098"/>
                  </a:lnTo>
                  <a:cubicBezTo>
                    <a:pt x="18694" y="6495"/>
                    <a:pt x="19183" y="6003"/>
                    <a:pt x="19786" y="6003"/>
                  </a:cubicBezTo>
                  <a:cubicBezTo>
                    <a:pt x="20389" y="6003"/>
                    <a:pt x="20877" y="6495"/>
                    <a:pt x="20877" y="7098"/>
                  </a:cubicBezTo>
                  <a:lnTo>
                    <a:pt x="20877" y="21279"/>
                  </a:lnTo>
                  <a:cubicBezTo>
                    <a:pt x="20877" y="22930"/>
                    <a:pt x="19976" y="24445"/>
                    <a:pt x="18525" y="25238"/>
                  </a:cubicBezTo>
                  <a:cubicBezTo>
                    <a:pt x="18407" y="25303"/>
                    <a:pt x="18336" y="25429"/>
                    <a:pt x="18336" y="25562"/>
                  </a:cubicBezTo>
                  <a:lnTo>
                    <a:pt x="18336" y="32849"/>
                  </a:lnTo>
                  <a:lnTo>
                    <a:pt x="8822" y="32849"/>
                  </a:lnTo>
                  <a:lnTo>
                    <a:pt x="8822" y="25562"/>
                  </a:lnTo>
                  <a:cubicBezTo>
                    <a:pt x="8822" y="25429"/>
                    <a:pt x="8746" y="25303"/>
                    <a:pt x="8628" y="25238"/>
                  </a:cubicBezTo>
                  <a:cubicBezTo>
                    <a:pt x="8308" y="25063"/>
                    <a:pt x="8007" y="24851"/>
                    <a:pt x="7738" y="24603"/>
                  </a:cubicBezTo>
                  <a:cubicBezTo>
                    <a:pt x="7720" y="24585"/>
                    <a:pt x="7702" y="24574"/>
                    <a:pt x="7684" y="24564"/>
                  </a:cubicBezTo>
                  <a:lnTo>
                    <a:pt x="1068" y="17943"/>
                  </a:lnTo>
                  <a:cubicBezTo>
                    <a:pt x="856" y="17731"/>
                    <a:pt x="738" y="17451"/>
                    <a:pt x="738" y="17150"/>
                  </a:cubicBezTo>
                  <a:cubicBezTo>
                    <a:pt x="738" y="16853"/>
                    <a:pt x="856" y="16572"/>
                    <a:pt x="1068" y="16361"/>
                  </a:cubicBezTo>
                  <a:cubicBezTo>
                    <a:pt x="1651" y="15777"/>
                    <a:pt x="2417" y="15486"/>
                    <a:pt x="3184" y="15486"/>
                  </a:cubicBezTo>
                  <a:cubicBezTo>
                    <a:pt x="3950" y="15486"/>
                    <a:pt x="4716" y="15777"/>
                    <a:pt x="5300" y="16361"/>
                  </a:cubicBezTo>
                  <a:lnTo>
                    <a:pt x="5644" y="16705"/>
                  </a:lnTo>
                  <a:lnTo>
                    <a:pt x="8294" y="19355"/>
                  </a:lnTo>
                  <a:cubicBezTo>
                    <a:pt x="8364" y="19425"/>
                    <a:pt x="8459" y="19461"/>
                    <a:pt x="8554" y="19461"/>
                  </a:cubicBezTo>
                  <a:cubicBezTo>
                    <a:pt x="8605" y="19461"/>
                    <a:pt x="8656" y="19451"/>
                    <a:pt x="8703" y="19430"/>
                  </a:cubicBezTo>
                  <a:cubicBezTo>
                    <a:pt x="9120" y="19244"/>
                    <a:pt x="9561" y="19155"/>
                    <a:pt x="9998" y="19155"/>
                  </a:cubicBezTo>
                  <a:cubicBezTo>
                    <a:pt x="10941" y="19155"/>
                    <a:pt x="11865" y="19571"/>
                    <a:pt x="12491" y="20334"/>
                  </a:cubicBezTo>
                  <a:cubicBezTo>
                    <a:pt x="13442" y="21491"/>
                    <a:pt x="13453" y="23178"/>
                    <a:pt x="12516" y="24348"/>
                  </a:cubicBezTo>
                  <a:cubicBezTo>
                    <a:pt x="12391" y="24506"/>
                    <a:pt x="12416" y="24740"/>
                    <a:pt x="12573" y="24865"/>
                  </a:cubicBezTo>
                  <a:cubicBezTo>
                    <a:pt x="12643" y="24921"/>
                    <a:pt x="12724" y="24948"/>
                    <a:pt x="12805" y="24948"/>
                  </a:cubicBezTo>
                  <a:cubicBezTo>
                    <a:pt x="12913" y="24948"/>
                    <a:pt x="13020" y="24900"/>
                    <a:pt x="13094" y="24808"/>
                  </a:cubicBezTo>
                  <a:cubicBezTo>
                    <a:pt x="14247" y="23371"/>
                    <a:pt x="14232" y="21290"/>
                    <a:pt x="13065" y="19864"/>
                  </a:cubicBezTo>
                  <a:cubicBezTo>
                    <a:pt x="12295" y="18926"/>
                    <a:pt x="11158" y="18416"/>
                    <a:pt x="9999" y="18416"/>
                  </a:cubicBezTo>
                  <a:cubicBezTo>
                    <a:pt x="9543" y="18416"/>
                    <a:pt x="9084" y="18495"/>
                    <a:pt x="8643" y="18658"/>
                  </a:cubicBezTo>
                  <a:lnTo>
                    <a:pt x="6277" y="16288"/>
                  </a:lnTo>
                  <a:lnTo>
                    <a:pt x="6277" y="3601"/>
                  </a:lnTo>
                  <a:cubicBezTo>
                    <a:pt x="6277" y="2729"/>
                    <a:pt x="6988" y="2018"/>
                    <a:pt x="7860" y="2018"/>
                  </a:cubicBezTo>
                  <a:cubicBezTo>
                    <a:pt x="8732" y="2018"/>
                    <a:pt x="9440" y="2729"/>
                    <a:pt x="9440" y="3601"/>
                  </a:cubicBezTo>
                  <a:lnTo>
                    <a:pt x="9440" y="13118"/>
                  </a:lnTo>
                  <a:cubicBezTo>
                    <a:pt x="9440" y="13323"/>
                    <a:pt x="9604" y="13488"/>
                    <a:pt x="9809" y="13488"/>
                  </a:cubicBezTo>
                  <a:lnTo>
                    <a:pt x="10071" y="13488"/>
                  </a:lnTo>
                  <a:cubicBezTo>
                    <a:pt x="10275" y="13488"/>
                    <a:pt x="10441" y="13323"/>
                    <a:pt x="10441" y="13118"/>
                  </a:cubicBezTo>
                  <a:lnTo>
                    <a:pt x="10441" y="2323"/>
                  </a:lnTo>
                  <a:cubicBezTo>
                    <a:pt x="10441" y="1451"/>
                    <a:pt x="11148" y="741"/>
                    <a:pt x="12020" y="741"/>
                  </a:cubicBezTo>
                  <a:close/>
                  <a:moveTo>
                    <a:pt x="12020" y="0"/>
                  </a:moveTo>
                  <a:cubicBezTo>
                    <a:pt x="10786" y="0"/>
                    <a:pt x="9770" y="973"/>
                    <a:pt x="9705" y="2194"/>
                  </a:cubicBezTo>
                  <a:cubicBezTo>
                    <a:pt x="9281" y="1637"/>
                    <a:pt x="8610" y="1279"/>
                    <a:pt x="7860" y="1279"/>
                  </a:cubicBezTo>
                  <a:cubicBezTo>
                    <a:pt x="6578" y="1279"/>
                    <a:pt x="5537" y="2323"/>
                    <a:pt x="5537" y="3601"/>
                  </a:cubicBezTo>
                  <a:lnTo>
                    <a:pt x="5537" y="15577"/>
                  </a:lnTo>
                  <a:cubicBezTo>
                    <a:pt x="4854" y="15022"/>
                    <a:pt x="4019" y="14744"/>
                    <a:pt x="3183" y="14744"/>
                  </a:cubicBezTo>
                  <a:cubicBezTo>
                    <a:pt x="2228" y="14744"/>
                    <a:pt x="1272" y="15108"/>
                    <a:pt x="544" y="15836"/>
                  </a:cubicBezTo>
                  <a:cubicBezTo>
                    <a:pt x="191" y="16188"/>
                    <a:pt x="1" y="16654"/>
                    <a:pt x="1" y="17150"/>
                  </a:cubicBezTo>
                  <a:cubicBezTo>
                    <a:pt x="1" y="17649"/>
                    <a:pt x="191" y="18116"/>
                    <a:pt x="544" y="18468"/>
                  </a:cubicBezTo>
                  <a:lnTo>
                    <a:pt x="7221" y="25141"/>
                  </a:lnTo>
                  <a:cubicBezTo>
                    <a:pt x="7246" y="25167"/>
                    <a:pt x="7275" y="25188"/>
                    <a:pt x="7303" y="25202"/>
                  </a:cubicBezTo>
                  <a:cubicBezTo>
                    <a:pt x="7548" y="25418"/>
                    <a:pt x="7806" y="25612"/>
                    <a:pt x="8083" y="25777"/>
                  </a:cubicBezTo>
                  <a:lnTo>
                    <a:pt x="8083" y="33219"/>
                  </a:lnTo>
                  <a:cubicBezTo>
                    <a:pt x="8083" y="33424"/>
                    <a:pt x="8247" y="33589"/>
                    <a:pt x="8452" y="33589"/>
                  </a:cubicBezTo>
                  <a:lnTo>
                    <a:pt x="18705" y="33589"/>
                  </a:lnTo>
                  <a:cubicBezTo>
                    <a:pt x="18906" y="33589"/>
                    <a:pt x="19075" y="33424"/>
                    <a:pt x="19075" y="33219"/>
                  </a:cubicBezTo>
                  <a:lnTo>
                    <a:pt x="19075" y="25777"/>
                  </a:lnTo>
                  <a:cubicBezTo>
                    <a:pt x="20647" y="24829"/>
                    <a:pt x="21617" y="23124"/>
                    <a:pt x="21617" y="21279"/>
                  </a:cubicBezTo>
                  <a:lnTo>
                    <a:pt x="21617" y="7098"/>
                  </a:lnTo>
                  <a:cubicBezTo>
                    <a:pt x="21617" y="6086"/>
                    <a:pt x="20795" y="5264"/>
                    <a:pt x="19786" y="5264"/>
                  </a:cubicBezTo>
                  <a:cubicBezTo>
                    <a:pt x="19290" y="5264"/>
                    <a:pt x="18838" y="5465"/>
                    <a:pt x="18508" y="5784"/>
                  </a:cubicBezTo>
                  <a:lnTo>
                    <a:pt x="18508" y="4201"/>
                  </a:lnTo>
                  <a:cubicBezTo>
                    <a:pt x="18508" y="2923"/>
                    <a:pt x="17466" y="1882"/>
                    <a:pt x="16185" y="1882"/>
                  </a:cubicBezTo>
                  <a:cubicBezTo>
                    <a:pt x="15435" y="1882"/>
                    <a:pt x="14767" y="2237"/>
                    <a:pt x="14343" y="2790"/>
                  </a:cubicBezTo>
                  <a:lnTo>
                    <a:pt x="14343" y="2323"/>
                  </a:lnTo>
                  <a:cubicBezTo>
                    <a:pt x="14343" y="1042"/>
                    <a:pt x="13302" y="0"/>
                    <a:pt x="12020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26"/>
          <p:cNvGrpSpPr/>
          <p:nvPr/>
        </p:nvGrpSpPr>
        <p:grpSpPr>
          <a:xfrm>
            <a:off x="4945951" y="1387677"/>
            <a:ext cx="316084" cy="493761"/>
            <a:chOff x="317725" y="2031800"/>
            <a:chExt cx="540500" cy="844325"/>
          </a:xfrm>
        </p:grpSpPr>
        <p:sp>
          <p:nvSpPr>
            <p:cNvPr id="622" name="Google Shape;622;p26"/>
            <p:cNvSpPr/>
            <p:nvPr/>
          </p:nvSpPr>
          <p:spPr>
            <a:xfrm>
              <a:off x="323275" y="2041050"/>
              <a:ext cx="525700" cy="644625"/>
            </a:xfrm>
            <a:custGeom>
              <a:avLst/>
              <a:gdLst/>
              <a:ahLst/>
              <a:cxnLst/>
              <a:rect l="l" t="t" r="r" b="b"/>
              <a:pathLst>
                <a:path w="21028" h="25785" extrusionOk="0">
                  <a:moveTo>
                    <a:pt x="11801" y="1"/>
                  </a:moveTo>
                  <a:cubicBezTo>
                    <a:pt x="10724" y="1"/>
                    <a:pt x="9852" y="873"/>
                    <a:pt x="9852" y="1950"/>
                  </a:cubicBezTo>
                  <a:lnTo>
                    <a:pt x="9852" y="12749"/>
                  </a:lnTo>
                  <a:lnTo>
                    <a:pt x="9590" y="12749"/>
                  </a:lnTo>
                  <a:lnTo>
                    <a:pt x="9590" y="3232"/>
                  </a:lnTo>
                  <a:cubicBezTo>
                    <a:pt x="9590" y="2155"/>
                    <a:pt x="8717" y="1278"/>
                    <a:pt x="7637" y="1278"/>
                  </a:cubicBezTo>
                  <a:cubicBezTo>
                    <a:pt x="6560" y="1278"/>
                    <a:pt x="5687" y="2155"/>
                    <a:pt x="5687" y="3232"/>
                  </a:cubicBezTo>
                  <a:lnTo>
                    <a:pt x="5687" y="12749"/>
                  </a:lnTo>
                  <a:lnTo>
                    <a:pt x="5687" y="16073"/>
                  </a:lnTo>
                  <a:lnTo>
                    <a:pt x="5339" y="15728"/>
                  </a:lnTo>
                  <a:cubicBezTo>
                    <a:pt x="4682" y="15071"/>
                    <a:pt x="3821" y="14743"/>
                    <a:pt x="2961" y="14743"/>
                  </a:cubicBezTo>
                  <a:cubicBezTo>
                    <a:pt x="2100" y="14743"/>
                    <a:pt x="1239" y="15071"/>
                    <a:pt x="582" y="15728"/>
                  </a:cubicBezTo>
                  <a:cubicBezTo>
                    <a:pt x="1" y="16310"/>
                    <a:pt x="1" y="17254"/>
                    <a:pt x="582" y="17836"/>
                  </a:cubicBezTo>
                  <a:lnTo>
                    <a:pt x="7259" y="24510"/>
                  </a:lnTo>
                  <a:cubicBezTo>
                    <a:pt x="7594" y="24843"/>
                    <a:pt x="7975" y="25095"/>
                    <a:pt x="8380" y="25271"/>
                  </a:cubicBezTo>
                  <a:cubicBezTo>
                    <a:pt x="9037" y="25601"/>
                    <a:pt x="9780" y="25784"/>
                    <a:pt x="10563" y="25784"/>
                  </a:cubicBezTo>
                  <a:lnTo>
                    <a:pt x="16149" y="25784"/>
                  </a:lnTo>
                  <a:cubicBezTo>
                    <a:pt x="18845" y="25784"/>
                    <a:pt x="21028" y="23602"/>
                    <a:pt x="21028" y="20909"/>
                  </a:cubicBezTo>
                  <a:lnTo>
                    <a:pt x="21028" y="12749"/>
                  </a:lnTo>
                  <a:lnTo>
                    <a:pt x="21028" y="10522"/>
                  </a:lnTo>
                  <a:cubicBezTo>
                    <a:pt x="21028" y="9715"/>
                    <a:pt x="20374" y="9062"/>
                    <a:pt x="19567" y="9062"/>
                  </a:cubicBezTo>
                  <a:cubicBezTo>
                    <a:pt x="18758" y="9062"/>
                    <a:pt x="18105" y="9715"/>
                    <a:pt x="18105" y="10522"/>
                  </a:cubicBezTo>
                  <a:lnTo>
                    <a:pt x="18105" y="12749"/>
                  </a:lnTo>
                  <a:lnTo>
                    <a:pt x="17918" y="12749"/>
                  </a:lnTo>
                  <a:lnTo>
                    <a:pt x="17918" y="9238"/>
                  </a:lnTo>
                  <a:cubicBezTo>
                    <a:pt x="17918" y="8161"/>
                    <a:pt x="17043" y="7288"/>
                    <a:pt x="15966" y="7288"/>
                  </a:cubicBezTo>
                  <a:cubicBezTo>
                    <a:pt x="14889" y="7288"/>
                    <a:pt x="14013" y="8161"/>
                    <a:pt x="14013" y="9238"/>
                  </a:cubicBezTo>
                  <a:lnTo>
                    <a:pt x="14013" y="12749"/>
                  </a:lnTo>
                  <a:lnTo>
                    <a:pt x="13754" y="12749"/>
                  </a:lnTo>
                  <a:lnTo>
                    <a:pt x="13754" y="1950"/>
                  </a:lnTo>
                  <a:cubicBezTo>
                    <a:pt x="13754" y="873"/>
                    <a:pt x="12881" y="1"/>
                    <a:pt x="11801" y="1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775900" y="2267600"/>
              <a:ext cx="73075" cy="73500"/>
            </a:xfrm>
            <a:custGeom>
              <a:avLst/>
              <a:gdLst/>
              <a:ahLst/>
              <a:cxnLst/>
              <a:rect l="l" t="t" r="r" b="b"/>
              <a:pathLst>
                <a:path w="2923" h="2940" extrusionOk="0">
                  <a:moveTo>
                    <a:pt x="1462" y="0"/>
                  </a:moveTo>
                  <a:cubicBezTo>
                    <a:pt x="653" y="0"/>
                    <a:pt x="0" y="653"/>
                    <a:pt x="0" y="1460"/>
                  </a:cubicBezTo>
                  <a:lnTo>
                    <a:pt x="0" y="2940"/>
                  </a:lnTo>
                  <a:cubicBezTo>
                    <a:pt x="0" y="2133"/>
                    <a:pt x="653" y="1475"/>
                    <a:pt x="1462" y="1475"/>
                  </a:cubicBezTo>
                  <a:cubicBezTo>
                    <a:pt x="2269" y="1475"/>
                    <a:pt x="2923" y="2133"/>
                    <a:pt x="2923" y="2940"/>
                  </a:cubicBezTo>
                  <a:lnTo>
                    <a:pt x="2923" y="1460"/>
                  </a:lnTo>
                  <a:cubicBezTo>
                    <a:pt x="2923" y="653"/>
                    <a:pt x="2269" y="0"/>
                    <a:pt x="1462" y="0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528975" y="2609175"/>
              <a:ext cx="256350" cy="257800"/>
            </a:xfrm>
            <a:custGeom>
              <a:avLst/>
              <a:gdLst/>
              <a:ahLst/>
              <a:cxnLst/>
              <a:rect l="l" t="t" r="r" b="b"/>
              <a:pathLst>
                <a:path w="10254" h="10312" extrusionOk="0">
                  <a:moveTo>
                    <a:pt x="5049" y="0"/>
                  </a:moveTo>
                  <a:lnTo>
                    <a:pt x="5049" y="0"/>
                  </a:lnTo>
                  <a:cubicBezTo>
                    <a:pt x="4938" y="532"/>
                    <a:pt x="4711" y="1041"/>
                    <a:pt x="4356" y="1483"/>
                  </a:cubicBezTo>
                  <a:cubicBezTo>
                    <a:pt x="3635" y="2382"/>
                    <a:pt x="2597" y="2831"/>
                    <a:pt x="1559" y="2831"/>
                  </a:cubicBezTo>
                  <a:cubicBezTo>
                    <a:pt x="1084" y="2831"/>
                    <a:pt x="608" y="2737"/>
                    <a:pt x="163" y="2549"/>
                  </a:cubicBezTo>
                  <a:cubicBezTo>
                    <a:pt x="108" y="2521"/>
                    <a:pt x="55" y="2496"/>
                    <a:pt x="1" y="2466"/>
                  </a:cubicBezTo>
                  <a:lnTo>
                    <a:pt x="1" y="10311"/>
                  </a:lnTo>
                  <a:lnTo>
                    <a:pt x="10254" y="10311"/>
                  </a:lnTo>
                  <a:lnTo>
                    <a:pt x="10254" y="2466"/>
                  </a:lnTo>
                  <a:cubicBezTo>
                    <a:pt x="9561" y="2847"/>
                    <a:pt x="8768" y="3059"/>
                    <a:pt x="7921" y="3059"/>
                  </a:cubicBezTo>
                  <a:lnTo>
                    <a:pt x="4270" y="3059"/>
                  </a:lnTo>
                  <a:cubicBezTo>
                    <a:pt x="4298" y="3026"/>
                    <a:pt x="4327" y="2994"/>
                    <a:pt x="4356" y="2958"/>
                  </a:cubicBezTo>
                  <a:cubicBezTo>
                    <a:pt x="5034" y="2111"/>
                    <a:pt x="5264" y="1016"/>
                    <a:pt x="5049" y="0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673575" y="2360100"/>
              <a:ext cx="97675" cy="87150"/>
            </a:xfrm>
            <a:custGeom>
              <a:avLst/>
              <a:gdLst/>
              <a:ahLst/>
              <a:cxnLst/>
              <a:rect l="l" t="t" r="r" b="b"/>
              <a:pathLst>
                <a:path w="3907" h="3486" extrusionOk="0">
                  <a:moveTo>
                    <a:pt x="1" y="1"/>
                  </a:moveTo>
                  <a:lnTo>
                    <a:pt x="1" y="1477"/>
                  </a:lnTo>
                  <a:cubicBezTo>
                    <a:pt x="1" y="2529"/>
                    <a:pt x="808" y="3433"/>
                    <a:pt x="1860" y="3483"/>
                  </a:cubicBezTo>
                  <a:cubicBezTo>
                    <a:pt x="1892" y="3485"/>
                    <a:pt x="1925" y="3486"/>
                    <a:pt x="1957" y="3486"/>
                  </a:cubicBezTo>
                  <a:cubicBezTo>
                    <a:pt x="3033" y="3486"/>
                    <a:pt x="3906" y="2611"/>
                    <a:pt x="3906" y="1534"/>
                  </a:cubicBezTo>
                  <a:lnTo>
                    <a:pt x="3906" y="55"/>
                  </a:lnTo>
                  <a:cubicBezTo>
                    <a:pt x="3906" y="1132"/>
                    <a:pt x="3033" y="2006"/>
                    <a:pt x="1957" y="2006"/>
                  </a:cubicBezTo>
                  <a:cubicBezTo>
                    <a:pt x="1925" y="2006"/>
                    <a:pt x="1892" y="2005"/>
                    <a:pt x="1860" y="2004"/>
                  </a:cubicBezTo>
                  <a:cubicBezTo>
                    <a:pt x="808" y="1954"/>
                    <a:pt x="1" y="1053"/>
                    <a:pt x="1" y="1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775900" y="2370800"/>
              <a:ext cx="73075" cy="74775"/>
            </a:xfrm>
            <a:custGeom>
              <a:avLst/>
              <a:gdLst/>
              <a:ahLst/>
              <a:cxnLst/>
              <a:rect l="l" t="t" r="r" b="b"/>
              <a:pathLst>
                <a:path w="2923" h="2991" extrusionOk="0">
                  <a:moveTo>
                    <a:pt x="0" y="0"/>
                  </a:moveTo>
                  <a:lnTo>
                    <a:pt x="0" y="1476"/>
                  </a:lnTo>
                  <a:cubicBezTo>
                    <a:pt x="0" y="2255"/>
                    <a:pt x="585" y="2937"/>
                    <a:pt x="1364" y="2987"/>
                  </a:cubicBezTo>
                  <a:cubicBezTo>
                    <a:pt x="1396" y="2989"/>
                    <a:pt x="1427" y="2990"/>
                    <a:pt x="1459" y="2990"/>
                  </a:cubicBezTo>
                  <a:cubicBezTo>
                    <a:pt x="2267" y="2990"/>
                    <a:pt x="2923" y="2335"/>
                    <a:pt x="2923" y="1526"/>
                  </a:cubicBezTo>
                  <a:lnTo>
                    <a:pt x="2923" y="51"/>
                  </a:lnTo>
                  <a:cubicBezTo>
                    <a:pt x="2923" y="859"/>
                    <a:pt x="2268" y="1511"/>
                    <a:pt x="1460" y="1511"/>
                  </a:cubicBezTo>
                  <a:cubicBezTo>
                    <a:pt x="1429" y="1511"/>
                    <a:pt x="1396" y="1510"/>
                    <a:pt x="1364" y="1508"/>
                  </a:cubicBezTo>
                  <a:cubicBezTo>
                    <a:pt x="585" y="1458"/>
                    <a:pt x="0" y="779"/>
                    <a:pt x="0" y="0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323725" y="2409600"/>
              <a:ext cx="336875" cy="199600"/>
            </a:xfrm>
            <a:custGeom>
              <a:avLst/>
              <a:gdLst/>
              <a:ahLst/>
              <a:cxnLst/>
              <a:rect l="l" t="t" r="r" b="b"/>
              <a:pathLst>
                <a:path w="13475" h="7984" extrusionOk="0">
                  <a:moveTo>
                    <a:pt x="2943" y="1"/>
                  </a:moveTo>
                  <a:cubicBezTo>
                    <a:pt x="2082" y="1"/>
                    <a:pt x="1221" y="329"/>
                    <a:pt x="564" y="986"/>
                  </a:cubicBezTo>
                  <a:cubicBezTo>
                    <a:pt x="80" y="1471"/>
                    <a:pt x="1" y="2211"/>
                    <a:pt x="327" y="2778"/>
                  </a:cubicBezTo>
                  <a:cubicBezTo>
                    <a:pt x="392" y="2666"/>
                    <a:pt x="471" y="2559"/>
                    <a:pt x="564" y="2462"/>
                  </a:cubicBezTo>
                  <a:cubicBezTo>
                    <a:pt x="1221" y="1807"/>
                    <a:pt x="2082" y="1479"/>
                    <a:pt x="2943" y="1479"/>
                  </a:cubicBezTo>
                  <a:cubicBezTo>
                    <a:pt x="3803" y="1479"/>
                    <a:pt x="4664" y="1807"/>
                    <a:pt x="5321" y="2462"/>
                  </a:cubicBezTo>
                  <a:lnTo>
                    <a:pt x="8315" y="5456"/>
                  </a:lnTo>
                  <a:cubicBezTo>
                    <a:pt x="8776" y="5251"/>
                    <a:pt x="9273" y="5148"/>
                    <a:pt x="9769" y="5148"/>
                  </a:cubicBezTo>
                  <a:cubicBezTo>
                    <a:pt x="10794" y="5148"/>
                    <a:pt x="11819" y="5587"/>
                    <a:pt x="12537" y="6464"/>
                  </a:cubicBezTo>
                  <a:cubicBezTo>
                    <a:pt x="12906" y="6913"/>
                    <a:pt x="13143" y="7438"/>
                    <a:pt x="13259" y="7983"/>
                  </a:cubicBezTo>
                  <a:cubicBezTo>
                    <a:pt x="13474" y="6949"/>
                    <a:pt x="13237" y="5836"/>
                    <a:pt x="12537" y="4986"/>
                  </a:cubicBezTo>
                  <a:cubicBezTo>
                    <a:pt x="11819" y="4110"/>
                    <a:pt x="10794" y="3671"/>
                    <a:pt x="9770" y="3671"/>
                  </a:cubicBezTo>
                  <a:cubicBezTo>
                    <a:pt x="9273" y="3671"/>
                    <a:pt x="8777" y="3774"/>
                    <a:pt x="8315" y="3980"/>
                  </a:cubicBezTo>
                  <a:lnTo>
                    <a:pt x="5321" y="986"/>
                  </a:lnTo>
                  <a:cubicBezTo>
                    <a:pt x="4664" y="329"/>
                    <a:pt x="3803" y="1"/>
                    <a:pt x="2943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673575" y="2223250"/>
              <a:ext cx="97675" cy="85725"/>
            </a:xfrm>
            <a:custGeom>
              <a:avLst/>
              <a:gdLst/>
              <a:ahLst/>
              <a:cxnLst/>
              <a:rect l="l" t="t" r="r" b="b"/>
              <a:pathLst>
                <a:path w="3907" h="3429" extrusionOk="0">
                  <a:moveTo>
                    <a:pt x="1954" y="0"/>
                  </a:moveTo>
                  <a:cubicBezTo>
                    <a:pt x="877" y="0"/>
                    <a:pt x="1" y="873"/>
                    <a:pt x="1" y="1950"/>
                  </a:cubicBezTo>
                  <a:lnTo>
                    <a:pt x="1" y="3428"/>
                  </a:lnTo>
                  <a:cubicBezTo>
                    <a:pt x="1" y="2351"/>
                    <a:pt x="877" y="1476"/>
                    <a:pt x="1954" y="1476"/>
                  </a:cubicBezTo>
                  <a:cubicBezTo>
                    <a:pt x="3031" y="1476"/>
                    <a:pt x="3906" y="2351"/>
                    <a:pt x="3906" y="3428"/>
                  </a:cubicBezTo>
                  <a:lnTo>
                    <a:pt x="3906" y="1950"/>
                  </a:lnTo>
                  <a:cubicBezTo>
                    <a:pt x="3906" y="873"/>
                    <a:pt x="3031" y="0"/>
                    <a:pt x="1954" y="0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317725" y="2031800"/>
              <a:ext cx="540500" cy="844325"/>
            </a:xfrm>
            <a:custGeom>
              <a:avLst/>
              <a:gdLst/>
              <a:ahLst/>
              <a:cxnLst/>
              <a:rect l="l" t="t" r="r" b="b"/>
              <a:pathLst>
                <a:path w="21620" h="33773" extrusionOk="0">
                  <a:moveTo>
                    <a:pt x="19789" y="9802"/>
                  </a:moveTo>
                  <a:cubicBezTo>
                    <a:pt x="20392" y="9802"/>
                    <a:pt x="20879" y="10289"/>
                    <a:pt x="20879" y="10892"/>
                  </a:cubicBezTo>
                  <a:lnTo>
                    <a:pt x="20879" y="11862"/>
                  </a:lnTo>
                  <a:lnTo>
                    <a:pt x="20879" y="13611"/>
                  </a:lnTo>
                  <a:cubicBezTo>
                    <a:pt x="20879" y="13916"/>
                    <a:pt x="20758" y="14199"/>
                    <a:pt x="20535" y="14408"/>
                  </a:cubicBezTo>
                  <a:cubicBezTo>
                    <a:pt x="20332" y="14598"/>
                    <a:pt x="20072" y="14701"/>
                    <a:pt x="19792" y="14701"/>
                  </a:cubicBezTo>
                  <a:cubicBezTo>
                    <a:pt x="19766" y="14701"/>
                    <a:pt x="19739" y="14700"/>
                    <a:pt x="19713" y="14698"/>
                  </a:cubicBezTo>
                  <a:cubicBezTo>
                    <a:pt x="19142" y="14662"/>
                    <a:pt x="18693" y="14163"/>
                    <a:pt x="18693" y="13560"/>
                  </a:cubicBezTo>
                  <a:lnTo>
                    <a:pt x="18693" y="10892"/>
                  </a:lnTo>
                  <a:cubicBezTo>
                    <a:pt x="18693" y="10289"/>
                    <a:pt x="19185" y="9802"/>
                    <a:pt x="19789" y="9802"/>
                  </a:cubicBezTo>
                  <a:close/>
                  <a:moveTo>
                    <a:pt x="16188" y="8028"/>
                  </a:moveTo>
                  <a:cubicBezTo>
                    <a:pt x="17060" y="8028"/>
                    <a:pt x="17771" y="8735"/>
                    <a:pt x="17771" y="9608"/>
                  </a:cubicBezTo>
                  <a:lnTo>
                    <a:pt x="17771" y="13187"/>
                  </a:lnTo>
                  <a:cubicBezTo>
                    <a:pt x="17771" y="13625"/>
                    <a:pt x="17595" y="14030"/>
                    <a:pt x="17279" y="14332"/>
                  </a:cubicBezTo>
                  <a:cubicBezTo>
                    <a:pt x="16983" y="14615"/>
                    <a:pt x="16597" y="14768"/>
                    <a:pt x="16192" y="14768"/>
                  </a:cubicBezTo>
                  <a:cubicBezTo>
                    <a:pt x="16166" y="14768"/>
                    <a:pt x="16139" y="14768"/>
                    <a:pt x="16112" y="14766"/>
                  </a:cubicBezTo>
                  <a:cubicBezTo>
                    <a:pt x="15279" y="14731"/>
                    <a:pt x="14604" y="13994"/>
                    <a:pt x="14604" y="13133"/>
                  </a:cubicBezTo>
                  <a:lnTo>
                    <a:pt x="14604" y="9608"/>
                  </a:lnTo>
                  <a:cubicBezTo>
                    <a:pt x="14604" y="8735"/>
                    <a:pt x="15315" y="8028"/>
                    <a:pt x="16188" y="8028"/>
                  </a:cubicBezTo>
                  <a:close/>
                  <a:moveTo>
                    <a:pt x="12023" y="740"/>
                  </a:moveTo>
                  <a:cubicBezTo>
                    <a:pt x="12896" y="740"/>
                    <a:pt x="13607" y="1448"/>
                    <a:pt x="13607" y="2320"/>
                  </a:cubicBezTo>
                  <a:lnTo>
                    <a:pt x="13607" y="13119"/>
                  </a:lnTo>
                  <a:cubicBezTo>
                    <a:pt x="13607" y="13295"/>
                    <a:pt x="13728" y="13442"/>
                    <a:pt x="13893" y="13477"/>
                  </a:cubicBezTo>
                  <a:cubicBezTo>
                    <a:pt x="14051" y="14590"/>
                    <a:pt x="14952" y="15452"/>
                    <a:pt x="16076" y="15506"/>
                  </a:cubicBezTo>
                  <a:cubicBezTo>
                    <a:pt x="16116" y="15510"/>
                    <a:pt x="16152" y="15510"/>
                    <a:pt x="16191" y="15510"/>
                  </a:cubicBezTo>
                  <a:cubicBezTo>
                    <a:pt x="16791" y="15510"/>
                    <a:pt x="17355" y="15283"/>
                    <a:pt x="17789" y="14867"/>
                  </a:cubicBezTo>
                  <a:cubicBezTo>
                    <a:pt x="17933" y="14731"/>
                    <a:pt x="18054" y="14576"/>
                    <a:pt x="18155" y="14415"/>
                  </a:cubicBezTo>
                  <a:cubicBezTo>
                    <a:pt x="18442" y="14989"/>
                    <a:pt x="19005" y="15394"/>
                    <a:pt x="19666" y="15437"/>
                  </a:cubicBezTo>
                  <a:cubicBezTo>
                    <a:pt x="19706" y="15442"/>
                    <a:pt x="19749" y="15442"/>
                    <a:pt x="19789" y="15442"/>
                  </a:cubicBezTo>
                  <a:cubicBezTo>
                    <a:pt x="20187" y="15442"/>
                    <a:pt x="20564" y="15316"/>
                    <a:pt x="20879" y="15079"/>
                  </a:cubicBezTo>
                  <a:lnTo>
                    <a:pt x="20879" y="21279"/>
                  </a:lnTo>
                  <a:cubicBezTo>
                    <a:pt x="20879" y="22930"/>
                    <a:pt x="19979" y="24445"/>
                    <a:pt x="18528" y="25238"/>
                  </a:cubicBezTo>
                  <a:cubicBezTo>
                    <a:pt x="18410" y="25303"/>
                    <a:pt x="18334" y="25425"/>
                    <a:pt x="18334" y="25561"/>
                  </a:cubicBezTo>
                  <a:lnTo>
                    <a:pt x="18334" y="33036"/>
                  </a:lnTo>
                  <a:lnTo>
                    <a:pt x="8821" y="33036"/>
                  </a:lnTo>
                  <a:lnTo>
                    <a:pt x="8821" y="25572"/>
                  </a:lnTo>
                  <a:cubicBezTo>
                    <a:pt x="8821" y="25429"/>
                    <a:pt x="8742" y="25299"/>
                    <a:pt x="8613" y="25238"/>
                  </a:cubicBezTo>
                  <a:cubicBezTo>
                    <a:pt x="8290" y="25080"/>
                    <a:pt x="7998" y="24872"/>
                    <a:pt x="7744" y="24621"/>
                  </a:cubicBezTo>
                  <a:lnTo>
                    <a:pt x="1067" y="17944"/>
                  </a:lnTo>
                  <a:cubicBezTo>
                    <a:pt x="855" y="17732"/>
                    <a:pt x="739" y="17452"/>
                    <a:pt x="739" y="17150"/>
                  </a:cubicBezTo>
                  <a:cubicBezTo>
                    <a:pt x="739" y="16852"/>
                    <a:pt x="855" y="16569"/>
                    <a:pt x="1067" y="16357"/>
                  </a:cubicBezTo>
                  <a:cubicBezTo>
                    <a:pt x="1634" y="15793"/>
                    <a:pt x="2384" y="15481"/>
                    <a:pt x="3185" y="15481"/>
                  </a:cubicBezTo>
                  <a:cubicBezTo>
                    <a:pt x="3982" y="15481"/>
                    <a:pt x="4736" y="15793"/>
                    <a:pt x="5299" y="16357"/>
                  </a:cubicBezTo>
                  <a:lnTo>
                    <a:pt x="8293" y="19351"/>
                  </a:lnTo>
                  <a:cubicBezTo>
                    <a:pt x="8364" y="19422"/>
                    <a:pt x="8461" y="19461"/>
                    <a:pt x="8559" y="19461"/>
                  </a:cubicBezTo>
                  <a:cubicBezTo>
                    <a:pt x="8609" y="19461"/>
                    <a:pt x="8659" y="19451"/>
                    <a:pt x="8706" y="19430"/>
                  </a:cubicBezTo>
                  <a:cubicBezTo>
                    <a:pt x="9123" y="19245"/>
                    <a:pt x="9564" y="19155"/>
                    <a:pt x="10002" y="19155"/>
                  </a:cubicBezTo>
                  <a:cubicBezTo>
                    <a:pt x="10944" y="19155"/>
                    <a:pt x="11869" y="19570"/>
                    <a:pt x="12493" y="20335"/>
                  </a:cubicBezTo>
                  <a:cubicBezTo>
                    <a:pt x="13441" y="21490"/>
                    <a:pt x="13452" y="23178"/>
                    <a:pt x="12518" y="24345"/>
                  </a:cubicBezTo>
                  <a:cubicBezTo>
                    <a:pt x="12389" y="24506"/>
                    <a:pt x="12414" y="24739"/>
                    <a:pt x="12576" y="24865"/>
                  </a:cubicBezTo>
                  <a:cubicBezTo>
                    <a:pt x="12644" y="24919"/>
                    <a:pt x="12723" y="24948"/>
                    <a:pt x="12806" y="24948"/>
                  </a:cubicBezTo>
                  <a:cubicBezTo>
                    <a:pt x="12914" y="24948"/>
                    <a:pt x="13022" y="24898"/>
                    <a:pt x="13093" y="24807"/>
                  </a:cubicBezTo>
                  <a:cubicBezTo>
                    <a:pt x="14245" y="23368"/>
                    <a:pt x="14235" y="21289"/>
                    <a:pt x="13065" y="19864"/>
                  </a:cubicBezTo>
                  <a:cubicBezTo>
                    <a:pt x="12297" y="18926"/>
                    <a:pt x="11159" y="18416"/>
                    <a:pt x="10000" y="18416"/>
                  </a:cubicBezTo>
                  <a:cubicBezTo>
                    <a:pt x="9543" y="18416"/>
                    <a:pt x="9083" y="18495"/>
                    <a:pt x="8641" y="18658"/>
                  </a:cubicBezTo>
                  <a:lnTo>
                    <a:pt x="6280" y="16292"/>
                  </a:lnTo>
                  <a:lnTo>
                    <a:pt x="6280" y="3602"/>
                  </a:lnTo>
                  <a:cubicBezTo>
                    <a:pt x="6280" y="2729"/>
                    <a:pt x="6986" y="2018"/>
                    <a:pt x="7859" y="2018"/>
                  </a:cubicBezTo>
                  <a:cubicBezTo>
                    <a:pt x="8731" y="2018"/>
                    <a:pt x="9442" y="2729"/>
                    <a:pt x="9442" y="3602"/>
                  </a:cubicBezTo>
                  <a:lnTo>
                    <a:pt x="9442" y="13119"/>
                  </a:lnTo>
                  <a:cubicBezTo>
                    <a:pt x="9442" y="13323"/>
                    <a:pt x="9607" y="13489"/>
                    <a:pt x="9812" y="13489"/>
                  </a:cubicBezTo>
                  <a:lnTo>
                    <a:pt x="10074" y="13489"/>
                  </a:lnTo>
                  <a:cubicBezTo>
                    <a:pt x="10275" y="13489"/>
                    <a:pt x="10440" y="13323"/>
                    <a:pt x="10440" y="13119"/>
                  </a:cubicBezTo>
                  <a:lnTo>
                    <a:pt x="10440" y="2320"/>
                  </a:lnTo>
                  <a:cubicBezTo>
                    <a:pt x="10440" y="1448"/>
                    <a:pt x="11151" y="740"/>
                    <a:pt x="12023" y="740"/>
                  </a:cubicBezTo>
                  <a:close/>
                  <a:moveTo>
                    <a:pt x="12023" y="1"/>
                  </a:moveTo>
                  <a:cubicBezTo>
                    <a:pt x="10788" y="1"/>
                    <a:pt x="9772" y="974"/>
                    <a:pt x="9708" y="2195"/>
                  </a:cubicBezTo>
                  <a:cubicBezTo>
                    <a:pt x="9280" y="1638"/>
                    <a:pt x="8613" y="1279"/>
                    <a:pt x="7859" y="1279"/>
                  </a:cubicBezTo>
                  <a:cubicBezTo>
                    <a:pt x="6581" y="1279"/>
                    <a:pt x="5539" y="2320"/>
                    <a:pt x="5539" y="3602"/>
                  </a:cubicBezTo>
                  <a:lnTo>
                    <a:pt x="5539" y="15578"/>
                  </a:lnTo>
                  <a:cubicBezTo>
                    <a:pt x="4875" y="15036"/>
                    <a:pt x="4053" y="14741"/>
                    <a:pt x="3185" y="14741"/>
                  </a:cubicBezTo>
                  <a:cubicBezTo>
                    <a:pt x="2187" y="14741"/>
                    <a:pt x="1250" y="15129"/>
                    <a:pt x="546" y="15836"/>
                  </a:cubicBezTo>
                  <a:cubicBezTo>
                    <a:pt x="194" y="16188"/>
                    <a:pt x="0" y="16655"/>
                    <a:pt x="0" y="17150"/>
                  </a:cubicBezTo>
                  <a:cubicBezTo>
                    <a:pt x="0" y="17649"/>
                    <a:pt x="194" y="18116"/>
                    <a:pt x="546" y="18468"/>
                  </a:cubicBezTo>
                  <a:lnTo>
                    <a:pt x="7220" y="25142"/>
                  </a:lnTo>
                  <a:cubicBezTo>
                    <a:pt x="7478" y="25400"/>
                    <a:pt x="7766" y="25619"/>
                    <a:pt x="8085" y="25795"/>
                  </a:cubicBezTo>
                  <a:lnTo>
                    <a:pt x="8085" y="33406"/>
                  </a:lnTo>
                  <a:cubicBezTo>
                    <a:pt x="8085" y="33607"/>
                    <a:pt x="8250" y="33772"/>
                    <a:pt x="8451" y="33772"/>
                  </a:cubicBezTo>
                  <a:lnTo>
                    <a:pt x="18704" y="33772"/>
                  </a:lnTo>
                  <a:cubicBezTo>
                    <a:pt x="18909" y="33772"/>
                    <a:pt x="19074" y="33607"/>
                    <a:pt x="19074" y="33406"/>
                  </a:cubicBezTo>
                  <a:lnTo>
                    <a:pt x="19074" y="25777"/>
                  </a:lnTo>
                  <a:cubicBezTo>
                    <a:pt x="20650" y="24829"/>
                    <a:pt x="21619" y="23124"/>
                    <a:pt x="21619" y="21279"/>
                  </a:cubicBezTo>
                  <a:lnTo>
                    <a:pt x="21619" y="10892"/>
                  </a:lnTo>
                  <a:cubicBezTo>
                    <a:pt x="21619" y="9884"/>
                    <a:pt x="20797" y="9062"/>
                    <a:pt x="19789" y="9062"/>
                  </a:cubicBezTo>
                  <a:cubicBezTo>
                    <a:pt x="19290" y="9062"/>
                    <a:pt x="18841" y="9260"/>
                    <a:pt x="18510" y="9583"/>
                  </a:cubicBezTo>
                  <a:cubicBezTo>
                    <a:pt x="18496" y="8315"/>
                    <a:pt x="17459" y="7288"/>
                    <a:pt x="16188" y="7288"/>
                  </a:cubicBezTo>
                  <a:cubicBezTo>
                    <a:pt x="15437" y="7288"/>
                    <a:pt x="14770" y="7644"/>
                    <a:pt x="14346" y="8197"/>
                  </a:cubicBezTo>
                  <a:lnTo>
                    <a:pt x="14346" y="2320"/>
                  </a:lnTo>
                  <a:cubicBezTo>
                    <a:pt x="14346" y="1042"/>
                    <a:pt x="13305" y="1"/>
                    <a:pt x="12023" y="1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6"/>
          <p:cNvGrpSpPr/>
          <p:nvPr/>
        </p:nvGrpSpPr>
        <p:grpSpPr>
          <a:xfrm>
            <a:off x="992962" y="3320316"/>
            <a:ext cx="277546" cy="491027"/>
            <a:chOff x="-702900" y="2036475"/>
            <a:chExt cx="474600" cy="839650"/>
          </a:xfrm>
        </p:grpSpPr>
        <p:sp>
          <p:nvSpPr>
            <p:cNvPr id="631" name="Google Shape;631;p26"/>
            <p:cNvSpPr/>
            <p:nvPr/>
          </p:nvSpPr>
          <p:spPr>
            <a:xfrm>
              <a:off x="-693125" y="2045725"/>
              <a:ext cx="455675" cy="644600"/>
            </a:xfrm>
            <a:custGeom>
              <a:avLst/>
              <a:gdLst/>
              <a:ahLst/>
              <a:cxnLst/>
              <a:rect l="l" t="t" r="r" b="b"/>
              <a:pathLst>
                <a:path w="18227" h="25784" extrusionOk="0">
                  <a:moveTo>
                    <a:pt x="9001" y="1"/>
                  </a:moveTo>
                  <a:cubicBezTo>
                    <a:pt x="7920" y="1"/>
                    <a:pt x="7047" y="873"/>
                    <a:pt x="7047" y="1950"/>
                  </a:cubicBezTo>
                  <a:lnTo>
                    <a:pt x="7047" y="12748"/>
                  </a:lnTo>
                  <a:lnTo>
                    <a:pt x="6782" y="12748"/>
                  </a:lnTo>
                  <a:cubicBezTo>
                    <a:pt x="6785" y="12713"/>
                    <a:pt x="6789" y="12680"/>
                    <a:pt x="6789" y="12645"/>
                  </a:cubicBezTo>
                  <a:lnTo>
                    <a:pt x="6789" y="8559"/>
                  </a:lnTo>
                  <a:cubicBezTo>
                    <a:pt x="6789" y="7482"/>
                    <a:pt x="5913" y="6609"/>
                    <a:pt x="4836" y="6609"/>
                  </a:cubicBezTo>
                  <a:cubicBezTo>
                    <a:pt x="3759" y="6609"/>
                    <a:pt x="2883" y="7482"/>
                    <a:pt x="2883" y="8559"/>
                  </a:cubicBezTo>
                  <a:lnTo>
                    <a:pt x="2883" y="12590"/>
                  </a:lnTo>
                  <a:cubicBezTo>
                    <a:pt x="2883" y="12645"/>
                    <a:pt x="2887" y="12695"/>
                    <a:pt x="2890" y="12748"/>
                  </a:cubicBezTo>
                  <a:lnTo>
                    <a:pt x="2883" y="12748"/>
                  </a:lnTo>
                  <a:lnTo>
                    <a:pt x="2883" y="13969"/>
                  </a:lnTo>
                  <a:cubicBezTo>
                    <a:pt x="2833" y="13964"/>
                    <a:pt x="2784" y="13961"/>
                    <a:pt x="2734" y="13961"/>
                  </a:cubicBezTo>
                  <a:cubicBezTo>
                    <a:pt x="2118" y="13961"/>
                    <a:pt x="1544" y="14347"/>
                    <a:pt x="1332" y="14949"/>
                  </a:cubicBezTo>
                  <a:lnTo>
                    <a:pt x="1329" y="14949"/>
                  </a:lnTo>
                  <a:lnTo>
                    <a:pt x="1321" y="14978"/>
                  </a:lnTo>
                  <a:cubicBezTo>
                    <a:pt x="1314" y="14996"/>
                    <a:pt x="1307" y="15014"/>
                    <a:pt x="1300" y="15036"/>
                  </a:cubicBezTo>
                  <a:lnTo>
                    <a:pt x="209" y="18776"/>
                  </a:lnTo>
                  <a:cubicBezTo>
                    <a:pt x="0" y="19483"/>
                    <a:pt x="198" y="20248"/>
                    <a:pt x="718" y="20772"/>
                  </a:cubicBezTo>
                  <a:lnTo>
                    <a:pt x="4459" y="24509"/>
                  </a:lnTo>
                  <a:cubicBezTo>
                    <a:pt x="4789" y="24840"/>
                    <a:pt x="5166" y="25090"/>
                    <a:pt x="5572" y="25267"/>
                  </a:cubicBezTo>
                  <a:cubicBezTo>
                    <a:pt x="6229" y="25597"/>
                    <a:pt x="6972" y="25784"/>
                    <a:pt x="7762" y="25784"/>
                  </a:cubicBezTo>
                  <a:lnTo>
                    <a:pt x="13348" y="25784"/>
                  </a:lnTo>
                  <a:cubicBezTo>
                    <a:pt x="16041" y="25784"/>
                    <a:pt x="18227" y="23601"/>
                    <a:pt x="18227" y="20908"/>
                  </a:cubicBezTo>
                  <a:lnTo>
                    <a:pt x="18227" y="12748"/>
                  </a:lnTo>
                  <a:lnTo>
                    <a:pt x="18223" y="12748"/>
                  </a:lnTo>
                  <a:lnTo>
                    <a:pt x="18223" y="6725"/>
                  </a:lnTo>
                  <a:cubicBezTo>
                    <a:pt x="18223" y="5916"/>
                    <a:pt x="17570" y="5263"/>
                    <a:pt x="16762" y="5263"/>
                  </a:cubicBezTo>
                  <a:cubicBezTo>
                    <a:pt x="15954" y="5263"/>
                    <a:pt x="15301" y="5916"/>
                    <a:pt x="15301" y="6725"/>
                  </a:cubicBezTo>
                  <a:lnTo>
                    <a:pt x="15301" y="12748"/>
                  </a:lnTo>
                  <a:lnTo>
                    <a:pt x="15114" y="12748"/>
                  </a:lnTo>
                  <a:lnTo>
                    <a:pt x="15114" y="3830"/>
                  </a:lnTo>
                  <a:cubicBezTo>
                    <a:pt x="15114" y="2753"/>
                    <a:pt x="14242" y="1878"/>
                    <a:pt x="13165" y="1878"/>
                  </a:cubicBezTo>
                  <a:cubicBezTo>
                    <a:pt x="12084" y="1878"/>
                    <a:pt x="11211" y="2753"/>
                    <a:pt x="11211" y="3830"/>
                  </a:cubicBezTo>
                  <a:lnTo>
                    <a:pt x="11211" y="12748"/>
                  </a:lnTo>
                  <a:lnTo>
                    <a:pt x="10949" y="12748"/>
                  </a:lnTo>
                  <a:lnTo>
                    <a:pt x="10949" y="1950"/>
                  </a:lnTo>
                  <a:cubicBezTo>
                    <a:pt x="10949" y="873"/>
                    <a:pt x="10078" y="1"/>
                    <a:pt x="9001" y="1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-621050" y="2360475"/>
              <a:ext cx="97650" cy="87150"/>
            </a:xfrm>
            <a:custGeom>
              <a:avLst/>
              <a:gdLst/>
              <a:ahLst/>
              <a:cxnLst/>
              <a:rect l="l" t="t" r="r" b="b"/>
              <a:pathLst>
                <a:path w="3906" h="3486" extrusionOk="0">
                  <a:moveTo>
                    <a:pt x="0" y="0"/>
                  </a:moveTo>
                  <a:lnTo>
                    <a:pt x="0" y="1476"/>
                  </a:lnTo>
                  <a:cubicBezTo>
                    <a:pt x="0" y="2527"/>
                    <a:pt x="807" y="3432"/>
                    <a:pt x="1859" y="3483"/>
                  </a:cubicBezTo>
                  <a:cubicBezTo>
                    <a:pt x="1891" y="3484"/>
                    <a:pt x="1923" y="3485"/>
                    <a:pt x="1955" y="3485"/>
                  </a:cubicBezTo>
                  <a:cubicBezTo>
                    <a:pt x="3032" y="3485"/>
                    <a:pt x="3906" y="2611"/>
                    <a:pt x="3906" y="1533"/>
                  </a:cubicBezTo>
                  <a:lnTo>
                    <a:pt x="3906" y="55"/>
                  </a:lnTo>
                  <a:cubicBezTo>
                    <a:pt x="3906" y="1131"/>
                    <a:pt x="3032" y="2006"/>
                    <a:pt x="1956" y="2006"/>
                  </a:cubicBezTo>
                  <a:cubicBezTo>
                    <a:pt x="1924" y="2006"/>
                    <a:pt x="1892" y="2005"/>
                    <a:pt x="1859" y="2004"/>
                  </a:cubicBezTo>
                  <a:cubicBezTo>
                    <a:pt x="807" y="1954"/>
                    <a:pt x="0" y="1052"/>
                    <a:pt x="0" y="0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-557425" y="2613850"/>
              <a:ext cx="256350" cy="253125"/>
            </a:xfrm>
            <a:custGeom>
              <a:avLst/>
              <a:gdLst/>
              <a:ahLst/>
              <a:cxnLst/>
              <a:rect l="l" t="t" r="r" b="b"/>
              <a:pathLst>
                <a:path w="10254" h="10125" extrusionOk="0">
                  <a:moveTo>
                    <a:pt x="5048" y="0"/>
                  </a:moveTo>
                  <a:lnTo>
                    <a:pt x="5048" y="0"/>
                  </a:lnTo>
                  <a:cubicBezTo>
                    <a:pt x="4936" y="528"/>
                    <a:pt x="4706" y="1041"/>
                    <a:pt x="4355" y="1482"/>
                  </a:cubicBezTo>
                  <a:cubicBezTo>
                    <a:pt x="3635" y="2382"/>
                    <a:pt x="2596" y="2831"/>
                    <a:pt x="1558" y="2831"/>
                  </a:cubicBezTo>
                  <a:cubicBezTo>
                    <a:pt x="1080" y="2831"/>
                    <a:pt x="602" y="2736"/>
                    <a:pt x="155" y="2545"/>
                  </a:cubicBezTo>
                  <a:cubicBezTo>
                    <a:pt x="105" y="2521"/>
                    <a:pt x="50" y="2495"/>
                    <a:pt x="0" y="2466"/>
                  </a:cubicBezTo>
                  <a:lnTo>
                    <a:pt x="0" y="10124"/>
                  </a:lnTo>
                  <a:lnTo>
                    <a:pt x="10253" y="10124"/>
                  </a:lnTo>
                  <a:lnTo>
                    <a:pt x="10253" y="2466"/>
                  </a:lnTo>
                  <a:cubicBezTo>
                    <a:pt x="9561" y="2844"/>
                    <a:pt x="8764" y="3059"/>
                    <a:pt x="7920" y="3059"/>
                  </a:cubicBezTo>
                  <a:lnTo>
                    <a:pt x="4269" y="3059"/>
                  </a:lnTo>
                  <a:cubicBezTo>
                    <a:pt x="4297" y="3026"/>
                    <a:pt x="4326" y="2994"/>
                    <a:pt x="4355" y="2958"/>
                  </a:cubicBezTo>
                  <a:cubicBezTo>
                    <a:pt x="5034" y="2111"/>
                    <a:pt x="5260" y="1016"/>
                    <a:pt x="5048" y="0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-559675" y="2506050"/>
              <a:ext cx="133825" cy="107825"/>
            </a:xfrm>
            <a:custGeom>
              <a:avLst/>
              <a:gdLst/>
              <a:ahLst/>
              <a:cxnLst/>
              <a:rect l="l" t="t" r="r" b="b"/>
              <a:pathLst>
                <a:path w="5353" h="4313" extrusionOk="0">
                  <a:moveTo>
                    <a:pt x="1647" y="0"/>
                  </a:moveTo>
                  <a:cubicBezTo>
                    <a:pt x="1165" y="0"/>
                    <a:pt x="682" y="97"/>
                    <a:pt x="230" y="291"/>
                  </a:cubicBezTo>
                  <a:cubicBezTo>
                    <a:pt x="234" y="611"/>
                    <a:pt x="191" y="934"/>
                    <a:pt x="97" y="1257"/>
                  </a:cubicBezTo>
                  <a:lnTo>
                    <a:pt x="1" y="1591"/>
                  </a:lnTo>
                  <a:lnTo>
                    <a:pt x="195" y="1784"/>
                  </a:lnTo>
                  <a:cubicBezTo>
                    <a:pt x="655" y="1580"/>
                    <a:pt x="1151" y="1477"/>
                    <a:pt x="1647" y="1477"/>
                  </a:cubicBezTo>
                  <a:cubicBezTo>
                    <a:pt x="2672" y="1477"/>
                    <a:pt x="3697" y="1915"/>
                    <a:pt x="4416" y="2793"/>
                  </a:cubicBezTo>
                  <a:cubicBezTo>
                    <a:pt x="4786" y="3242"/>
                    <a:pt x="5023" y="3766"/>
                    <a:pt x="5138" y="4312"/>
                  </a:cubicBezTo>
                  <a:cubicBezTo>
                    <a:pt x="5353" y="3278"/>
                    <a:pt x="5116" y="2165"/>
                    <a:pt x="4416" y="1314"/>
                  </a:cubicBezTo>
                  <a:cubicBezTo>
                    <a:pt x="3696" y="438"/>
                    <a:pt x="2672" y="0"/>
                    <a:pt x="1647" y="0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-691075" y="2394775"/>
              <a:ext cx="144900" cy="152675"/>
            </a:xfrm>
            <a:custGeom>
              <a:avLst/>
              <a:gdLst/>
              <a:ahLst/>
              <a:cxnLst/>
              <a:rect l="l" t="t" r="r" b="b"/>
              <a:pathLst>
                <a:path w="5796" h="6107" extrusionOk="0">
                  <a:moveTo>
                    <a:pt x="2647" y="1"/>
                  </a:moveTo>
                  <a:cubicBezTo>
                    <a:pt x="2032" y="1"/>
                    <a:pt x="1464" y="386"/>
                    <a:pt x="1250" y="987"/>
                  </a:cubicBezTo>
                  <a:lnTo>
                    <a:pt x="1247" y="987"/>
                  </a:lnTo>
                  <a:lnTo>
                    <a:pt x="1239" y="1016"/>
                  </a:lnTo>
                  <a:cubicBezTo>
                    <a:pt x="1232" y="1034"/>
                    <a:pt x="1225" y="1052"/>
                    <a:pt x="1218" y="1074"/>
                  </a:cubicBezTo>
                  <a:lnTo>
                    <a:pt x="127" y="4814"/>
                  </a:lnTo>
                  <a:cubicBezTo>
                    <a:pt x="1" y="5248"/>
                    <a:pt x="26" y="5700"/>
                    <a:pt x="180" y="6106"/>
                  </a:cubicBezTo>
                  <a:lnTo>
                    <a:pt x="1218" y="2552"/>
                  </a:lnTo>
                  <a:cubicBezTo>
                    <a:pt x="1225" y="2531"/>
                    <a:pt x="1232" y="2512"/>
                    <a:pt x="1239" y="2495"/>
                  </a:cubicBezTo>
                  <a:lnTo>
                    <a:pt x="1247" y="2466"/>
                  </a:lnTo>
                  <a:lnTo>
                    <a:pt x="1250" y="2466"/>
                  </a:lnTo>
                  <a:cubicBezTo>
                    <a:pt x="1465" y="1863"/>
                    <a:pt x="2036" y="1478"/>
                    <a:pt x="2653" y="1478"/>
                  </a:cubicBezTo>
                  <a:cubicBezTo>
                    <a:pt x="2790" y="1478"/>
                    <a:pt x="2929" y="1497"/>
                    <a:pt x="3067" y="1536"/>
                  </a:cubicBezTo>
                  <a:cubicBezTo>
                    <a:pt x="4284" y="1892"/>
                    <a:pt x="5146" y="2872"/>
                    <a:pt x="5404" y="4025"/>
                  </a:cubicBezTo>
                  <a:cubicBezTo>
                    <a:pt x="5795" y="2308"/>
                    <a:pt x="4783" y="560"/>
                    <a:pt x="3067" y="61"/>
                  </a:cubicBezTo>
                  <a:cubicBezTo>
                    <a:pt x="2927" y="20"/>
                    <a:pt x="2786" y="1"/>
                    <a:pt x="2647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-621050" y="2210950"/>
              <a:ext cx="97650" cy="85750"/>
            </a:xfrm>
            <a:custGeom>
              <a:avLst/>
              <a:gdLst/>
              <a:ahLst/>
              <a:cxnLst/>
              <a:rect l="l" t="t" r="r" b="b"/>
              <a:pathLst>
                <a:path w="3906" h="3430" extrusionOk="0">
                  <a:moveTo>
                    <a:pt x="1953" y="0"/>
                  </a:moveTo>
                  <a:cubicBezTo>
                    <a:pt x="876" y="0"/>
                    <a:pt x="0" y="873"/>
                    <a:pt x="0" y="1950"/>
                  </a:cubicBezTo>
                  <a:lnTo>
                    <a:pt x="0" y="3429"/>
                  </a:lnTo>
                  <a:cubicBezTo>
                    <a:pt x="0" y="2352"/>
                    <a:pt x="876" y="1476"/>
                    <a:pt x="1953" y="1476"/>
                  </a:cubicBezTo>
                  <a:cubicBezTo>
                    <a:pt x="3030" y="1476"/>
                    <a:pt x="3906" y="2352"/>
                    <a:pt x="3906" y="3429"/>
                  </a:cubicBezTo>
                  <a:lnTo>
                    <a:pt x="3906" y="1950"/>
                  </a:lnTo>
                  <a:cubicBezTo>
                    <a:pt x="3906" y="873"/>
                    <a:pt x="3030" y="0"/>
                    <a:pt x="1953" y="0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-310625" y="2177300"/>
              <a:ext cx="73100" cy="73525"/>
            </a:xfrm>
            <a:custGeom>
              <a:avLst/>
              <a:gdLst/>
              <a:ahLst/>
              <a:cxnLst/>
              <a:rect l="l" t="t" r="r" b="b"/>
              <a:pathLst>
                <a:path w="2924" h="2941" extrusionOk="0">
                  <a:moveTo>
                    <a:pt x="1462" y="0"/>
                  </a:moveTo>
                  <a:cubicBezTo>
                    <a:pt x="654" y="0"/>
                    <a:pt x="1" y="653"/>
                    <a:pt x="1" y="1462"/>
                  </a:cubicBezTo>
                  <a:lnTo>
                    <a:pt x="1" y="2940"/>
                  </a:lnTo>
                  <a:cubicBezTo>
                    <a:pt x="1" y="2133"/>
                    <a:pt x="654" y="1480"/>
                    <a:pt x="1462" y="1480"/>
                  </a:cubicBezTo>
                  <a:cubicBezTo>
                    <a:pt x="2270" y="1480"/>
                    <a:pt x="2923" y="2133"/>
                    <a:pt x="2923" y="2940"/>
                  </a:cubicBezTo>
                  <a:lnTo>
                    <a:pt x="2923" y="1462"/>
                  </a:lnTo>
                  <a:cubicBezTo>
                    <a:pt x="2923" y="653"/>
                    <a:pt x="2270" y="0"/>
                    <a:pt x="1462" y="0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-702900" y="2036475"/>
              <a:ext cx="474600" cy="839650"/>
            </a:xfrm>
            <a:custGeom>
              <a:avLst/>
              <a:gdLst/>
              <a:ahLst/>
              <a:cxnLst/>
              <a:rect l="l" t="t" r="r" b="b"/>
              <a:pathLst>
                <a:path w="18984" h="33586" extrusionOk="0">
                  <a:moveTo>
                    <a:pt x="5227" y="7350"/>
                  </a:moveTo>
                  <a:cubicBezTo>
                    <a:pt x="6099" y="7350"/>
                    <a:pt x="6810" y="8056"/>
                    <a:pt x="6810" y="8929"/>
                  </a:cubicBezTo>
                  <a:lnTo>
                    <a:pt x="6810" y="13015"/>
                  </a:lnTo>
                  <a:cubicBezTo>
                    <a:pt x="6810" y="13452"/>
                    <a:pt x="6634" y="13858"/>
                    <a:pt x="6318" y="14160"/>
                  </a:cubicBezTo>
                  <a:cubicBezTo>
                    <a:pt x="6021" y="14443"/>
                    <a:pt x="5637" y="14596"/>
                    <a:pt x="5229" y="14596"/>
                  </a:cubicBezTo>
                  <a:cubicBezTo>
                    <a:pt x="5202" y="14596"/>
                    <a:pt x="5175" y="14595"/>
                    <a:pt x="5148" y="14594"/>
                  </a:cubicBezTo>
                  <a:cubicBezTo>
                    <a:pt x="4929" y="14587"/>
                    <a:pt x="4724" y="14526"/>
                    <a:pt x="4534" y="14428"/>
                  </a:cubicBezTo>
                  <a:cubicBezTo>
                    <a:pt x="4491" y="14403"/>
                    <a:pt x="4448" y="14379"/>
                    <a:pt x="4405" y="14354"/>
                  </a:cubicBezTo>
                  <a:cubicBezTo>
                    <a:pt x="3952" y="14062"/>
                    <a:pt x="3644" y="13542"/>
                    <a:pt x="3644" y="12960"/>
                  </a:cubicBezTo>
                  <a:lnTo>
                    <a:pt x="3644" y="8929"/>
                  </a:lnTo>
                  <a:cubicBezTo>
                    <a:pt x="3644" y="8056"/>
                    <a:pt x="4355" y="7350"/>
                    <a:pt x="5227" y="7350"/>
                  </a:cubicBezTo>
                  <a:close/>
                  <a:moveTo>
                    <a:pt x="9392" y="737"/>
                  </a:moveTo>
                  <a:cubicBezTo>
                    <a:pt x="10263" y="737"/>
                    <a:pt x="10971" y="1448"/>
                    <a:pt x="10971" y="2320"/>
                  </a:cubicBezTo>
                  <a:lnTo>
                    <a:pt x="10971" y="13118"/>
                  </a:lnTo>
                  <a:cubicBezTo>
                    <a:pt x="10971" y="13323"/>
                    <a:pt x="11140" y="13488"/>
                    <a:pt x="11340" y="13488"/>
                  </a:cubicBezTo>
                  <a:lnTo>
                    <a:pt x="11602" y="13488"/>
                  </a:lnTo>
                  <a:cubicBezTo>
                    <a:pt x="11807" y="13488"/>
                    <a:pt x="11973" y="13323"/>
                    <a:pt x="11973" y="13118"/>
                  </a:cubicBezTo>
                  <a:lnTo>
                    <a:pt x="11973" y="4200"/>
                  </a:lnTo>
                  <a:cubicBezTo>
                    <a:pt x="11973" y="3328"/>
                    <a:pt x="12679" y="2618"/>
                    <a:pt x="13556" y="2618"/>
                  </a:cubicBezTo>
                  <a:cubicBezTo>
                    <a:pt x="14428" y="2618"/>
                    <a:pt x="15135" y="3328"/>
                    <a:pt x="15135" y="4200"/>
                  </a:cubicBezTo>
                  <a:lnTo>
                    <a:pt x="15135" y="13118"/>
                  </a:lnTo>
                  <a:cubicBezTo>
                    <a:pt x="15135" y="13323"/>
                    <a:pt x="15300" y="13488"/>
                    <a:pt x="15505" y="13488"/>
                  </a:cubicBezTo>
                  <a:lnTo>
                    <a:pt x="15692" y="13488"/>
                  </a:lnTo>
                  <a:cubicBezTo>
                    <a:pt x="15897" y="13488"/>
                    <a:pt x="16061" y="13323"/>
                    <a:pt x="16061" y="13118"/>
                  </a:cubicBezTo>
                  <a:lnTo>
                    <a:pt x="16061" y="7095"/>
                  </a:lnTo>
                  <a:cubicBezTo>
                    <a:pt x="16061" y="6491"/>
                    <a:pt x="16550" y="6003"/>
                    <a:pt x="17153" y="6003"/>
                  </a:cubicBezTo>
                  <a:cubicBezTo>
                    <a:pt x="17756" y="6003"/>
                    <a:pt x="18248" y="6491"/>
                    <a:pt x="18248" y="7095"/>
                  </a:cubicBezTo>
                  <a:lnTo>
                    <a:pt x="18248" y="21278"/>
                  </a:lnTo>
                  <a:cubicBezTo>
                    <a:pt x="18248" y="22926"/>
                    <a:pt x="17347" y="24445"/>
                    <a:pt x="15893" y="25238"/>
                  </a:cubicBezTo>
                  <a:cubicBezTo>
                    <a:pt x="15774" y="25303"/>
                    <a:pt x="15703" y="25425"/>
                    <a:pt x="15703" y="25561"/>
                  </a:cubicBezTo>
                  <a:lnTo>
                    <a:pt x="15703" y="32849"/>
                  </a:lnTo>
                  <a:lnTo>
                    <a:pt x="6189" y="32849"/>
                  </a:lnTo>
                  <a:lnTo>
                    <a:pt x="6189" y="25561"/>
                  </a:lnTo>
                  <a:cubicBezTo>
                    <a:pt x="6189" y="25425"/>
                    <a:pt x="6114" y="25303"/>
                    <a:pt x="5995" y="25238"/>
                  </a:cubicBezTo>
                  <a:cubicBezTo>
                    <a:pt x="5675" y="25062"/>
                    <a:pt x="5374" y="24847"/>
                    <a:pt x="5105" y="24599"/>
                  </a:cubicBezTo>
                  <a:cubicBezTo>
                    <a:pt x="5087" y="24585"/>
                    <a:pt x="5069" y="24570"/>
                    <a:pt x="5051" y="24560"/>
                  </a:cubicBezTo>
                  <a:lnTo>
                    <a:pt x="1371" y="20880"/>
                  </a:lnTo>
                  <a:cubicBezTo>
                    <a:pt x="944" y="20453"/>
                    <a:pt x="786" y="19828"/>
                    <a:pt x="955" y="19250"/>
                  </a:cubicBezTo>
                  <a:lnTo>
                    <a:pt x="2050" y="15499"/>
                  </a:lnTo>
                  <a:lnTo>
                    <a:pt x="2060" y="15466"/>
                  </a:lnTo>
                  <a:cubicBezTo>
                    <a:pt x="2064" y="15462"/>
                    <a:pt x="2064" y="15459"/>
                    <a:pt x="2064" y="15456"/>
                  </a:cubicBezTo>
                  <a:cubicBezTo>
                    <a:pt x="2068" y="15452"/>
                    <a:pt x="2068" y="15449"/>
                    <a:pt x="2068" y="15444"/>
                  </a:cubicBezTo>
                  <a:cubicBezTo>
                    <a:pt x="2232" y="14991"/>
                    <a:pt x="2660" y="14702"/>
                    <a:pt x="3122" y="14702"/>
                  </a:cubicBezTo>
                  <a:cubicBezTo>
                    <a:pt x="3227" y="14702"/>
                    <a:pt x="3333" y="14717"/>
                    <a:pt x="3439" y="14748"/>
                  </a:cubicBezTo>
                  <a:cubicBezTo>
                    <a:pt x="3626" y="14802"/>
                    <a:pt x="3805" y="14874"/>
                    <a:pt x="3974" y="14964"/>
                  </a:cubicBezTo>
                  <a:cubicBezTo>
                    <a:pt x="4050" y="15010"/>
                    <a:pt x="4125" y="15053"/>
                    <a:pt x="4204" y="15093"/>
                  </a:cubicBezTo>
                  <a:cubicBezTo>
                    <a:pt x="4628" y="15362"/>
                    <a:pt x="4976" y="15732"/>
                    <a:pt x="5223" y="16181"/>
                  </a:cubicBezTo>
                  <a:cubicBezTo>
                    <a:pt x="5607" y="16884"/>
                    <a:pt x="5697" y="17692"/>
                    <a:pt x="5471" y="18460"/>
                  </a:cubicBezTo>
                  <a:lnTo>
                    <a:pt x="5374" y="18791"/>
                  </a:lnTo>
                  <a:lnTo>
                    <a:pt x="4872" y="20417"/>
                  </a:lnTo>
                  <a:cubicBezTo>
                    <a:pt x="4814" y="20614"/>
                    <a:pt x="4922" y="20819"/>
                    <a:pt x="5119" y="20880"/>
                  </a:cubicBezTo>
                  <a:cubicBezTo>
                    <a:pt x="5155" y="20890"/>
                    <a:pt x="5191" y="20898"/>
                    <a:pt x="5227" y="20898"/>
                  </a:cubicBezTo>
                  <a:cubicBezTo>
                    <a:pt x="5385" y="20898"/>
                    <a:pt x="5532" y="20794"/>
                    <a:pt x="5579" y="20635"/>
                  </a:cubicBezTo>
                  <a:lnTo>
                    <a:pt x="5942" y="19459"/>
                  </a:lnTo>
                  <a:cubicBezTo>
                    <a:pt x="5988" y="19455"/>
                    <a:pt x="6031" y="19447"/>
                    <a:pt x="6074" y="19426"/>
                  </a:cubicBezTo>
                  <a:cubicBezTo>
                    <a:pt x="6490" y="19242"/>
                    <a:pt x="6930" y="19153"/>
                    <a:pt x="7367" y="19153"/>
                  </a:cubicBezTo>
                  <a:cubicBezTo>
                    <a:pt x="8310" y="19153"/>
                    <a:pt x="9236" y="19567"/>
                    <a:pt x="9862" y="20330"/>
                  </a:cubicBezTo>
                  <a:cubicBezTo>
                    <a:pt x="10810" y="21490"/>
                    <a:pt x="10820" y="23177"/>
                    <a:pt x="9887" y="24345"/>
                  </a:cubicBezTo>
                  <a:cubicBezTo>
                    <a:pt x="9758" y="24506"/>
                    <a:pt x="9783" y="24736"/>
                    <a:pt x="9944" y="24865"/>
                  </a:cubicBezTo>
                  <a:cubicBezTo>
                    <a:pt x="10011" y="24919"/>
                    <a:pt x="10093" y="24945"/>
                    <a:pt x="10173" y="24945"/>
                  </a:cubicBezTo>
                  <a:cubicBezTo>
                    <a:pt x="10282" y="24945"/>
                    <a:pt x="10389" y="24898"/>
                    <a:pt x="10461" y="24807"/>
                  </a:cubicBezTo>
                  <a:cubicBezTo>
                    <a:pt x="11614" y="23368"/>
                    <a:pt x="11602" y="21289"/>
                    <a:pt x="10432" y="19864"/>
                  </a:cubicBezTo>
                  <a:cubicBezTo>
                    <a:pt x="9660" y="18925"/>
                    <a:pt x="8522" y="18414"/>
                    <a:pt x="7363" y="18414"/>
                  </a:cubicBezTo>
                  <a:cubicBezTo>
                    <a:pt x="6974" y="18414"/>
                    <a:pt x="6584" y="18471"/>
                    <a:pt x="6204" y="18589"/>
                  </a:cubicBezTo>
                  <a:cubicBezTo>
                    <a:pt x="6454" y="17656"/>
                    <a:pt x="6336" y="16676"/>
                    <a:pt x="5869" y="15825"/>
                  </a:cubicBezTo>
                  <a:cubicBezTo>
                    <a:pt x="5773" y="15646"/>
                    <a:pt x="5657" y="15474"/>
                    <a:pt x="5532" y="15315"/>
                  </a:cubicBezTo>
                  <a:cubicBezTo>
                    <a:pt x="6017" y="15250"/>
                    <a:pt x="6466" y="15039"/>
                    <a:pt x="6828" y="14695"/>
                  </a:cubicBezTo>
                  <a:cubicBezTo>
                    <a:pt x="7176" y="14360"/>
                    <a:pt x="7410" y="13941"/>
                    <a:pt x="7499" y="13481"/>
                  </a:cubicBezTo>
                  <a:cubicBezTo>
                    <a:pt x="7675" y="13452"/>
                    <a:pt x="7808" y="13302"/>
                    <a:pt x="7808" y="13118"/>
                  </a:cubicBezTo>
                  <a:lnTo>
                    <a:pt x="7808" y="2320"/>
                  </a:lnTo>
                  <a:cubicBezTo>
                    <a:pt x="7808" y="1448"/>
                    <a:pt x="8519" y="737"/>
                    <a:pt x="9392" y="737"/>
                  </a:cubicBezTo>
                  <a:close/>
                  <a:moveTo>
                    <a:pt x="9392" y="0"/>
                  </a:moveTo>
                  <a:cubicBezTo>
                    <a:pt x="8109" y="0"/>
                    <a:pt x="7069" y="1042"/>
                    <a:pt x="7069" y="2320"/>
                  </a:cubicBezTo>
                  <a:lnTo>
                    <a:pt x="7069" y="7525"/>
                  </a:lnTo>
                  <a:cubicBezTo>
                    <a:pt x="6645" y="6969"/>
                    <a:pt x="5977" y="6609"/>
                    <a:pt x="5227" y="6609"/>
                  </a:cubicBezTo>
                  <a:cubicBezTo>
                    <a:pt x="3945" y="6609"/>
                    <a:pt x="2905" y="7651"/>
                    <a:pt x="2905" y="8929"/>
                  </a:cubicBezTo>
                  <a:lnTo>
                    <a:pt x="2905" y="12960"/>
                  </a:lnTo>
                  <a:cubicBezTo>
                    <a:pt x="2905" y="13320"/>
                    <a:pt x="2983" y="13656"/>
                    <a:pt x="3123" y="13962"/>
                  </a:cubicBezTo>
                  <a:cubicBezTo>
                    <a:pt x="2369" y="13966"/>
                    <a:pt x="1666" y="14428"/>
                    <a:pt x="1386" y="15161"/>
                  </a:cubicBezTo>
                  <a:cubicBezTo>
                    <a:pt x="1379" y="15179"/>
                    <a:pt x="1371" y="15197"/>
                    <a:pt x="1364" y="15215"/>
                  </a:cubicBezTo>
                  <a:lnTo>
                    <a:pt x="1357" y="15240"/>
                  </a:lnTo>
                  <a:cubicBezTo>
                    <a:pt x="1349" y="15262"/>
                    <a:pt x="1342" y="15283"/>
                    <a:pt x="1339" y="15301"/>
                  </a:cubicBezTo>
                  <a:lnTo>
                    <a:pt x="244" y="19041"/>
                  </a:lnTo>
                  <a:cubicBezTo>
                    <a:pt x="0" y="19882"/>
                    <a:pt x="234" y="20786"/>
                    <a:pt x="850" y="21404"/>
                  </a:cubicBezTo>
                  <a:lnTo>
                    <a:pt x="4588" y="25142"/>
                  </a:lnTo>
                  <a:cubicBezTo>
                    <a:pt x="4613" y="25167"/>
                    <a:pt x="4642" y="25185"/>
                    <a:pt x="4671" y="25202"/>
                  </a:cubicBezTo>
                  <a:cubicBezTo>
                    <a:pt x="4915" y="25417"/>
                    <a:pt x="5173" y="25608"/>
                    <a:pt x="5450" y="25777"/>
                  </a:cubicBezTo>
                  <a:lnTo>
                    <a:pt x="5450" y="33219"/>
                  </a:lnTo>
                  <a:cubicBezTo>
                    <a:pt x="5450" y="33420"/>
                    <a:pt x="5614" y="33585"/>
                    <a:pt x="5819" y="33585"/>
                  </a:cubicBezTo>
                  <a:lnTo>
                    <a:pt x="16072" y="33585"/>
                  </a:lnTo>
                  <a:cubicBezTo>
                    <a:pt x="16277" y="33585"/>
                    <a:pt x="16442" y="33420"/>
                    <a:pt x="16442" y="33219"/>
                  </a:cubicBezTo>
                  <a:lnTo>
                    <a:pt x="16442" y="25777"/>
                  </a:lnTo>
                  <a:cubicBezTo>
                    <a:pt x="18014" y="24829"/>
                    <a:pt x="18984" y="23124"/>
                    <a:pt x="18984" y="21278"/>
                  </a:cubicBezTo>
                  <a:lnTo>
                    <a:pt x="18984" y="7095"/>
                  </a:lnTo>
                  <a:cubicBezTo>
                    <a:pt x="18984" y="6086"/>
                    <a:pt x="18162" y="5264"/>
                    <a:pt x="17153" y="5264"/>
                  </a:cubicBezTo>
                  <a:cubicBezTo>
                    <a:pt x="16657" y="5264"/>
                    <a:pt x="16205" y="5461"/>
                    <a:pt x="15875" y="5784"/>
                  </a:cubicBezTo>
                  <a:lnTo>
                    <a:pt x="15875" y="4200"/>
                  </a:lnTo>
                  <a:cubicBezTo>
                    <a:pt x="15875" y="2919"/>
                    <a:pt x="14833" y="1878"/>
                    <a:pt x="13556" y="1878"/>
                  </a:cubicBezTo>
                  <a:cubicBezTo>
                    <a:pt x="12805" y="1878"/>
                    <a:pt x="12137" y="2237"/>
                    <a:pt x="11710" y="2790"/>
                  </a:cubicBezTo>
                  <a:lnTo>
                    <a:pt x="11710" y="2320"/>
                  </a:lnTo>
                  <a:cubicBezTo>
                    <a:pt x="11710" y="1042"/>
                    <a:pt x="10669" y="0"/>
                    <a:pt x="9392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8"/>
          <p:cNvSpPr txBox="1">
            <a:spLocks noGrp="1"/>
          </p:cNvSpPr>
          <p:nvPr>
            <p:ph type="title"/>
          </p:nvPr>
        </p:nvSpPr>
        <p:spPr>
          <a:xfrm>
            <a:off x="573283" y="264288"/>
            <a:ext cx="7726500" cy="777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WORK FLOW OF APPLICATION</a:t>
            </a:r>
            <a:endParaRPr dirty="0"/>
          </a:p>
        </p:txBody>
      </p:sp>
      <p:sp>
        <p:nvSpPr>
          <p:cNvPr id="1088" name="Google Shape;1088;p38"/>
          <p:cNvSpPr txBox="1">
            <a:spLocks noGrp="1"/>
          </p:cNvSpPr>
          <p:nvPr>
            <p:ph type="body" idx="1"/>
          </p:nvPr>
        </p:nvSpPr>
        <p:spPr>
          <a:xfrm>
            <a:off x="796200" y="1152475"/>
            <a:ext cx="3813300" cy="35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 dirty="0">
                <a:solidFill>
                  <a:srgbClr val="242323"/>
                </a:solidFill>
              </a:rPr>
              <a:t> </a:t>
            </a:r>
            <a:r>
              <a:rPr lang="en-US" sz="1600" dirty="0">
                <a:solidFill>
                  <a:srgbClr val="242323"/>
                </a:solidFill>
              </a:rPr>
              <a:t>  </a:t>
            </a:r>
            <a:endParaRPr sz="1600" dirty="0">
              <a:solidFill>
                <a:srgbClr val="24232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B531D-4C84-D993-D3E5-BE6BFA02F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27" y="1152475"/>
            <a:ext cx="6239746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9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1"/>
          <p:cNvSpPr txBox="1">
            <a:spLocks noGrp="1"/>
          </p:cNvSpPr>
          <p:nvPr>
            <p:ph type="title"/>
          </p:nvPr>
        </p:nvSpPr>
        <p:spPr>
          <a:xfrm>
            <a:off x="637028" y="207433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</a:t>
            </a:r>
            <a:endParaRPr dirty="0"/>
          </a:p>
        </p:txBody>
      </p:sp>
      <p:sp>
        <p:nvSpPr>
          <p:cNvPr id="724" name="Google Shape;724;p31"/>
          <p:cNvSpPr/>
          <p:nvPr/>
        </p:nvSpPr>
        <p:spPr>
          <a:xfrm>
            <a:off x="245533" y="795757"/>
            <a:ext cx="8297333" cy="414031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Using OpenCV, we generate a custom dataset.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There are 44 total classes, each with 2400 images.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These images were then preprocessed.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5" name="Google Shape;725;p31"/>
          <p:cNvSpPr txBox="1">
            <a:spLocks noGrp="1"/>
          </p:cNvSpPr>
          <p:nvPr>
            <p:ph type="body" idx="4294967295"/>
          </p:nvPr>
        </p:nvSpPr>
        <p:spPr>
          <a:xfrm>
            <a:off x="2937584" y="1026450"/>
            <a:ext cx="3455100" cy="1545300"/>
          </a:xfrm>
          <a:prstGeom prst="rect">
            <a:avLst/>
          </a:prstGeom>
        </p:spPr>
        <p:txBody>
          <a:bodyPr spcFirstLastPara="1" wrap="square" lIns="91425" tIns="27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727" name="Google Shape;727;p31"/>
          <p:cNvSpPr/>
          <p:nvPr/>
        </p:nvSpPr>
        <p:spPr>
          <a:xfrm rot="5400000">
            <a:off x="-697072" y="3013643"/>
            <a:ext cx="1334100" cy="1334100"/>
          </a:xfrm>
          <a:prstGeom prst="blockArc">
            <a:avLst>
              <a:gd name="adj1" fmla="val 10800000"/>
              <a:gd name="adj2" fmla="val 216678"/>
              <a:gd name="adj3" fmla="val 349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D2A20-6DA1-9A99-2402-EEFD42213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28" y="2274939"/>
            <a:ext cx="3431557" cy="2252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367080-C7A7-0ED0-F30A-ADB1E3971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850" y="2101581"/>
            <a:ext cx="2243668" cy="25992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1"/>
          <p:cNvSpPr txBox="1">
            <a:spLocks noGrp="1"/>
          </p:cNvSpPr>
          <p:nvPr>
            <p:ph type="title"/>
          </p:nvPr>
        </p:nvSpPr>
        <p:spPr>
          <a:xfrm>
            <a:off x="637028" y="207433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PRE-PROCESSING</a:t>
            </a:r>
            <a:endParaRPr dirty="0"/>
          </a:p>
        </p:txBody>
      </p:sp>
      <p:sp>
        <p:nvSpPr>
          <p:cNvPr id="724" name="Google Shape;724;p31"/>
          <p:cNvSpPr/>
          <p:nvPr/>
        </p:nvSpPr>
        <p:spPr>
          <a:xfrm>
            <a:off x="245533" y="795757"/>
            <a:ext cx="8419496" cy="414031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5" name="Google Shape;725;p31"/>
          <p:cNvSpPr txBox="1">
            <a:spLocks noGrp="1"/>
          </p:cNvSpPr>
          <p:nvPr>
            <p:ph type="body" idx="4294967295"/>
          </p:nvPr>
        </p:nvSpPr>
        <p:spPr>
          <a:xfrm>
            <a:off x="478971" y="1911821"/>
            <a:ext cx="3439885" cy="1545300"/>
          </a:xfrm>
          <a:prstGeom prst="rect">
            <a:avLst/>
          </a:prstGeom>
        </p:spPr>
        <p:txBody>
          <a:bodyPr spcFirstLastPara="1" wrap="square" lIns="91425" tIns="270000" rIns="91425" bIns="91425" anchor="ctr" anchorCtr="0">
            <a:noAutofit/>
          </a:bodyPr>
          <a:lstStyle/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dirty="0"/>
              <a:t>Instead of segmenting the hand out of a random background in order to produce better accuracy for our large number of symbols, we keep the background of the hand a constant single color so that we are not forced to segment it according to skin tone.</a:t>
            </a:r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dirty="0"/>
              <a:t>The representation of an image as a 3D matrix with dimensions for the image’s height and width and channel. Additionally, these pixel values are employed in CNN to extract useful features.</a:t>
            </a:r>
            <a:endParaRPr lang="en" dirty="0"/>
          </a:p>
        </p:txBody>
      </p:sp>
      <p:sp>
        <p:nvSpPr>
          <p:cNvPr id="727" name="Google Shape;727;p31"/>
          <p:cNvSpPr/>
          <p:nvPr/>
        </p:nvSpPr>
        <p:spPr>
          <a:xfrm rot="5400000">
            <a:off x="-697072" y="3013643"/>
            <a:ext cx="1334100" cy="1334100"/>
          </a:xfrm>
          <a:prstGeom prst="blockArc">
            <a:avLst>
              <a:gd name="adj1" fmla="val 10800000"/>
              <a:gd name="adj2" fmla="val 216678"/>
              <a:gd name="adj3" fmla="val 349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FD20E4-4F3E-3105-B946-1F7C9411E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932" y="1139171"/>
            <a:ext cx="1569490" cy="1432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7B6ED3-290E-8FAF-808C-63068B157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623" y="3133272"/>
            <a:ext cx="1496799" cy="15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33968"/>
      </p:ext>
    </p:extLst>
  </p:cSld>
  <p:clrMapOvr>
    <a:masterClrMapping/>
  </p:clrMapOvr>
</p:sld>
</file>

<file path=ppt/theme/theme1.xml><?xml version="1.0" encoding="utf-8"?>
<a:theme xmlns:a="http://schemas.openxmlformats.org/drawingml/2006/main" name="Sing language workshop by slidesgo">
  <a:themeElements>
    <a:clrScheme name="Simple Light">
      <a:dk1>
        <a:srgbClr val="242323"/>
      </a:dk1>
      <a:lt1>
        <a:srgbClr val="FFB24F"/>
      </a:lt1>
      <a:dk2>
        <a:srgbClr val="FFFFFF"/>
      </a:dk2>
      <a:lt2>
        <a:srgbClr val="242323"/>
      </a:lt2>
      <a:accent1>
        <a:srgbClr val="FFAB40"/>
      </a:accent1>
      <a:accent2>
        <a:srgbClr val="FFFFFF"/>
      </a:accent2>
      <a:accent3>
        <a:srgbClr val="242323"/>
      </a:accent3>
      <a:accent4>
        <a:srgbClr val="FFAB40"/>
      </a:accent4>
      <a:accent5>
        <a:srgbClr val="FFFFFF"/>
      </a:accent5>
      <a:accent6>
        <a:srgbClr val="FFB24F"/>
      </a:accent6>
      <a:hlink>
        <a:srgbClr val="24232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</TotalTime>
  <Words>839</Words>
  <Application>Microsoft Office PowerPoint</Application>
  <PresentationFormat>On-screen Show (16:9)</PresentationFormat>
  <Paragraphs>152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Lucida Calligraphy</vt:lpstr>
      <vt:lpstr>Abel</vt:lpstr>
      <vt:lpstr>Arial</vt:lpstr>
      <vt:lpstr>Anton</vt:lpstr>
      <vt:lpstr>Arial</vt:lpstr>
      <vt:lpstr>Kreon Light</vt:lpstr>
      <vt:lpstr>Wingdings</vt:lpstr>
      <vt:lpstr>Fjalla One</vt:lpstr>
      <vt:lpstr>Glegoo</vt:lpstr>
      <vt:lpstr>Sing language workshop by slidesgo</vt:lpstr>
      <vt:lpstr>SIGN LANGUAGE RECOGNITION USING DEEP LEARNING</vt:lpstr>
      <vt:lpstr>CONTENTS OF THE PRESENTATION</vt:lpstr>
      <vt:lpstr>INTRODUCTION</vt:lpstr>
      <vt:lpstr>MOTIVATION</vt:lpstr>
      <vt:lpstr>OBJECTIVES</vt:lpstr>
      <vt:lpstr>METHODOLOGY</vt:lpstr>
      <vt:lpstr>WORK FLOW OF APPLICATION</vt:lpstr>
      <vt:lpstr>DATA COLLECTION</vt:lpstr>
      <vt:lpstr>DATA PRE-PROCESSING</vt:lpstr>
      <vt:lpstr>MODEL AND TOOLS USED</vt:lpstr>
      <vt:lpstr>MODELS AND TOOLS USED</vt:lpstr>
      <vt:lpstr>EVALUATION</vt:lpstr>
      <vt:lpstr>DEMO OF THE PROJECT</vt:lpstr>
      <vt:lpstr>DEMO OF THE PROJECT</vt:lpstr>
      <vt:lpstr> LIMITATIONS</vt:lpstr>
      <vt:lpstr> FUTURE SCOPE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RECOGNITION USING DEEP LEARNING</dc:title>
  <dc:creator>Tejasri</dc:creator>
  <cp:lastModifiedBy>Tejasri Eesala</cp:lastModifiedBy>
  <cp:revision>4</cp:revision>
  <dcterms:modified xsi:type="dcterms:W3CDTF">2022-08-23T17:28:18Z</dcterms:modified>
</cp:coreProperties>
</file>