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1" r:id="rId14"/>
    <p:sldId id="272" r:id="rId15"/>
    <p:sldId id="269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E6CC-ABB0-46D3-B485-BCDD9E7A3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55507-D007-4106-A689-76A56348D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8B13-E656-47D3-9017-2210C00C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8157-8BB0-442C-9933-D550A175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D351-645B-4433-9E25-77CA3D4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5AE6-7A6F-46F4-A665-2EAB8145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A220E-6186-4770-B0E8-D3BB59EB2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9691-AA11-4C2C-91B4-1D87F4AD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7FC5-5B48-4FCE-B824-30D8460A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583B-65D0-4E60-9475-CC00835D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2B6A4-C71C-4FA1-8322-B249A2FDD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D541-8E09-425B-9597-FE036F95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DE4F-C306-4FB4-A49C-64563222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3C56-F0E7-4226-8F1D-D4075A06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1ED5-8980-41DD-80E7-B1EBE21E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0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FB6D-94BD-40EE-84E5-6C898FDA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12F4-9003-4715-AF12-5B0023C8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2354-85E7-4283-8EE2-D2D8B040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6186-0D2C-4A70-B6E1-A9861C02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FE83-1939-47CA-9F7D-98B011B4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8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A444-93C3-4522-A265-59B5BBDF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D4478-B7EE-4083-BDF2-D41C72E3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83F3-FAA3-4086-8935-28B69224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2A51-0672-4F34-840C-310D41FB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2380-64E2-49E0-A874-30030E90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1DDE-C25A-41CB-8E7B-A5B05EB1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CBEC-DAE8-493B-A2D2-98B636659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F940-11A5-403B-B745-1217A8AA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7DFA8-9616-4455-ABBC-8A917A8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F6FC-D728-4C5E-8A9A-2140676E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E4288-65E4-4A18-AD28-1A6B8F11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4071-155B-41C1-A80A-137D9374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BE24B-0F1B-4B73-BC9E-45135388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085F-CF0E-46F1-9674-3EF3F7134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0BC05-11AF-4B99-B773-F171F87BA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0CF62-97CB-4C41-8206-C82A11193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274B2-2D0D-4F5D-9E76-9409A8FC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EF009-3D10-45DF-8664-E668480F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03757-20F6-46E6-83A0-6D0C921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0DA7-7376-4E9E-AD95-55A3A41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B392A-5699-479D-96B5-32F96F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EAC26-6663-493D-8AD8-4A017AC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5DD56-313A-4D39-A071-D709C33F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780F5-9B61-40DA-91A7-6702F42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7B46B-DBE4-4A28-8C18-81DF7ED4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BCBA4-61B7-4226-8CB0-A8CF7920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8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61DD-3B93-4C4D-B23A-F7E45EE2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DA8B-BA42-40DB-88C1-51DEDD75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F0B50-0680-4EF6-BECD-B1CBC3F3C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62E7-E528-4668-9372-7B785348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C43FD-F669-475F-B7E1-7B0513C1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B2092-A3F2-43A9-8B76-F6124B6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302A-595C-405B-B8DC-A89C80FF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26872-C1E8-4F99-83F8-B4B415B2D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3BB9F-FD61-404C-8B8A-2E51F09E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19632-6024-4872-A836-D50723CE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96133-B7E6-4850-9751-D07829FC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87867-6078-4825-87A9-D3E23FF1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9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5BD93-D0FF-4BA4-9219-DCFCD6A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5378-0817-4A5B-B91B-736A9089F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A124-6348-4F3A-80B4-C74037B5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78D8-F58D-4FD8-84C0-AA95D1BC8AA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2ACB9-BA3B-43CB-BC5D-730E056C4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36B0-9BED-49C4-9773-FEE65125B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B228-FF03-4952-B6FD-B48936D4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1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A47-2159-4FC8-801B-C7C621423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CBF0D-30B8-48EC-A4D7-5C6CA0534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4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59AA-FDD0-427D-AAC0-D13A55AC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Contextual Menu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F7BA-3607-4D5E-9DD9-015E8166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context menu is a floating menu that appears when the user performs a long-click on an element.</a:t>
            </a:r>
          </a:p>
          <a:p>
            <a:r>
              <a:rPr lang="en-IN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actions that affect the selected content or context frame.</a:t>
            </a:r>
          </a:p>
          <a:p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It is common to use this type of menu in list or grid views, where the user’s interaction with each item can lead to a specific action.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 context menu can appear in two ways 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 floating menu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An action bar at the top of your application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20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4255-57D3-4507-9A68-3853C7CB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onsolas" panose="020B0609020204030204" pitchFamily="49" charset="0"/>
              </a:rPr>
              <a:t>Methods for Contextual Menu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B1562C-A5D9-4B7D-8AD7-F194A028C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8467"/>
            <a:ext cx="940169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Register the View to which the context menu should be associated by calling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registerForContextMenu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and pass it the View.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you can register your all items for a context menu by passing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ListView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GridView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 object to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registerForContextMenu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 method.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Implement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onCreateContextMenu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method in your Activity.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When the registered view receives a long-click event, the system calls your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onCreateContextMenu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method.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This is where you define the menu items, usually by inflating a menu resource.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8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D193-8AD7-4A16-94F7-91ADE32E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the view for </a:t>
            </a:r>
            <a:r>
              <a:rPr lang="en-IN" dirty="0" err="1"/>
              <a:t>contextMenu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E9D6-AFC8-42F0-994A-1427CEE0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en-IN" sz="1800" dirty="0"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IN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findViewById</a:t>
            </a:r>
            <a: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en-IN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IN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i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here you have to register a view for context menu</a:t>
            </a:r>
            <a:b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// you can register any view like </a:t>
            </a:r>
            <a:r>
              <a:rPr lang="en-IN" sz="1800" i="1" dirty="0" err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image view,</a:t>
            </a:r>
            <a:b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// </a:t>
            </a:r>
            <a:r>
              <a:rPr lang="en-IN" sz="1800" i="1" dirty="0" err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button etc</a:t>
            </a:r>
            <a:b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registerForContextMenu</a:t>
            </a:r>
            <a: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IN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en-IN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IN" sz="1800" dirty="0">
              <a:solidFill>
                <a:srgbClr val="080808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18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Here the </a:t>
            </a:r>
            <a:r>
              <a:rPr lang="en-IN" sz="1800" dirty="0" err="1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textView</a:t>
            </a:r>
            <a:r>
              <a:rPr lang="en-IN" sz="18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registered for menu.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E1EFB-1F83-4A45-A4C9-C19B49F1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67" y="2826327"/>
            <a:ext cx="2065033" cy="41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5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5557-7326-4295-9DFD-51E63672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onCreateContextMenu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3BA566-FCF8-4462-85F4-326BF49CB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7775" y="1436983"/>
            <a:ext cx="10066714" cy="3550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onCreateContextMenu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menu,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ContextMenu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ContextMenuInfo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menuInfo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.onCreateContextMenu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menu,v,menuInfo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menu.setHeaderTitle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"Choose the color"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menuInflater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9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5DFC-5CEB-443C-8C88-415DE536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onContextItemSelected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90BDB-465C-4413-8E64-6952D13E1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909" y="2244686"/>
            <a:ext cx="1118418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onContextItemSelected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@NonNull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item)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item.getItemId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()==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.setBackgroundColor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0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F6EC-6918-4B3F-B1F4-367B537E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PopUp</a:t>
            </a:r>
            <a:r>
              <a:rPr lang="en-IN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44C1-3D1C-4F22-B1D3-17201F70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1504" cy="46672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 popup menu is a type of menu that displays items in a vertical list. 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IN" sz="2400" dirty="0" err="1">
                <a:latin typeface="Consolas" panose="020B0609020204030204" pitchFamily="49" charset="0"/>
              </a:rPr>
              <a:t>MainActivity</a:t>
            </a:r>
            <a:r>
              <a:rPr lang="en-IN" sz="2400" dirty="0">
                <a:latin typeface="Consolas" panose="020B0609020204030204" pitchFamily="49" charset="0"/>
              </a:rPr>
              <a:t> implements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PopupMenu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OnMenuItemClickListener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register with our </a:t>
            </a:r>
            <a:r>
              <a:rPr lang="en-IN" sz="2400" b="1" dirty="0" err="1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PopupMenu</a:t>
            </a:r>
            <a:r>
              <a:rPr lang="en-IN" sz="2400" dirty="0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by calling </a:t>
            </a:r>
            <a:r>
              <a:rPr lang="en-IN" sz="2400" b="1" dirty="0" err="1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setOnMenuItemclickListener</a:t>
            </a:r>
            <a:r>
              <a:rPr lang="en-IN" sz="2400" b="1" dirty="0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IN" sz="2400" dirty="0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 </a:t>
            </a:r>
          </a:p>
          <a:p>
            <a:r>
              <a:rPr lang="en-IN" sz="2400" dirty="0">
                <a:solidFill>
                  <a:srgbClr val="4E4E4E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Inflate the menu items.</a:t>
            </a:r>
            <a:endParaRPr lang="en-IN" sz="2400" dirty="0">
              <a:solidFill>
                <a:srgbClr val="4E4E4E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When the user selects an item, the system calls the </a:t>
            </a:r>
            <a:r>
              <a:rPr lang="en-IN" sz="2400" b="1" dirty="0" err="1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onMenuItemClick</a:t>
            </a:r>
            <a:r>
              <a:rPr lang="en-IN" sz="2400" b="1" dirty="0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IN" sz="2400" dirty="0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en-IN" sz="2400" dirty="0" err="1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callback</a:t>
            </a:r>
            <a:r>
              <a:rPr lang="en-IN" sz="2400" dirty="0">
                <a:solidFill>
                  <a:srgbClr val="4E4E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in your interface.</a:t>
            </a:r>
          </a:p>
          <a:p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6096E-EECA-4EFC-A34B-73C83F76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EFE89-685C-4C74-94B8-44FB4BB8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04" y="2201421"/>
            <a:ext cx="2205220" cy="46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431A-F8EA-4006-A0F4-F6FF4388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5C67EC-FB05-4362-885D-612815A09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20130"/>
            <a:ext cx="10284372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&gt;IMPLEMENT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PopupMenu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OnMenuItemClickListener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PopupMenu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OnMenuItemClickListener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&gt;Set the view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onclicklistener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OnClickListener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PopupMenu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popup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PopupMenu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v);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.setOnMenuItemClickListener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PopupMenu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OnMenuItemClickListener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BE0876-52AE-4C1C-B640-51A4B41D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3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7D92-D88E-4E84-8A10-367753FF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onMenuItemClick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FCA278-5560-455E-9A7D-407B4B0E5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979" y="2194358"/>
            <a:ext cx="10228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onMenuItemClick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item)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item.getItemId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"Selected Item: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item.getItemId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5D23-8D58-4809-89F1-96015E89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EDB7-BAAB-49E7-9122-0B7F9CA9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Menus are an important part of an activity's user interface, which provide users a familiar way to perform actions.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 Android offers a simple framework for you to add standard menus to your application.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• There are three types of application menus: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835"/>
                </a:solidFill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    • Options 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835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 • Context Menu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835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• </a:t>
            </a:r>
            <a:r>
              <a:rPr lang="en-US" sz="2000" b="0" i="0" dirty="0" err="1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PopUpmenu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8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B31-5380-4743-86EE-45C5A6D6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E01B-9575-438B-9A5C-888B9052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spc="1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Options Menu </a:t>
            </a:r>
            <a:r>
              <a:rPr lang="en-IN" sz="1800" spc="1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Android Options Menu is a primary collection of menu items in an android application and useful for actions that have a global impact on the searching application.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spc="1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Context Men</a:t>
            </a:r>
            <a:r>
              <a:rPr lang="en-IN" sz="1800" spc="1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– Android Context Menu is a floating menu only appears when user click for a long time on an element and useful for elements that effect the selected content or context frame.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spc="1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Popup Menu</a:t>
            </a:r>
            <a:r>
              <a:rPr lang="en-IN" sz="1800" spc="1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Android Popup Menu displays a list of items in a vertical list which presents to the view that invoked the menu and useful to provide an overflow of actions that related to specific content.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8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FAA-B777-431C-9D46-3D86B9ED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Options Menu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191C-90C9-4A92-8F36-6F40455E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The Option Menus are the primary collection of menu items for an activity, which appears when the user touches the MENU button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• Options menu is divided into 2 types: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83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 Icon Menu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835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Expanded Menu</a:t>
            </a:r>
            <a:endParaRPr lang="en-IN" sz="2000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Android Overflow Menu on Action Bar Toolbar with Icons Tutorial - Android  Examples">
            <a:extLst>
              <a:ext uri="{FF2B5EF4-FFF2-40B4-BE49-F238E27FC236}">
                <a16:creationId xmlns:a16="http://schemas.microsoft.com/office/drawing/2014/main" id="{CC7C5BF4-945B-4BA1-BD99-D920535D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80" y="3773413"/>
            <a:ext cx="4221480" cy="28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Icon with Action Bar's Option Menu Item - Stack Overflow">
            <a:extLst>
              <a:ext uri="{FF2B5EF4-FFF2-40B4-BE49-F238E27FC236}">
                <a16:creationId xmlns:a16="http://schemas.microsoft.com/office/drawing/2014/main" id="{6DEF8365-33F3-4748-8088-AFDF6948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943" y="3005650"/>
            <a:ext cx="3332479" cy="34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8921-6638-4938-88DC-F093FA8A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Menu resource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F354-7E1E-4245-8125-43FB6CE9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 all menu types, Android provides a standard XML format to define menu items.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menu item has various attributes associated with it. 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id 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- This is a unique identifier for the item in the menu. You can use this to see exactly which item the user clicked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icon 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- If you want to show an icon associated with that menu item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title 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- Text that will be shown in the menu for that item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spc="-5" dirty="0" err="1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showAsAction</a:t>
            </a:r>
            <a:r>
              <a:rPr lang="en-IN" sz="1800" b="1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- It controls when and how this item should appear as an action in the application bar. There are five values: always, never, </a:t>
            </a:r>
            <a:r>
              <a:rPr lang="en-IN" sz="1800" spc="-5" dirty="0" err="1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ifRoom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IN" sz="1800" spc="-5" dirty="0" err="1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withText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, and </a:t>
            </a:r>
            <a:r>
              <a:rPr lang="en-IN" sz="1800" spc="-5" dirty="0" err="1">
                <a:solidFill>
                  <a:srgbClr val="2929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collapseActionView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B8F1732-48DC-4989-8091-57D04F772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9113"/>
            <a:ext cx="7366119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menu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xmlns:android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xmlns:app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/res-auto"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="@+id/About"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="About"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app:showAsAction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="never"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="@+id/search"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="search"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android:icon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="@drawable/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ic_action_name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app:showAsAction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US" altLang="en-US" sz="1600" dirty="0">
                <a:solidFill>
                  <a:srgbClr val="067D17"/>
                </a:solidFill>
                <a:latin typeface="Consolas" panose="020B0609020204030204" pitchFamily="49" charset="0"/>
              </a:rPr>
              <a:t>always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="@+id/Share"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="Share"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app:showAsAction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ifRoom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="@+id/Contacts"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="Contacts"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app:showAsAction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ifRoom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="@+id/status"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android:title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="status"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app:showAsAction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collapseActionView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&lt;/menu&gt;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2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A1EF-1B32-4E32-96AE-20D48611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Option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8EDB-77DB-46B8-873B-DAC6346D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onCreateOptionsMenu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This method of the Activity is called when the user clicks the Menu Key of the device.</a:t>
            </a:r>
          </a:p>
          <a:p>
            <a:r>
              <a:rPr lang="en-US" sz="2000" b="0" i="0" dirty="0" err="1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onOptionItemSelected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835"/>
                </a:solidFill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  This method of the activity is called when a particular Item/Option of the menu is clicked.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add()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83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Multiple add() methods are available.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83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Use the one that accepts </a:t>
            </a:r>
            <a:r>
              <a:rPr lang="en-US" sz="2000" b="0" i="0" dirty="0" err="1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itemId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 as a parameter. </a:t>
            </a:r>
          </a:p>
          <a:p>
            <a:r>
              <a:rPr lang="en-US" sz="2000" b="0" i="0" dirty="0" err="1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setIcon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Consolas" panose="020B0609020204030204" pitchFamily="49" charset="0"/>
              </a:rPr>
              <a:t>() : This is used for assigning icon with the option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DE6E-AE92-4E1C-A9D5-49081C6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6"/>
            <a:ext cx="10515600" cy="1325563"/>
          </a:xfrm>
        </p:spPr>
        <p:txBody>
          <a:bodyPr/>
          <a:lstStyle/>
          <a:p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onCreateOptionsMenu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896FB3-40EE-42F4-855C-FBFC1F0D3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8480"/>
            <a:ext cx="1066661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 make an option menu, we need to Override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  <a:ea typeface="Calibri" panose="020F0502020204030204" pitchFamily="34" charset="0"/>
                <a:cs typeface="Courier New" panose="02070309020205020404" pitchFamily="49" charset="0"/>
              </a:rPr>
              <a:t>onCreateOptionsMenu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method and inflate the menu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onCreateOptionsMenu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menu)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menuInflater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menumain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4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AEA4-9A0F-4F2E-9405-5DB9CA07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onOptionsItemSelected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7405E4-7D99-4C6F-A6FD-67F56CD9A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531" y="1743817"/>
            <a:ext cx="1167106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When the user selects an item from the options menu, the system calls your activity's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onOptionsItemSelected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method.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This method passes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selected.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You can identify the item by calling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getItemId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method, which returns the unique ID for the menu item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onOptionsItemSelected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(@NonNull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item)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item.getItemId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R.id.About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Toast.makeText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"About clicked"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Toast.LENGTH_SHORT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R.id.Share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Toast.makeText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"Share clicked"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Toast.LENGTH_SHORT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9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5" ma:contentTypeDescription="Create a new document." ma:contentTypeScope="" ma:versionID="6a2de4cf85a287c9bd0e52ee864702ad">
  <xsd:schema xmlns:xsd="http://www.w3.org/2001/XMLSchema" xmlns:xs="http://www.w3.org/2001/XMLSchema" xmlns:p="http://schemas.microsoft.com/office/2006/metadata/properties" xmlns:ns2="9fcdf280-26ce-4ded-ac66-85ca9a77751c" targetNamespace="http://schemas.microsoft.com/office/2006/metadata/properties" ma:root="true" ma:fieldsID="377a4325e3562790572f01848d82a3cc" ns2:_="">
    <xsd:import namespace="9fcdf280-26ce-4ded-ac66-85ca9a777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18D900-6E31-494D-8870-6B7E7FCA9B43}"/>
</file>

<file path=customXml/itemProps2.xml><?xml version="1.0" encoding="utf-8"?>
<ds:datastoreItem xmlns:ds="http://schemas.openxmlformats.org/officeDocument/2006/customXml" ds:itemID="{6FB1EF67-CCBB-4E0C-ACDB-7EAC1A3E3510}"/>
</file>

<file path=customXml/itemProps3.xml><?xml version="1.0" encoding="utf-8"?>
<ds:datastoreItem xmlns:ds="http://schemas.openxmlformats.org/officeDocument/2006/customXml" ds:itemID="{075150FB-0B53-48D2-934C-AE7FCFA36A35}"/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1373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Georgia</vt:lpstr>
      <vt:lpstr>Helvetica</vt:lpstr>
      <vt:lpstr>Segoe UI</vt:lpstr>
      <vt:lpstr>Symbol</vt:lpstr>
      <vt:lpstr>Times New Roman</vt:lpstr>
      <vt:lpstr>var(--bs-font-monospace)</vt:lpstr>
      <vt:lpstr>Office Theme</vt:lpstr>
      <vt:lpstr>Menus</vt:lpstr>
      <vt:lpstr>Menus</vt:lpstr>
      <vt:lpstr>Types</vt:lpstr>
      <vt:lpstr>Android Options Menu</vt:lpstr>
      <vt:lpstr>Menu resource file</vt:lpstr>
      <vt:lpstr>PowerPoint Presentation</vt:lpstr>
      <vt:lpstr>Methods of Option Menus</vt:lpstr>
      <vt:lpstr>onCreateOptionsMenu()</vt:lpstr>
      <vt:lpstr>onOptionsItemSelected</vt:lpstr>
      <vt:lpstr>Contextual Menu</vt:lpstr>
      <vt:lpstr>Methods for Contextual Menu</vt:lpstr>
      <vt:lpstr>Register the view for contextMenu</vt:lpstr>
      <vt:lpstr>onCreateContextMenu</vt:lpstr>
      <vt:lpstr>onContextItemSelected</vt:lpstr>
      <vt:lpstr>PopUp Menu</vt:lpstr>
      <vt:lpstr>PowerPoint Presentation</vt:lpstr>
      <vt:lpstr>onMenuItemClick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Menus</dc:title>
  <dc:creator>anupama namburi</dc:creator>
  <cp:lastModifiedBy>anupama namburi</cp:lastModifiedBy>
  <cp:revision>24</cp:revision>
  <dcterms:created xsi:type="dcterms:W3CDTF">2021-04-26T08:54:24Z</dcterms:created>
  <dcterms:modified xsi:type="dcterms:W3CDTF">2021-06-09T11:07:45Z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