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3" r:id="rId6"/>
    <p:sldId id="258" r:id="rId7"/>
    <p:sldId id="262" r:id="rId8"/>
    <p:sldId id="260"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4" name="TYP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 name="TYPE.WAV"/>
          </p:stSnd>
        </p:sndAc>
      </p:transition>
    </mc:Choice>
    <mc:Fallback xmlns="">
      <p:transition spd="slow">
        <p:fade/>
        <p:sndAc>
          <p:stSnd>
            <p:snd r:embed="rId3" name="TYP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19" name="TYPE.WAV"/>
          </p:stSnd>
        </p:sndAc>
      </p:transition>
    </mc:Choice>
    <mc:Fallback xmlns="">
      <p:transition spd="slow">
        <p:fade/>
        <p:sndAc>
          <p:stSnd>
            <p:snd r:embed="rId21" name="TYPE.WAV"/>
          </p:stSnd>
        </p:sndAc>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CA31-0F80-4EDD-B069-C91EF75BECB1}"/>
              </a:ext>
            </a:extLst>
          </p:cNvPr>
          <p:cNvSpPr>
            <a:spLocks noGrp="1"/>
          </p:cNvSpPr>
          <p:nvPr>
            <p:ph type="ctrTitle"/>
          </p:nvPr>
        </p:nvSpPr>
        <p:spPr>
          <a:xfrm>
            <a:off x="1876424" y="1677880"/>
            <a:ext cx="8791575" cy="784518"/>
          </a:xfrm>
        </p:spPr>
        <p:txBody>
          <a:bodyPr/>
          <a:lstStyle/>
          <a:p>
            <a:pPr algn="ctr"/>
            <a:r>
              <a:rPr lang="en-IN" u="sng" dirty="0">
                <a:effectLst>
                  <a:outerShdw blurRad="38100" dist="38100" dir="2700000" algn="tl">
                    <a:srgbClr val="000000">
                      <a:alpha val="43137"/>
                    </a:srgbClr>
                  </a:outerShdw>
                  <a:reflection blurRad="6350" stA="55000" endA="300" endPos="45500" dir="5400000" sy="-100000" algn="bl" rotWithShape="0"/>
                </a:effectLst>
                <a:latin typeface="Corbel Light" panose="020B0303020204020204" pitchFamily="34" charset="0"/>
              </a:rPr>
              <a:t>  Project  Title :</a:t>
            </a:r>
          </a:p>
        </p:txBody>
      </p:sp>
      <p:sp>
        <p:nvSpPr>
          <p:cNvPr id="3" name="Subtitle 2">
            <a:extLst>
              <a:ext uri="{FF2B5EF4-FFF2-40B4-BE49-F238E27FC236}">
                <a16:creationId xmlns:a16="http://schemas.microsoft.com/office/drawing/2014/main" id="{E47A058A-5557-4D91-88F3-C8976CB43FAC}"/>
              </a:ext>
            </a:extLst>
          </p:cNvPr>
          <p:cNvSpPr>
            <a:spLocks noGrp="1"/>
          </p:cNvSpPr>
          <p:nvPr>
            <p:ph type="subTitle" idx="1"/>
          </p:nvPr>
        </p:nvSpPr>
        <p:spPr>
          <a:xfrm>
            <a:off x="1171852" y="2672179"/>
            <a:ext cx="10528917" cy="2938508"/>
          </a:xfrm>
        </p:spPr>
        <p:txBody>
          <a:bodyPr>
            <a:normAutofit/>
            <a:scene3d>
              <a:camera prst="orthographicFront"/>
              <a:lightRig rig="threePt" dir="t"/>
            </a:scene3d>
            <a:sp3d extrusionH="57150">
              <a:bevelT w="38100" h="38100"/>
            </a:sp3d>
          </a:bodyPr>
          <a:lstStyle/>
          <a:p>
            <a:pPr algn="ctr"/>
            <a:r>
              <a:rPr lang="en-IN" sz="8000" b="1" u="sng" cap="none" spc="50" dirty="0">
                <a:ln w="0">
                  <a:solidFill>
                    <a:schemeClr val="bg2">
                      <a:lumMod val="50000"/>
                    </a:schemeClr>
                  </a:solidFill>
                </a:ln>
                <a:solidFill>
                  <a:schemeClr val="bg2"/>
                </a:solidFill>
                <a:effectLst>
                  <a:outerShdw blurRad="63500" sx="102000" sy="102000" algn="ctr" rotWithShape="0">
                    <a:prstClr val="black">
                      <a:alpha val="40000"/>
                    </a:prstClr>
                  </a:outerShdw>
                  <a:reflection blurRad="6350" stA="55000" endA="300" endPos="45500" dir="5400000" sy="-100000" algn="bl" rotWithShape="0"/>
                </a:effectLst>
                <a:latin typeface="Arno Pro Smbd SmText" panose="02020702040506020403" pitchFamily="18" charset="0"/>
                <a:cs typeface="Courier New" panose="02070309020205020404" pitchFamily="49" charset="0"/>
              </a:rPr>
              <a:t>Shout Box</a:t>
            </a:r>
          </a:p>
        </p:txBody>
      </p:sp>
    </p:spTree>
    <p:extLst>
      <p:ext uri="{BB962C8B-B14F-4D97-AF65-F5344CB8AC3E}">
        <p14:creationId xmlns:p14="http://schemas.microsoft.com/office/powerpoint/2010/main" val="124748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9169-5CEE-4B1B-B64A-DF0D32C1504B}"/>
              </a:ext>
            </a:extLst>
          </p:cNvPr>
          <p:cNvSpPr>
            <a:spLocks noGrp="1"/>
          </p:cNvSpPr>
          <p:nvPr>
            <p:ph type="title"/>
          </p:nvPr>
        </p:nvSpPr>
        <p:spPr>
          <a:xfrm>
            <a:off x="1141414" y="277227"/>
            <a:ext cx="9905998" cy="1478570"/>
          </a:xfrm>
        </p:spPr>
        <p:txBody>
          <a:bodyPr>
            <a:normAutofit/>
          </a:bodyPr>
          <a:lstStyle/>
          <a:p>
            <a:r>
              <a:rPr lang="en-IN" sz="3200" b="1" u="sng" dirty="0">
                <a:effectLst>
                  <a:outerShdw blurRad="38100" dist="38100" dir="2700000" algn="tl">
                    <a:srgbClr val="000000">
                      <a:alpha val="43137"/>
                    </a:srgbClr>
                  </a:outerShdw>
                </a:effectLst>
              </a:rPr>
              <a:t>B</a:t>
            </a:r>
            <a:r>
              <a:rPr lang="en-IN" sz="3200" u="sng" dirty="0">
                <a:effectLst>
                  <a:outerShdw blurRad="38100" dist="38100" dir="2700000" algn="tl">
                    <a:srgbClr val="000000">
                      <a:alpha val="43137"/>
                    </a:srgbClr>
                  </a:outerShdw>
                </a:effectLst>
              </a:rPr>
              <a:t>. </a:t>
            </a:r>
            <a:r>
              <a:rPr lang="en-IN" sz="3200" u="sng" cap="none" dirty="0">
                <a:effectLst>
                  <a:outerShdw blurRad="38100" dist="38100" dir="2700000" algn="tl">
                    <a:srgbClr val="000000">
                      <a:alpha val="43137"/>
                    </a:srgbClr>
                  </a:outerShdw>
                </a:effectLst>
              </a:rPr>
              <a:t>User Timeline Page</a:t>
            </a:r>
            <a:endParaRPr lang="en-IN" sz="32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B32194C-6D28-43A9-9987-A6F022A67C11}"/>
              </a:ext>
            </a:extLst>
          </p:cNvPr>
          <p:cNvSpPr>
            <a:spLocks noGrp="1"/>
          </p:cNvSpPr>
          <p:nvPr>
            <p:ph idx="1"/>
          </p:nvPr>
        </p:nvSpPr>
        <p:spPr>
          <a:xfrm>
            <a:off x="1141414" y="1171852"/>
            <a:ext cx="9905999" cy="1633492"/>
          </a:xfrm>
        </p:spPr>
        <p:txBody>
          <a:bodyPr/>
          <a:lstStyle/>
          <a:p>
            <a:pPr>
              <a:buFontTx/>
              <a:buChar char="-"/>
            </a:pPr>
            <a:r>
              <a:rPr lang="en-IN" dirty="0"/>
              <a:t>W</a:t>
            </a:r>
            <a:r>
              <a:rPr lang="en-IN" sz="2400" dirty="0"/>
              <a:t>here user is able to upload the posts as well as he can see the posts made by his friends he can make comments on there posts </a:t>
            </a:r>
            <a:r>
              <a:rPr lang="en-US" dirty="0"/>
              <a:t>.</a:t>
            </a:r>
          </a:p>
          <a:p>
            <a:pPr>
              <a:buFontTx/>
              <a:buChar char="-"/>
            </a:pPr>
            <a:r>
              <a:rPr lang="en-US" dirty="0"/>
              <a:t>User can search his friends by their user names.</a:t>
            </a:r>
          </a:p>
          <a:p>
            <a:pPr>
              <a:buFontTx/>
              <a:buChar char="-"/>
            </a:pPr>
            <a:endParaRPr lang="en-US" dirty="0"/>
          </a:p>
          <a:p>
            <a:pPr>
              <a:buFontTx/>
              <a:buChar char="-"/>
            </a:pPr>
            <a:endParaRPr lang="en-US" dirty="0"/>
          </a:p>
          <a:p>
            <a:pPr>
              <a:buFontTx/>
              <a:buChar char="-"/>
            </a:pPr>
            <a:endParaRPr lang="en-IN" dirty="0"/>
          </a:p>
        </p:txBody>
      </p:sp>
      <p:sp>
        <p:nvSpPr>
          <p:cNvPr id="6" name="Title 1">
            <a:extLst>
              <a:ext uri="{FF2B5EF4-FFF2-40B4-BE49-F238E27FC236}">
                <a16:creationId xmlns:a16="http://schemas.microsoft.com/office/drawing/2014/main" id="{16C2CD5A-6679-4ACA-BA4A-5C18B1E67577}"/>
              </a:ext>
            </a:extLst>
          </p:cNvPr>
          <p:cNvSpPr txBox="1">
            <a:spLocks/>
          </p:cNvSpPr>
          <p:nvPr/>
        </p:nvSpPr>
        <p:spPr>
          <a:xfrm>
            <a:off x="1062253" y="2405849"/>
            <a:ext cx="9905998" cy="876891"/>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sz="3200" b="1" u="sng" dirty="0">
              <a:effectLst>
                <a:outerShdw blurRad="38100" dist="38100" dir="2700000" algn="tl">
                  <a:srgbClr val="000000">
                    <a:alpha val="43137"/>
                  </a:srgbClr>
                </a:outerShdw>
              </a:effectLst>
            </a:endParaRPr>
          </a:p>
          <a:p>
            <a:r>
              <a:rPr lang="en-IN" sz="3200" b="1" u="sng" dirty="0">
                <a:effectLst>
                  <a:outerShdw blurRad="38100" dist="38100" dir="2700000" algn="tl">
                    <a:srgbClr val="000000">
                      <a:alpha val="43137"/>
                    </a:srgbClr>
                  </a:outerShdw>
                </a:effectLst>
              </a:rPr>
              <a:t>C</a:t>
            </a:r>
            <a:r>
              <a:rPr lang="en-IN" sz="3200" u="sng" dirty="0">
                <a:effectLst>
                  <a:outerShdw blurRad="38100" dist="38100" dir="2700000" algn="tl">
                    <a:srgbClr val="000000">
                      <a:alpha val="43137"/>
                    </a:srgbClr>
                  </a:outerShdw>
                </a:effectLst>
              </a:rPr>
              <a:t>. </a:t>
            </a:r>
            <a:r>
              <a:rPr lang="en-IN" sz="3200" u="sng" cap="none" dirty="0">
                <a:effectLst>
                  <a:outerShdw blurRad="38100" dist="38100" dir="2700000" algn="tl">
                    <a:srgbClr val="000000">
                      <a:alpha val="43137"/>
                    </a:srgbClr>
                  </a:outerShdw>
                </a:effectLst>
              </a:rPr>
              <a:t>Edit Profile</a:t>
            </a:r>
            <a:endParaRPr lang="en-IN" sz="3200" u="sng" dirty="0">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E6E999D4-0B24-49E6-B243-3985EE638650}"/>
              </a:ext>
            </a:extLst>
          </p:cNvPr>
          <p:cNvSpPr txBox="1">
            <a:spLocks/>
          </p:cNvSpPr>
          <p:nvPr/>
        </p:nvSpPr>
        <p:spPr>
          <a:xfrm>
            <a:off x="1141414" y="3282741"/>
            <a:ext cx="9905999" cy="156446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 - </a:t>
            </a:r>
            <a:r>
              <a:rPr lang="en-IN" dirty="0"/>
              <a:t>In edit profile page he can edit his personal information like his first name ,last name , mobile number  and password .</a:t>
            </a:r>
          </a:p>
          <a:p>
            <a:pPr marL="0" indent="0">
              <a:buFont typeface="Arial" panose="020B0604020202020204" pitchFamily="34" charset="0"/>
              <a:buNone/>
            </a:pPr>
            <a:r>
              <a:rPr lang="en-IN" dirty="0"/>
              <a:t>- User can upload a profile picture, change profile picture.</a:t>
            </a:r>
            <a:endParaRPr lang="en-US" dirty="0"/>
          </a:p>
        </p:txBody>
      </p:sp>
    </p:spTree>
    <p:extLst>
      <p:ext uri="{BB962C8B-B14F-4D97-AF65-F5344CB8AC3E}">
        <p14:creationId xmlns:p14="http://schemas.microsoft.com/office/powerpoint/2010/main" val="1091345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295A9-F994-44E6-8F4B-BBA97920FB67}"/>
              </a:ext>
            </a:extLst>
          </p:cNvPr>
          <p:cNvSpPr>
            <a:spLocks noGrp="1"/>
          </p:cNvSpPr>
          <p:nvPr>
            <p:ph idx="1"/>
          </p:nvPr>
        </p:nvSpPr>
        <p:spPr>
          <a:xfrm>
            <a:off x="1141413" y="1828799"/>
            <a:ext cx="9905999" cy="2227196"/>
          </a:xfrm>
        </p:spPr>
        <p:txBody>
          <a:bodyPr>
            <a:normAutofit fontScale="92500" lnSpcReduction="10000"/>
          </a:bodyPr>
          <a:lstStyle/>
          <a:p>
            <a:pPr>
              <a:buFontTx/>
              <a:buChar char="-"/>
            </a:pPr>
            <a:r>
              <a:rPr lang="en-US" dirty="0"/>
              <a:t>On user Profile Page ,user can see his own shouts , friend list ,pending friend requests Sent Requests , Timeline. </a:t>
            </a:r>
          </a:p>
          <a:p>
            <a:pPr>
              <a:buFontTx/>
              <a:buChar char="-"/>
            </a:pPr>
            <a:r>
              <a:rPr lang="en-US" dirty="0"/>
              <a:t>User can block the friends , can unfriend the respective person , can decline friend request </a:t>
            </a:r>
          </a:p>
          <a:p>
            <a:pPr>
              <a:buFontTx/>
              <a:buChar char="-"/>
            </a:pPr>
            <a:r>
              <a:rPr lang="en-US" dirty="0"/>
              <a:t>User can delete his own shouts.</a:t>
            </a:r>
          </a:p>
          <a:p>
            <a:pPr>
              <a:buFontTx/>
              <a:buChar char="-"/>
            </a:pPr>
            <a:endParaRPr lang="en-US" dirty="0"/>
          </a:p>
        </p:txBody>
      </p:sp>
      <p:sp>
        <p:nvSpPr>
          <p:cNvPr id="4" name="Title 1">
            <a:extLst>
              <a:ext uri="{FF2B5EF4-FFF2-40B4-BE49-F238E27FC236}">
                <a16:creationId xmlns:a16="http://schemas.microsoft.com/office/drawing/2014/main" id="{4A5A8F48-133E-49D3-A285-6AF887A34C06}"/>
              </a:ext>
            </a:extLst>
          </p:cNvPr>
          <p:cNvSpPr txBox="1">
            <a:spLocks noGrp="1"/>
          </p:cNvSpPr>
          <p:nvPr>
            <p:ph type="title"/>
          </p:nvPr>
        </p:nvSpPr>
        <p:spPr>
          <a:xfrm>
            <a:off x="1141412" y="102565"/>
            <a:ext cx="9906000" cy="13267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3200" b="1" u="sng" dirty="0">
                <a:effectLst>
                  <a:outerShdw blurRad="38100" dist="38100" dir="2700000" algn="tl">
                    <a:srgbClr val="000000">
                      <a:alpha val="43137"/>
                    </a:srgbClr>
                  </a:outerShdw>
                </a:effectLst>
              </a:rPr>
              <a:t>D</a:t>
            </a:r>
            <a:r>
              <a:rPr lang="en-IN" sz="3200" u="sng" dirty="0">
                <a:effectLst>
                  <a:outerShdw blurRad="38100" dist="38100" dir="2700000" algn="tl">
                    <a:srgbClr val="000000">
                      <a:alpha val="43137"/>
                    </a:srgbClr>
                  </a:outerShdw>
                </a:effectLst>
              </a:rPr>
              <a:t>. </a:t>
            </a:r>
            <a:r>
              <a:rPr lang="en-IN" sz="3200" u="sng" cap="none" dirty="0">
                <a:effectLst>
                  <a:outerShdw blurRad="38100" dist="38100" dir="2700000" algn="tl">
                    <a:srgbClr val="000000">
                      <a:alpha val="43137"/>
                    </a:srgbClr>
                  </a:outerShdw>
                </a:effectLst>
              </a:rPr>
              <a:t>User Profile Page :</a:t>
            </a:r>
            <a:endParaRPr lang="en-IN" sz="3200" u="sng" dirty="0">
              <a:effectLst>
                <a:outerShdw blurRad="38100" dist="38100" dir="2700000" algn="tl">
                  <a:srgbClr val="000000">
                    <a:alpha val="43137"/>
                  </a:srgbClr>
                </a:outerShdw>
              </a:effectLst>
            </a:endParaRPr>
          </a:p>
        </p:txBody>
      </p:sp>
      <p:sp>
        <p:nvSpPr>
          <p:cNvPr id="5" name="Title 1">
            <a:extLst>
              <a:ext uri="{FF2B5EF4-FFF2-40B4-BE49-F238E27FC236}">
                <a16:creationId xmlns:a16="http://schemas.microsoft.com/office/drawing/2014/main" id="{AE6C1725-C3FD-401A-AB65-D00ED19A5D20}"/>
              </a:ext>
            </a:extLst>
          </p:cNvPr>
          <p:cNvSpPr txBox="1">
            <a:spLocks/>
          </p:cNvSpPr>
          <p:nvPr/>
        </p:nvSpPr>
        <p:spPr>
          <a:xfrm>
            <a:off x="1000849" y="2231731"/>
            <a:ext cx="9906000" cy="810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sz="3200" u="sng" dirty="0">
              <a:effectLst>
                <a:outerShdw blurRad="38100" dist="38100" dir="2700000" algn="tl">
                  <a:srgbClr val="000000">
                    <a:alpha val="43137"/>
                  </a:srgbClr>
                </a:outerShdw>
              </a:effectLst>
            </a:endParaRPr>
          </a:p>
        </p:txBody>
      </p:sp>
      <p:sp>
        <p:nvSpPr>
          <p:cNvPr id="6" name="Content Placeholder 2">
            <a:extLst>
              <a:ext uri="{FF2B5EF4-FFF2-40B4-BE49-F238E27FC236}">
                <a16:creationId xmlns:a16="http://schemas.microsoft.com/office/drawing/2014/main" id="{9E4331C6-2823-46F5-8794-D5AB6DBCDDF6}"/>
              </a:ext>
            </a:extLst>
          </p:cNvPr>
          <p:cNvSpPr txBox="1">
            <a:spLocks/>
          </p:cNvSpPr>
          <p:nvPr/>
        </p:nvSpPr>
        <p:spPr>
          <a:xfrm>
            <a:off x="1000849" y="2952680"/>
            <a:ext cx="9905999" cy="22271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Tx/>
              <a:buChar char="-"/>
            </a:pPr>
            <a:endParaRPr lang="en-IN" dirty="0"/>
          </a:p>
        </p:txBody>
      </p:sp>
      <p:sp>
        <p:nvSpPr>
          <p:cNvPr id="7" name="Title 1">
            <a:extLst>
              <a:ext uri="{FF2B5EF4-FFF2-40B4-BE49-F238E27FC236}">
                <a16:creationId xmlns:a16="http://schemas.microsoft.com/office/drawing/2014/main" id="{F2617AD6-0E08-4F1E-9F9B-F5D34C4ADB01}"/>
              </a:ext>
            </a:extLst>
          </p:cNvPr>
          <p:cNvSpPr txBox="1">
            <a:spLocks/>
          </p:cNvSpPr>
          <p:nvPr/>
        </p:nvSpPr>
        <p:spPr>
          <a:xfrm>
            <a:off x="1000848" y="4516119"/>
            <a:ext cx="9906000" cy="810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sz="3200" u="sng" dirty="0">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58217B13-E5DD-44CA-AF05-FDB90A594F2C}"/>
              </a:ext>
            </a:extLst>
          </p:cNvPr>
          <p:cNvSpPr txBox="1">
            <a:spLocks/>
          </p:cNvSpPr>
          <p:nvPr/>
        </p:nvSpPr>
        <p:spPr>
          <a:xfrm>
            <a:off x="1141413" y="5326299"/>
            <a:ext cx="9905999" cy="13295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Tx/>
              <a:buChar char="-"/>
            </a:pPr>
            <a:endParaRPr lang="en-IN" dirty="0"/>
          </a:p>
        </p:txBody>
      </p:sp>
    </p:spTree>
    <p:extLst>
      <p:ext uri="{BB962C8B-B14F-4D97-AF65-F5344CB8AC3E}">
        <p14:creationId xmlns:p14="http://schemas.microsoft.com/office/powerpoint/2010/main" val="1586063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D01C-B07D-4810-BCC3-3D11D1F8AF90}"/>
              </a:ext>
            </a:extLst>
          </p:cNvPr>
          <p:cNvSpPr>
            <a:spLocks noGrp="1"/>
          </p:cNvSpPr>
          <p:nvPr>
            <p:ph type="title"/>
          </p:nvPr>
        </p:nvSpPr>
        <p:spPr/>
        <p:txBody>
          <a:bodyPr/>
          <a:lstStyle/>
          <a:p>
            <a:r>
              <a:rPr lang="en-IN" dirty="0"/>
              <a:t>Technologies used :</a:t>
            </a:r>
          </a:p>
        </p:txBody>
      </p:sp>
      <p:sp>
        <p:nvSpPr>
          <p:cNvPr id="3" name="Content Placeholder 2">
            <a:extLst>
              <a:ext uri="{FF2B5EF4-FFF2-40B4-BE49-F238E27FC236}">
                <a16:creationId xmlns:a16="http://schemas.microsoft.com/office/drawing/2014/main" id="{D3D496ED-4C30-4012-BEE7-7F62246E2D27}"/>
              </a:ext>
            </a:extLst>
          </p:cNvPr>
          <p:cNvSpPr>
            <a:spLocks noGrp="1"/>
          </p:cNvSpPr>
          <p:nvPr>
            <p:ph idx="1"/>
          </p:nvPr>
        </p:nvSpPr>
        <p:spPr/>
        <p:txBody>
          <a:bodyPr/>
          <a:lstStyle/>
          <a:p>
            <a:r>
              <a:rPr lang="en-IN" dirty="0"/>
              <a:t>To developed the front-end of our application we used framework Angular along with Bootstrap, SASS ,RWD etc. </a:t>
            </a:r>
          </a:p>
          <a:p>
            <a:r>
              <a:rPr lang="en-IN" dirty="0"/>
              <a:t>For back-end we used a python framework Django.</a:t>
            </a:r>
          </a:p>
          <a:p>
            <a:r>
              <a:rPr lang="en-IN" dirty="0"/>
              <a:t>We used SQLite as our database.</a:t>
            </a:r>
          </a:p>
          <a:p>
            <a:r>
              <a:rPr lang="en-IN" dirty="0"/>
              <a:t>We used git as a version control system.</a:t>
            </a:r>
          </a:p>
          <a:p>
            <a:r>
              <a:rPr lang="en-IN" dirty="0"/>
              <a:t>We used VS Code extension “ Prettier ” for code indentation. </a:t>
            </a:r>
          </a:p>
          <a:p>
            <a:endParaRPr lang="en-IN" dirty="0"/>
          </a:p>
        </p:txBody>
      </p:sp>
    </p:spTree>
    <p:extLst>
      <p:ext uri="{BB962C8B-B14F-4D97-AF65-F5344CB8AC3E}">
        <p14:creationId xmlns:p14="http://schemas.microsoft.com/office/powerpoint/2010/main" val="172107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43E301-2231-43C2-B925-25DFA102DC73}"/>
              </a:ext>
            </a:extLst>
          </p:cNvPr>
          <p:cNvSpPr>
            <a:spLocks noGrp="1"/>
          </p:cNvSpPr>
          <p:nvPr>
            <p:ph type="title"/>
          </p:nvPr>
        </p:nvSpPr>
        <p:spPr>
          <a:xfrm>
            <a:off x="1329432" y="2429563"/>
            <a:ext cx="9905998" cy="1478570"/>
          </a:xfrm>
        </p:spPr>
        <p:txBody>
          <a:bodyPr>
            <a:normAutofit fontScale="90000"/>
          </a:bodyPr>
          <a:lstStyle/>
          <a:p>
            <a:pPr algn="ctr"/>
            <a:r>
              <a:rPr lang="en-IN" sz="115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44979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7420-89BE-46CE-8BA7-317A0FA31985}"/>
              </a:ext>
            </a:extLst>
          </p:cNvPr>
          <p:cNvSpPr>
            <a:spLocks noGrp="1"/>
          </p:cNvSpPr>
          <p:nvPr>
            <p:ph type="title"/>
          </p:nvPr>
        </p:nvSpPr>
        <p:spPr/>
        <p:txBody>
          <a:bodyPr/>
          <a:lstStyle/>
          <a:p>
            <a:r>
              <a:rPr lang="en-IN" dirty="0"/>
              <a:t>Team members :</a:t>
            </a:r>
          </a:p>
        </p:txBody>
      </p:sp>
      <p:sp>
        <p:nvSpPr>
          <p:cNvPr id="4" name="Content Placeholder 3">
            <a:extLst>
              <a:ext uri="{FF2B5EF4-FFF2-40B4-BE49-F238E27FC236}">
                <a16:creationId xmlns:a16="http://schemas.microsoft.com/office/drawing/2014/main" id="{B85F11BF-D531-49DC-913B-49413139A00C}"/>
              </a:ext>
            </a:extLst>
          </p:cNvPr>
          <p:cNvSpPr>
            <a:spLocks noGrp="1"/>
          </p:cNvSpPr>
          <p:nvPr>
            <p:ph sz="half" idx="1"/>
          </p:nvPr>
        </p:nvSpPr>
        <p:spPr>
          <a:xfrm>
            <a:off x="1141410" y="2249486"/>
            <a:ext cx="7993712" cy="3541714"/>
          </a:xfrm>
        </p:spPr>
        <p:txBody>
          <a:bodyPr>
            <a:normAutofit/>
          </a:bodyPr>
          <a:lstStyle/>
          <a:p>
            <a:pPr marL="457200" indent="-457200">
              <a:buFont typeface="+mj-lt"/>
              <a:buAutoNum type="arabicParenR"/>
            </a:pPr>
            <a:r>
              <a:rPr lang="en-IN" sz="3200" dirty="0"/>
              <a:t>SHUBHAM BORSE         23342 </a:t>
            </a:r>
          </a:p>
          <a:p>
            <a:pPr marL="457200" indent="-457200">
              <a:buFont typeface="+mj-lt"/>
              <a:buAutoNum type="arabicParenR"/>
            </a:pPr>
            <a:r>
              <a:rPr lang="en-IN" sz="3200" dirty="0"/>
              <a:t>KETKI GOVILKAR          23343</a:t>
            </a:r>
          </a:p>
          <a:p>
            <a:pPr marL="457200" indent="-457200">
              <a:buFont typeface="+mj-lt"/>
              <a:buAutoNum type="arabicParenR"/>
            </a:pPr>
            <a:r>
              <a:rPr lang="en-IN" sz="3200" dirty="0"/>
              <a:t>PRANITA BHOSALE       23344</a:t>
            </a:r>
          </a:p>
          <a:p>
            <a:pPr marL="457200" indent="-457200">
              <a:buFont typeface="+mj-lt"/>
              <a:buAutoNum type="arabicParenR"/>
            </a:pPr>
            <a:r>
              <a:rPr lang="en-IN" sz="3200" dirty="0"/>
              <a:t>YOGESH CHINTAWAR  23345</a:t>
            </a:r>
          </a:p>
          <a:p>
            <a:pPr marL="457200" indent="-457200">
              <a:buFont typeface="+mj-lt"/>
              <a:buAutoNum type="arabicParenR"/>
            </a:pPr>
            <a:r>
              <a:rPr lang="en-IN" sz="3200" dirty="0"/>
              <a:t>NEHAL KULKARNI        23346</a:t>
            </a:r>
          </a:p>
        </p:txBody>
      </p:sp>
    </p:spTree>
    <p:extLst>
      <p:ext uri="{BB962C8B-B14F-4D97-AF65-F5344CB8AC3E}">
        <p14:creationId xmlns:p14="http://schemas.microsoft.com/office/powerpoint/2010/main" val="1962932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8C2F-72E4-4A2D-B47E-7E05FD5009D6}"/>
              </a:ext>
            </a:extLst>
          </p:cNvPr>
          <p:cNvSpPr>
            <a:spLocks noGrp="1"/>
          </p:cNvSpPr>
          <p:nvPr>
            <p:ph type="title"/>
          </p:nvPr>
        </p:nvSpPr>
        <p:spPr/>
        <p:txBody>
          <a:bodyPr/>
          <a:lstStyle/>
          <a:p>
            <a:r>
              <a:rPr lang="en-IN" dirty="0"/>
              <a:t>Contributions :</a:t>
            </a:r>
          </a:p>
        </p:txBody>
      </p:sp>
      <p:sp>
        <p:nvSpPr>
          <p:cNvPr id="3" name="Content Placeholder 2">
            <a:extLst>
              <a:ext uri="{FF2B5EF4-FFF2-40B4-BE49-F238E27FC236}">
                <a16:creationId xmlns:a16="http://schemas.microsoft.com/office/drawing/2014/main" id="{282F4DF3-56E4-4D07-BEF4-095ADFB6199E}"/>
              </a:ext>
            </a:extLst>
          </p:cNvPr>
          <p:cNvSpPr>
            <a:spLocks noGrp="1"/>
          </p:cNvSpPr>
          <p:nvPr>
            <p:ph idx="1"/>
          </p:nvPr>
        </p:nvSpPr>
        <p:spPr>
          <a:xfrm>
            <a:off x="1141412" y="1944210"/>
            <a:ext cx="9905999" cy="4625266"/>
          </a:xfrm>
        </p:spPr>
        <p:txBody>
          <a:bodyPr>
            <a:normAutofit fontScale="92500" lnSpcReduction="10000"/>
          </a:bodyPr>
          <a:lstStyle/>
          <a:p>
            <a:r>
              <a:rPr lang="en-IN" dirty="0"/>
              <a:t>1.Yogesh (23345)</a:t>
            </a:r>
          </a:p>
          <a:p>
            <a:r>
              <a:rPr lang="en-IN" dirty="0"/>
              <a:t>Register functionality</a:t>
            </a:r>
          </a:p>
          <a:p>
            <a:r>
              <a:rPr lang="en-IN" dirty="0"/>
              <a:t> User can accept &amp; reject friend request.</a:t>
            </a:r>
          </a:p>
          <a:p>
            <a:r>
              <a:rPr lang="en-IN" dirty="0"/>
              <a:t>Search any user</a:t>
            </a:r>
          </a:p>
          <a:p>
            <a:r>
              <a:rPr lang="en-IN" dirty="0"/>
              <a:t>Add friend , remove friend &amp; block any user.</a:t>
            </a:r>
          </a:p>
          <a:p>
            <a:endParaRPr lang="en-IN" dirty="0"/>
          </a:p>
          <a:p>
            <a:r>
              <a:rPr lang="en-IN" dirty="0"/>
              <a:t>2.Nehal (23346)</a:t>
            </a:r>
          </a:p>
          <a:p>
            <a:r>
              <a:rPr lang="en-IN" dirty="0"/>
              <a:t>Login &amp; Logout Functionality.</a:t>
            </a:r>
          </a:p>
          <a:p>
            <a:r>
              <a:rPr lang="en-IN" dirty="0"/>
              <a:t>JWT Authentication.</a:t>
            </a:r>
          </a:p>
          <a:p>
            <a:endParaRPr lang="en-IN" dirty="0"/>
          </a:p>
          <a:p>
            <a:endParaRPr lang="en-IN" dirty="0"/>
          </a:p>
          <a:p>
            <a:endParaRPr lang="en-IN" dirty="0"/>
          </a:p>
        </p:txBody>
      </p:sp>
    </p:spTree>
    <p:extLst>
      <p:ext uri="{BB962C8B-B14F-4D97-AF65-F5344CB8AC3E}">
        <p14:creationId xmlns:p14="http://schemas.microsoft.com/office/powerpoint/2010/main" val="1911601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925EE-F651-407F-806E-FB84E32815D7}"/>
              </a:ext>
            </a:extLst>
          </p:cNvPr>
          <p:cNvSpPr>
            <a:spLocks noGrp="1"/>
          </p:cNvSpPr>
          <p:nvPr>
            <p:ph idx="1"/>
          </p:nvPr>
        </p:nvSpPr>
        <p:spPr>
          <a:xfrm>
            <a:off x="1141412" y="355108"/>
            <a:ext cx="9905999" cy="5619564"/>
          </a:xfrm>
        </p:spPr>
        <p:txBody>
          <a:bodyPr>
            <a:normAutofit fontScale="92500" lnSpcReduction="20000"/>
          </a:bodyPr>
          <a:lstStyle/>
          <a:p>
            <a:r>
              <a:rPr lang="en-IN" dirty="0"/>
              <a:t>Authorization at frontend.</a:t>
            </a:r>
          </a:p>
          <a:p>
            <a:r>
              <a:rPr lang="en-IN" dirty="0"/>
              <a:t>Shouts API : can see his own and his friends shouts.</a:t>
            </a:r>
          </a:p>
          <a:p>
            <a:r>
              <a:rPr lang="en-IN" dirty="0"/>
              <a:t>Can upload shouts as Text , Images , Audio &amp; Videos.</a:t>
            </a:r>
          </a:p>
          <a:p>
            <a:r>
              <a:rPr lang="en-IN" dirty="0"/>
              <a:t>User can see shouts.</a:t>
            </a:r>
          </a:p>
          <a:p>
            <a:pPr marL="0" indent="0">
              <a:buNone/>
            </a:pPr>
            <a:endParaRPr lang="en-IN" dirty="0"/>
          </a:p>
          <a:p>
            <a:r>
              <a:rPr lang="en-IN" dirty="0"/>
              <a:t>3.Shubham (23342)</a:t>
            </a:r>
          </a:p>
          <a:p>
            <a:r>
              <a:rPr lang="en-IN" dirty="0"/>
              <a:t>Timeline page functionalities.</a:t>
            </a:r>
          </a:p>
          <a:p>
            <a:r>
              <a:rPr lang="en-IN" dirty="0"/>
              <a:t>Search bar functionality.</a:t>
            </a:r>
          </a:p>
          <a:p>
            <a:endParaRPr lang="en-IN" dirty="0"/>
          </a:p>
          <a:p>
            <a:r>
              <a:rPr lang="en-IN" dirty="0"/>
              <a:t>4.Ketki (23343)</a:t>
            </a:r>
          </a:p>
          <a:p>
            <a:r>
              <a:rPr lang="en-IN" dirty="0"/>
              <a:t>Registration with validations .</a:t>
            </a:r>
          </a:p>
          <a:p>
            <a:r>
              <a:rPr lang="en-IN" dirty="0"/>
              <a:t>Edit Profile with validations. </a:t>
            </a:r>
          </a:p>
          <a:p>
            <a:endParaRPr lang="en-IN" dirty="0"/>
          </a:p>
          <a:p>
            <a:endParaRPr lang="en-IN" dirty="0"/>
          </a:p>
        </p:txBody>
      </p:sp>
    </p:spTree>
    <p:extLst>
      <p:ext uri="{BB962C8B-B14F-4D97-AF65-F5344CB8AC3E}">
        <p14:creationId xmlns:p14="http://schemas.microsoft.com/office/powerpoint/2010/main" val="2371985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61EE7-ECD7-4478-B8A1-BED1D8D24A62}"/>
              </a:ext>
            </a:extLst>
          </p:cNvPr>
          <p:cNvSpPr>
            <a:spLocks noGrp="1"/>
          </p:cNvSpPr>
          <p:nvPr>
            <p:ph idx="1"/>
          </p:nvPr>
        </p:nvSpPr>
        <p:spPr>
          <a:xfrm>
            <a:off x="1143000" y="1571347"/>
            <a:ext cx="9905999" cy="3234431"/>
          </a:xfrm>
        </p:spPr>
        <p:txBody>
          <a:bodyPr/>
          <a:lstStyle/>
          <a:p>
            <a:r>
              <a:rPr lang="en-IN" dirty="0"/>
              <a:t>5.Pranita (23344)</a:t>
            </a:r>
          </a:p>
          <a:p>
            <a:r>
              <a:rPr lang="en-IN" dirty="0"/>
              <a:t>Login page with validations.</a:t>
            </a:r>
          </a:p>
          <a:p>
            <a:r>
              <a:rPr lang="en-IN" dirty="0"/>
              <a:t>User profile page where user can see his own shouts , sent request , can see incoming request.</a:t>
            </a:r>
          </a:p>
          <a:p>
            <a:r>
              <a:rPr lang="en-IN" dirty="0"/>
              <a:t>Logout Functionality.</a:t>
            </a:r>
          </a:p>
          <a:p>
            <a:pPr marL="0" indent="0">
              <a:buNone/>
            </a:pPr>
            <a:r>
              <a:rPr lang="en-IN" dirty="0"/>
              <a:t>  </a:t>
            </a:r>
          </a:p>
        </p:txBody>
      </p:sp>
    </p:spTree>
    <p:extLst>
      <p:ext uri="{BB962C8B-B14F-4D97-AF65-F5344CB8AC3E}">
        <p14:creationId xmlns:p14="http://schemas.microsoft.com/office/powerpoint/2010/main" val="183856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C8C5-7E37-4664-B93C-E071507A58B8}"/>
              </a:ext>
            </a:extLst>
          </p:cNvPr>
          <p:cNvSpPr>
            <a:spLocks noGrp="1"/>
          </p:cNvSpPr>
          <p:nvPr>
            <p:ph type="title"/>
          </p:nvPr>
        </p:nvSpPr>
        <p:spPr/>
        <p:txBody>
          <a:bodyPr>
            <a:normAutofit/>
          </a:bodyPr>
          <a:lstStyle/>
          <a:p>
            <a:r>
              <a:rPr lang="en-IN" sz="4400" b="1" u="sng" dirty="0">
                <a:ln>
                  <a:solidFill>
                    <a:schemeClr val="bg1"/>
                  </a:solidFill>
                </a:ln>
                <a:solidFill>
                  <a:srgbClr val="002060"/>
                </a:solidFill>
                <a:effectLst>
                  <a:outerShdw blurRad="50800" dist="38100" dir="10800000" algn="r" rotWithShape="0">
                    <a:prstClr val="black">
                      <a:alpha val="40000"/>
                    </a:prstClr>
                  </a:outerShdw>
                  <a:reflection blurRad="6350" stA="50000" endA="300" endPos="50000" dist="29997" dir="5400000" sy="-100000" algn="bl" rotWithShape="0"/>
                </a:effectLst>
                <a:latin typeface="Arno Pro Smbd SmText" panose="02020702040506020403" pitchFamily="18" charset="0"/>
                <a:cs typeface="Courier New" panose="02070309020205020404" pitchFamily="49" charset="0"/>
              </a:rPr>
              <a:t>Introduction :</a:t>
            </a:r>
          </a:p>
        </p:txBody>
      </p:sp>
      <p:sp>
        <p:nvSpPr>
          <p:cNvPr id="3" name="Content Placeholder 2">
            <a:extLst>
              <a:ext uri="{FF2B5EF4-FFF2-40B4-BE49-F238E27FC236}">
                <a16:creationId xmlns:a16="http://schemas.microsoft.com/office/drawing/2014/main" id="{291AFC0A-3A8B-4C5E-98B0-03892F85867F}"/>
              </a:ext>
            </a:extLst>
          </p:cNvPr>
          <p:cNvSpPr>
            <a:spLocks noGrp="1"/>
          </p:cNvSpPr>
          <p:nvPr>
            <p:ph idx="1"/>
          </p:nvPr>
        </p:nvSpPr>
        <p:spPr>
          <a:xfrm>
            <a:off x="932155" y="1871668"/>
            <a:ext cx="10115256" cy="4367814"/>
          </a:xfrm>
        </p:spPr>
        <p:txBody>
          <a:bodyPr vert="horz" anchor="b">
            <a:normAutofit fontScale="85000" lnSpcReduction="10000"/>
            <a:scene3d>
              <a:camera prst="perspectiveAbove"/>
              <a:lightRig rig="threePt" dir="t"/>
            </a:scene3d>
          </a:bodyPr>
          <a:lstStyle/>
          <a:p>
            <a:pPr marL="0" indent="0">
              <a:buNone/>
            </a:pPr>
            <a:r>
              <a:rPr lang="en-IN" sz="2800" dirty="0"/>
              <a:t>      In this project , we have developed an application named “ Shout Box ” , the social media application. The main objective of this application is to share the posts with our friends online. This website gives you a nice experience while sharing your posts with your friends. For using this application user needs to register first or if register, then have to login from login page. The successful login takes the user on the next page , which is user timeline page where he is able to see the posts made by his friends he can make comments on there posts &amp; after clicking on user profile button user can see his friends list , shouts , timeline ,follow requests that he got. In edit profile the user can upload a profile picture, change profile picture and can edit  his data.</a:t>
            </a:r>
          </a:p>
        </p:txBody>
      </p:sp>
    </p:spTree>
    <p:extLst>
      <p:ext uri="{BB962C8B-B14F-4D97-AF65-F5344CB8AC3E}">
        <p14:creationId xmlns:p14="http://schemas.microsoft.com/office/powerpoint/2010/main" val="2018927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12BE-3C25-462C-A661-29643862D702}"/>
              </a:ext>
            </a:extLst>
          </p:cNvPr>
          <p:cNvSpPr>
            <a:spLocks noGrp="1"/>
          </p:cNvSpPr>
          <p:nvPr>
            <p:ph type="title"/>
          </p:nvPr>
        </p:nvSpPr>
        <p:spPr>
          <a:xfrm>
            <a:off x="1141411" y="327515"/>
            <a:ext cx="9905998" cy="817704"/>
          </a:xfrm>
        </p:spPr>
        <p:txBody>
          <a:bodyPr/>
          <a:lstStyle/>
          <a:p>
            <a:r>
              <a:rPr lang="en-IN" b="1" u="sng" dirty="0">
                <a:effectLst>
                  <a:outerShdw blurRad="38100" dist="38100" dir="2700000" algn="tl">
                    <a:srgbClr val="000000">
                      <a:alpha val="43137"/>
                    </a:srgbClr>
                  </a:outerShdw>
                </a:effectLst>
                <a:latin typeface="Arno Pro Smbd SmText" panose="02020702040506020403" pitchFamily="18" charset="0"/>
              </a:rPr>
              <a:t>FLOW  DIAGRAM :</a:t>
            </a:r>
          </a:p>
        </p:txBody>
      </p:sp>
      <p:pic>
        <p:nvPicPr>
          <p:cNvPr id="6" name="Content Placeholder 5">
            <a:extLst>
              <a:ext uri="{FF2B5EF4-FFF2-40B4-BE49-F238E27FC236}">
                <a16:creationId xmlns:a16="http://schemas.microsoft.com/office/drawing/2014/main" id="{B32FF27E-5765-4BCD-BAAF-0206263E4533}"/>
              </a:ext>
            </a:extLst>
          </p:cNvPr>
          <p:cNvPicPr>
            <a:picLocks noGrp="1" noChangeAspect="1"/>
          </p:cNvPicPr>
          <p:nvPr>
            <p:ph idx="1"/>
          </p:nvPr>
        </p:nvPicPr>
        <p:blipFill>
          <a:blip r:embed="rId3"/>
          <a:stretch>
            <a:fillRect/>
          </a:stretch>
        </p:blipFill>
        <p:spPr>
          <a:xfrm>
            <a:off x="1731146" y="1305017"/>
            <a:ext cx="9316263" cy="5078028"/>
          </a:xfrm>
        </p:spPr>
      </p:pic>
    </p:spTree>
    <p:extLst>
      <p:ext uri="{BB962C8B-B14F-4D97-AF65-F5344CB8AC3E}">
        <p14:creationId xmlns:p14="http://schemas.microsoft.com/office/powerpoint/2010/main" val="1779287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4" name="TYP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25B0CD-6391-449D-8653-9F9B3D409772}"/>
              </a:ext>
            </a:extLst>
          </p:cNvPr>
          <p:cNvSpPr>
            <a:spLocks noGrp="1"/>
          </p:cNvSpPr>
          <p:nvPr>
            <p:ph type="title"/>
          </p:nvPr>
        </p:nvSpPr>
        <p:spPr>
          <a:xfrm>
            <a:off x="585925" y="2473951"/>
            <a:ext cx="11265763" cy="1478570"/>
          </a:xfrm>
        </p:spPr>
        <p:txBody>
          <a:bodyPr>
            <a:noAutofit/>
            <a:scene3d>
              <a:camera prst="orthographicFront"/>
              <a:lightRig rig="threePt" dir="t"/>
            </a:scene3d>
            <a:sp3d extrusionH="57150">
              <a:bevelT w="38100" h="38100"/>
            </a:sp3d>
          </a:bodyPr>
          <a:lstStyle/>
          <a:p>
            <a:pPr algn="ctr"/>
            <a:r>
              <a:rPr lang="en-IN" sz="8000" b="1" u="sng" cap="none" dirty="0">
                <a:solidFill>
                  <a:srgbClr val="002060"/>
                </a:solidFill>
                <a:effectLst>
                  <a:outerShdw blurRad="38100" dist="38100" dir="2700000" algn="tl">
                    <a:srgbClr val="000000">
                      <a:alpha val="43137"/>
                    </a:srgbClr>
                  </a:outerShdw>
                  <a:reflection blurRad="6350" stA="60000" endA="900" endPos="60000" dist="29997" dir="5400000" sy="-100000" algn="bl" rotWithShape="0"/>
                </a:effectLst>
                <a:latin typeface="Arno Pro Smbd SmText" panose="02020702040506020403" pitchFamily="18" charset="0"/>
              </a:rPr>
              <a:t>Let’s Take A Overview Of</a:t>
            </a:r>
            <a:br>
              <a:rPr lang="en-IN" sz="8000" b="1" u="sng" dirty="0">
                <a:solidFill>
                  <a:srgbClr val="002060"/>
                </a:solidFill>
                <a:effectLst>
                  <a:outerShdw blurRad="38100" dist="38100" dir="2700000" algn="tl">
                    <a:srgbClr val="000000">
                      <a:alpha val="43137"/>
                    </a:srgbClr>
                  </a:outerShdw>
                  <a:reflection blurRad="6350" stA="60000" endA="900" endPos="60000" dist="29997" dir="5400000" sy="-100000" algn="bl" rotWithShape="0"/>
                </a:effectLst>
                <a:latin typeface="Arno Pro Smbd SmText" panose="02020702040506020403" pitchFamily="18" charset="0"/>
              </a:rPr>
            </a:br>
            <a:r>
              <a:rPr lang="en-IN" sz="8000" b="1" u="sng" dirty="0">
                <a:solidFill>
                  <a:srgbClr val="002060"/>
                </a:solidFill>
                <a:effectLst>
                  <a:outerShdw blurRad="38100" dist="38100" dir="2700000" algn="tl">
                    <a:srgbClr val="000000">
                      <a:alpha val="43137"/>
                    </a:srgbClr>
                  </a:outerShdw>
                  <a:reflection blurRad="6350" stA="60000" endA="900" endPos="60000" dist="29997" dir="5400000" sy="-100000" algn="bl" rotWithShape="0"/>
                </a:effectLst>
                <a:latin typeface="Arno Pro Smbd SmText" panose="02020702040506020403" pitchFamily="18" charset="0"/>
              </a:rPr>
              <a:t>“ Shout Box ” .</a:t>
            </a:r>
          </a:p>
        </p:txBody>
      </p:sp>
    </p:spTree>
    <p:extLst>
      <p:ext uri="{BB962C8B-B14F-4D97-AF65-F5344CB8AC3E}">
        <p14:creationId xmlns:p14="http://schemas.microsoft.com/office/powerpoint/2010/main" val="1220324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175D76-C2A3-4692-B4C9-368AAC43C396}"/>
              </a:ext>
            </a:extLst>
          </p:cNvPr>
          <p:cNvSpPr>
            <a:spLocks noGrp="1"/>
          </p:cNvSpPr>
          <p:nvPr>
            <p:ph type="title"/>
          </p:nvPr>
        </p:nvSpPr>
        <p:spPr>
          <a:xfrm>
            <a:off x="812939" y="3014728"/>
            <a:ext cx="5117344" cy="828543"/>
          </a:xfrm>
        </p:spPr>
        <p:txBody>
          <a:bodyPr>
            <a:normAutofit fontScale="90000"/>
          </a:bodyPr>
          <a:lstStyle/>
          <a:p>
            <a:r>
              <a:rPr lang="en-IN" sz="3200" u="sng" cap="none" dirty="0">
                <a:effectLst>
                  <a:outerShdw blurRad="38100" dist="38100" dir="2700000" algn="tl">
                    <a:srgbClr val="000000">
                      <a:alpha val="43137"/>
                    </a:srgbClr>
                  </a:outerShdw>
                </a:effectLst>
              </a:rPr>
              <a:t>A. User Register &amp; Login Page</a:t>
            </a:r>
            <a:r>
              <a:rPr lang="en-IN" u="sng" cap="none" dirty="0">
                <a:effectLst>
                  <a:outerShdw blurRad="38100" dist="38100" dir="2700000" algn="tl">
                    <a:srgbClr val="000000">
                      <a:alpha val="43137"/>
                    </a:srgbClr>
                  </a:outerShdw>
                </a:effectLst>
              </a:rPr>
              <a:t> </a:t>
            </a:r>
            <a:r>
              <a:rPr lang="en-IN" u="sng" dirty="0">
                <a:effectLst>
                  <a:outerShdw blurRad="38100" dist="38100" dir="2700000" algn="tl">
                    <a:srgbClr val="000000">
                      <a:alpha val="43137"/>
                    </a:srgbClr>
                  </a:outerShdw>
                </a:effectLst>
              </a:rPr>
              <a:t>:</a:t>
            </a:r>
          </a:p>
        </p:txBody>
      </p:sp>
      <p:sp>
        <p:nvSpPr>
          <p:cNvPr id="4" name="Content Placeholder 3">
            <a:extLst>
              <a:ext uri="{FF2B5EF4-FFF2-40B4-BE49-F238E27FC236}">
                <a16:creationId xmlns:a16="http://schemas.microsoft.com/office/drawing/2014/main" id="{8ADF0B81-78B8-4EF5-97F2-1D46E2885057}"/>
              </a:ext>
            </a:extLst>
          </p:cNvPr>
          <p:cNvSpPr>
            <a:spLocks noGrp="1"/>
          </p:cNvSpPr>
          <p:nvPr>
            <p:ph idx="1"/>
          </p:nvPr>
        </p:nvSpPr>
        <p:spPr>
          <a:xfrm>
            <a:off x="1141413" y="1716827"/>
            <a:ext cx="9905999" cy="1363725"/>
          </a:xfrm>
        </p:spPr>
        <p:txBody>
          <a:bodyPr>
            <a:normAutofit lnSpcReduction="10000"/>
          </a:bodyPr>
          <a:lstStyle/>
          <a:p>
            <a:pPr marL="0" indent="0">
              <a:buNone/>
            </a:pPr>
            <a:r>
              <a:rPr lang="en-US" dirty="0"/>
              <a:t>       In this project, there are multiple pages to perform operations like Login, Registration, Edit profile , Timeline , Friend Request , Delete Request , etc. The complete scope of the project is as follows :</a:t>
            </a:r>
            <a:endParaRPr lang="en-IN" dirty="0"/>
          </a:p>
        </p:txBody>
      </p:sp>
      <p:sp>
        <p:nvSpPr>
          <p:cNvPr id="5" name="Title 2">
            <a:extLst>
              <a:ext uri="{FF2B5EF4-FFF2-40B4-BE49-F238E27FC236}">
                <a16:creationId xmlns:a16="http://schemas.microsoft.com/office/drawing/2014/main" id="{C4431699-A981-49E8-83F4-ADF0E8B34EEA}"/>
              </a:ext>
            </a:extLst>
          </p:cNvPr>
          <p:cNvSpPr txBox="1">
            <a:spLocks/>
          </p:cNvSpPr>
          <p:nvPr/>
        </p:nvSpPr>
        <p:spPr>
          <a:xfrm>
            <a:off x="1141414" y="625875"/>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4000" dirty="0"/>
              <a:t>Scope of project :</a:t>
            </a:r>
          </a:p>
        </p:txBody>
      </p:sp>
      <p:sp>
        <p:nvSpPr>
          <p:cNvPr id="7" name="Content Placeholder 3">
            <a:extLst>
              <a:ext uri="{FF2B5EF4-FFF2-40B4-BE49-F238E27FC236}">
                <a16:creationId xmlns:a16="http://schemas.microsoft.com/office/drawing/2014/main" id="{F6C29C24-033C-48AB-8279-5B98D890393A}"/>
              </a:ext>
            </a:extLst>
          </p:cNvPr>
          <p:cNvSpPr txBox="1">
            <a:spLocks/>
          </p:cNvSpPr>
          <p:nvPr/>
        </p:nvSpPr>
        <p:spPr>
          <a:xfrm>
            <a:off x="1141413" y="3773448"/>
            <a:ext cx="9905999" cy="24586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 - User Register page allows user to register into the system. </a:t>
            </a:r>
          </a:p>
          <a:p>
            <a:pPr>
              <a:buFontTx/>
              <a:buChar char="-"/>
            </a:pPr>
            <a:r>
              <a:rPr lang="en-US" dirty="0"/>
              <a:t>If user is already registered, he can login into the system with valid email &amp; password. </a:t>
            </a:r>
          </a:p>
          <a:p>
            <a:pPr>
              <a:buFontTx/>
              <a:buChar char="-"/>
            </a:pPr>
            <a:r>
              <a:rPr lang="en-US" dirty="0"/>
              <a:t>In case of invalid credentials, page shows the alert message telling user that he has entered invalid password or email.</a:t>
            </a:r>
            <a:endParaRPr lang="en-IN" dirty="0"/>
          </a:p>
        </p:txBody>
      </p:sp>
    </p:spTree>
    <p:extLst>
      <p:ext uri="{BB962C8B-B14F-4D97-AF65-F5344CB8AC3E}">
        <p14:creationId xmlns:p14="http://schemas.microsoft.com/office/powerpoint/2010/main" val="3016973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TYPE.WAV"/>
          </p:stSnd>
        </p:sndAc>
      </p:transition>
    </mc:Choice>
    <mc:Fallback xmlns="">
      <p:transition spd="slow">
        <p:fade/>
        <p:sndAc>
          <p:stSnd>
            <p:snd r:embed="rId3" name="TYP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726</TotalTime>
  <Words>638</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Arno Pro Smbd SmText</vt:lpstr>
      <vt:lpstr>Corbel Light</vt:lpstr>
      <vt:lpstr>Tw Cen MT</vt:lpstr>
      <vt:lpstr>Circuit</vt:lpstr>
      <vt:lpstr>  Project  Title :</vt:lpstr>
      <vt:lpstr>Team members :</vt:lpstr>
      <vt:lpstr>Contributions :</vt:lpstr>
      <vt:lpstr>PowerPoint Presentation</vt:lpstr>
      <vt:lpstr>PowerPoint Presentation</vt:lpstr>
      <vt:lpstr>Introduction :</vt:lpstr>
      <vt:lpstr>FLOW  DIAGRAM :</vt:lpstr>
      <vt:lpstr>Let’s Take A Overview Of “ Shout Box ” .</vt:lpstr>
      <vt:lpstr>A. User Register &amp; Login Page :</vt:lpstr>
      <vt:lpstr>B. User Timeline Page</vt:lpstr>
      <vt:lpstr>D. User Profile Page :</vt:lpstr>
      <vt:lpstr>Technologies used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shubham borse</dc:creator>
  <cp:lastModifiedBy>shubham borse</cp:lastModifiedBy>
  <cp:revision>60</cp:revision>
  <dcterms:created xsi:type="dcterms:W3CDTF">2021-05-13T14:17:08Z</dcterms:created>
  <dcterms:modified xsi:type="dcterms:W3CDTF">2021-06-27T17:29:10Z</dcterms:modified>
</cp:coreProperties>
</file>