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5" r:id="rId3"/>
    <p:sldId id="274" r:id="rId4"/>
    <p:sldId id="268" r:id="rId5"/>
    <p:sldId id="258" r:id="rId6"/>
    <p:sldId id="270" r:id="rId7"/>
    <p:sldId id="259" r:id="rId8"/>
    <p:sldId id="266" r:id="rId9"/>
    <p:sldId id="260" r:id="rId10"/>
    <p:sldId id="272" r:id="rId11"/>
    <p:sldId id="261" r:id="rId12"/>
    <p:sldId id="275" r:id="rId13"/>
    <p:sldId id="276" r:id="rId14"/>
    <p:sldId id="271" r:id="rId15"/>
    <p:sldId id="269"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1FBC7B-8ACE-173B-9509-A6F3B446DE53}" v="3445" dt="2020-02-08T13:14:04.297"/>
    <p1510:client id="{B86E313E-393D-7864-25E9-521302FAF530}" v="175" dt="2020-02-08T13:39:52.679"/>
    <p1510:client id="{D193286C-4E88-EF2B-EEA2-7A5788FE01E6}" v="1914" dt="2020-02-08T12:48:02.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hyperlink" Target="https://archive.org/web/" TargetMode="Externa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hyperlink" Target="https://en.wikipedia.org/wiki/Natural-language_generation" TargetMode="Externa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7.png"/><Relationship Id="rId7" Type="http://schemas.openxmlformats.org/officeDocument/2006/relationships/image" Target="../media/image44.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http://fast.ai/" TargetMode="External"/><Relationship Id="rId7" Type="http://schemas.openxmlformats.org/officeDocument/2006/relationships/image" Target="../media/image50.svg"/><Relationship Id="rId2" Type="http://schemas.openxmlformats.org/officeDocument/2006/relationships/hyperlink" Target="https://github.com/pandas-profiling/pandas-profiling" TargetMode="External"/><Relationship Id="rId1" Type="http://schemas.openxmlformats.org/officeDocument/2006/relationships/hyperlink" Target="https://colab.research.google.com/drive/1AgPdhSp7ttY18O3fEoHOQKlt_3HJDLi8" TargetMode="External"/><Relationship Id="rId6" Type="http://schemas.openxmlformats.org/officeDocument/2006/relationships/image" Target="../media/image49.png"/><Relationship Id="rId11" Type="http://schemas.openxmlformats.org/officeDocument/2006/relationships/image" Target="../media/image54.svg"/><Relationship Id="rId5" Type="http://schemas.openxmlformats.org/officeDocument/2006/relationships/image" Target="../media/image48.sv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hyperlink" Target="https://archive.org/web/"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hyperlink" Target="https://en.wikipedia.org/wiki/Natural-language_generation" TargetMode="External"/><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7.png"/><Relationship Id="rId7" Type="http://schemas.openxmlformats.org/officeDocument/2006/relationships/image" Target="../media/image44.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hyperlink" Target="https://colab.research.google.com/drive/1AgPdhSp7ttY18O3fEoHOQKlt_3HJDLi8" TargetMode="External"/><Relationship Id="rId7" Type="http://schemas.openxmlformats.org/officeDocument/2006/relationships/image" Target="../media/image51.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hyperlink" Target="https://github.com/pandas-profiling/pandas-profiling" TargetMode="External"/><Relationship Id="rId11" Type="http://schemas.openxmlformats.org/officeDocument/2006/relationships/image" Target="../media/image54.svg"/><Relationship Id="rId5" Type="http://schemas.openxmlformats.org/officeDocument/2006/relationships/image" Target="../media/image50.svg"/><Relationship Id="rId10" Type="http://schemas.openxmlformats.org/officeDocument/2006/relationships/image" Target="../media/image53.png"/><Relationship Id="rId4" Type="http://schemas.openxmlformats.org/officeDocument/2006/relationships/image" Target="../media/image49.png"/><Relationship Id="rId9" Type="http://schemas.openxmlformats.org/officeDocument/2006/relationships/hyperlink" Target="http://fast.ai/"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9E0C86-7AB0-45C1-A25F-5F111A39CAB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275B856-82A1-4E4E-8DC6-91BC27DB39E3}">
      <dgm:prSet/>
      <dgm:spPr/>
      <dgm:t>
        <a:bodyPr/>
        <a:lstStyle/>
        <a:p>
          <a:r>
            <a:rPr lang="en-US"/>
            <a:t>Making information more accessible to people with disability.</a:t>
          </a:r>
        </a:p>
      </dgm:t>
    </dgm:pt>
    <dgm:pt modelId="{1A7DE220-4ED2-4220-961D-38AC19C5FB24}" type="parTrans" cxnId="{DC08F37D-B8D6-4FC0-A63D-FB8A30C3790D}">
      <dgm:prSet/>
      <dgm:spPr/>
      <dgm:t>
        <a:bodyPr/>
        <a:lstStyle/>
        <a:p>
          <a:endParaRPr lang="en-US"/>
        </a:p>
      </dgm:t>
    </dgm:pt>
    <dgm:pt modelId="{E509CCE0-B4AA-4F01-BB90-BF11C6842E6F}" type="sibTrans" cxnId="{DC08F37D-B8D6-4FC0-A63D-FB8A30C3790D}">
      <dgm:prSet/>
      <dgm:spPr/>
      <dgm:t>
        <a:bodyPr/>
        <a:lstStyle/>
        <a:p>
          <a:endParaRPr lang="en-US"/>
        </a:p>
      </dgm:t>
    </dgm:pt>
    <dgm:pt modelId="{154F9D97-0EEA-4B0F-AC5C-2742AD1B7F89}">
      <dgm:prSet/>
      <dgm:spPr/>
      <dgm:t>
        <a:bodyPr/>
        <a:lstStyle/>
        <a:p>
          <a:r>
            <a:rPr lang="en-US"/>
            <a:t>Extraction of facts from ground data to act as an unbiased news source.</a:t>
          </a:r>
        </a:p>
      </dgm:t>
    </dgm:pt>
    <dgm:pt modelId="{058BEC9C-1E11-498F-BA37-18FFD7037471}" type="parTrans" cxnId="{FD5EBEB9-9CFE-48D9-94AD-7A0A134A927A}">
      <dgm:prSet/>
      <dgm:spPr/>
      <dgm:t>
        <a:bodyPr/>
        <a:lstStyle/>
        <a:p>
          <a:endParaRPr lang="en-US"/>
        </a:p>
      </dgm:t>
    </dgm:pt>
    <dgm:pt modelId="{815A413A-DDC4-442D-9E31-D058B8DD32BA}" type="sibTrans" cxnId="{FD5EBEB9-9CFE-48D9-94AD-7A0A134A927A}">
      <dgm:prSet/>
      <dgm:spPr/>
      <dgm:t>
        <a:bodyPr/>
        <a:lstStyle/>
        <a:p>
          <a:endParaRPr lang="en-US"/>
        </a:p>
      </dgm:t>
    </dgm:pt>
    <dgm:pt modelId="{4E10D906-014E-4454-9E47-9929B8EF3652}">
      <dgm:prSet/>
      <dgm:spPr/>
      <dgm:t>
        <a:bodyPr/>
        <a:lstStyle/>
        <a:p>
          <a:r>
            <a:rPr lang="en-US"/>
            <a:t>Richer subtitle generation for non-speech sounds.</a:t>
          </a:r>
        </a:p>
      </dgm:t>
    </dgm:pt>
    <dgm:pt modelId="{8501E7A9-0E38-4225-8E2E-288E8E78DBDC}" type="parTrans" cxnId="{A36CB8C2-C19A-4F79-9FF3-1CA1BDF8F662}">
      <dgm:prSet/>
      <dgm:spPr/>
      <dgm:t>
        <a:bodyPr/>
        <a:lstStyle/>
        <a:p>
          <a:endParaRPr lang="en-US"/>
        </a:p>
      </dgm:t>
    </dgm:pt>
    <dgm:pt modelId="{62D01A70-4623-4E39-96A2-AD76459EAC6B}" type="sibTrans" cxnId="{A36CB8C2-C19A-4F79-9FF3-1CA1BDF8F662}">
      <dgm:prSet/>
      <dgm:spPr/>
      <dgm:t>
        <a:bodyPr/>
        <a:lstStyle/>
        <a:p>
          <a:endParaRPr lang="en-US"/>
        </a:p>
      </dgm:t>
    </dgm:pt>
    <dgm:pt modelId="{47FF3548-6641-4143-B897-247AA67E8B16}">
      <dgm:prSet/>
      <dgm:spPr/>
      <dgm:t>
        <a:bodyPr/>
        <a:lstStyle/>
        <a:p>
          <a:pPr rtl="0"/>
          <a:r>
            <a:rPr lang="en-US"/>
            <a:t>Archival of hefty media in an extremely compact</a:t>
          </a:r>
          <a:r>
            <a:rPr lang="en-US">
              <a:latin typeface="Calibri Light" panose="020F0302020204030204"/>
            </a:rPr>
            <a:t> text</a:t>
          </a:r>
          <a:r>
            <a:rPr lang="en-US"/>
            <a:t> format.(</a:t>
          </a:r>
          <a:r>
            <a:rPr lang="en-US">
              <a:hlinkClick xmlns:r="http://schemas.openxmlformats.org/officeDocument/2006/relationships" r:id="rId1"/>
            </a:rPr>
            <a:t>WaybackMachine</a:t>
          </a:r>
          <a:r>
            <a:rPr lang="en-US"/>
            <a:t> inspired)</a:t>
          </a:r>
        </a:p>
      </dgm:t>
    </dgm:pt>
    <dgm:pt modelId="{E6A0D4AB-0054-44DB-9F00-8E1BFABE152C}" type="parTrans" cxnId="{AD557A16-C8B5-430E-B63D-6EB9019072F7}">
      <dgm:prSet/>
      <dgm:spPr/>
      <dgm:t>
        <a:bodyPr/>
        <a:lstStyle/>
        <a:p>
          <a:endParaRPr lang="en-US"/>
        </a:p>
      </dgm:t>
    </dgm:pt>
    <dgm:pt modelId="{8F2563AB-4CE2-4302-B8EB-8724AC69A5D0}" type="sibTrans" cxnId="{AD557A16-C8B5-430E-B63D-6EB9019072F7}">
      <dgm:prSet/>
      <dgm:spPr/>
      <dgm:t>
        <a:bodyPr/>
        <a:lstStyle/>
        <a:p>
          <a:endParaRPr lang="en-US"/>
        </a:p>
      </dgm:t>
    </dgm:pt>
    <dgm:pt modelId="{B1D18854-55D3-4A8A-9304-8146044816A9}" type="pres">
      <dgm:prSet presAssocID="{B39E0C86-7AB0-45C1-A25F-5F111A39CABD}" presName="root" presStyleCnt="0">
        <dgm:presLayoutVars>
          <dgm:dir/>
          <dgm:resizeHandles val="exact"/>
        </dgm:presLayoutVars>
      </dgm:prSet>
      <dgm:spPr/>
    </dgm:pt>
    <dgm:pt modelId="{3F458404-848D-46F7-8314-6320BBDF7174}" type="pres">
      <dgm:prSet presAssocID="{5275B856-82A1-4E4E-8DC6-91BC27DB39E3}" presName="compNode" presStyleCnt="0"/>
      <dgm:spPr/>
    </dgm:pt>
    <dgm:pt modelId="{C7CC274A-84C6-4115-B7D6-0F2171AB742D}" type="pres">
      <dgm:prSet presAssocID="{5275B856-82A1-4E4E-8DC6-91BC27DB39E3}" presName="bgRect" presStyleLbl="bgShp" presStyleIdx="0" presStyleCnt="4"/>
      <dgm:spPr/>
    </dgm:pt>
    <dgm:pt modelId="{09322E9F-E48B-4890-B5A7-B263FD92F3A5}" type="pres">
      <dgm:prSet presAssocID="{5275B856-82A1-4E4E-8DC6-91BC27DB39E3}"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Wheelchair Access"/>
        </a:ext>
      </dgm:extLst>
    </dgm:pt>
    <dgm:pt modelId="{DAB56543-41C0-4267-8029-03960684080B}" type="pres">
      <dgm:prSet presAssocID="{5275B856-82A1-4E4E-8DC6-91BC27DB39E3}" presName="spaceRect" presStyleCnt="0"/>
      <dgm:spPr/>
    </dgm:pt>
    <dgm:pt modelId="{6643C17F-FC7B-48B1-8290-67AD075345F1}" type="pres">
      <dgm:prSet presAssocID="{5275B856-82A1-4E4E-8DC6-91BC27DB39E3}" presName="parTx" presStyleLbl="revTx" presStyleIdx="0" presStyleCnt="4">
        <dgm:presLayoutVars>
          <dgm:chMax val="0"/>
          <dgm:chPref val="0"/>
        </dgm:presLayoutVars>
      </dgm:prSet>
      <dgm:spPr/>
    </dgm:pt>
    <dgm:pt modelId="{EA5818C8-8EE8-4A93-8D1D-8D9B1F5FC04A}" type="pres">
      <dgm:prSet presAssocID="{E509CCE0-B4AA-4F01-BB90-BF11C6842E6F}" presName="sibTrans" presStyleCnt="0"/>
      <dgm:spPr/>
    </dgm:pt>
    <dgm:pt modelId="{3C23F3FA-33DA-4314-869D-0EDC6A7CBD8A}" type="pres">
      <dgm:prSet presAssocID="{154F9D97-0EEA-4B0F-AC5C-2742AD1B7F89}" presName="compNode" presStyleCnt="0"/>
      <dgm:spPr/>
    </dgm:pt>
    <dgm:pt modelId="{6B9BFE11-8BD7-4635-BCB9-9F6CCE846117}" type="pres">
      <dgm:prSet presAssocID="{154F9D97-0EEA-4B0F-AC5C-2742AD1B7F89}" presName="bgRect" presStyleLbl="bgShp" presStyleIdx="1" presStyleCnt="4"/>
      <dgm:spPr/>
    </dgm:pt>
    <dgm:pt modelId="{05E0076D-ECC3-4824-A2CB-923F9A3711C4}" type="pres">
      <dgm:prSet presAssocID="{154F9D97-0EEA-4B0F-AC5C-2742AD1B7F89}"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Newspaper"/>
        </a:ext>
      </dgm:extLst>
    </dgm:pt>
    <dgm:pt modelId="{76EF343D-2E66-45C5-943C-13E2D1142F6D}" type="pres">
      <dgm:prSet presAssocID="{154F9D97-0EEA-4B0F-AC5C-2742AD1B7F89}" presName="spaceRect" presStyleCnt="0"/>
      <dgm:spPr/>
    </dgm:pt>
    <dgm:pt modelId="{ED729F8F-58AD-4212-9309-5E0226DD30D6}" type="pres">
      <dgm:prSet presAssocID="{154F9D97-0EEA-4B0F-AC5C-2742AD1B7F89}" presName="parTx" presStyleLbl="revTx" presStyleIdx="1" presStyleCnt="4">
        <dgm:presLayoutVars>
          <dgm:chMax val="0"/>
          <dgm:chPref val="0"/>
        </dgm:presLayoutVars>
      </dgm:prSet>
      <dgm:spPr/>
    </dgm:pt>
    <dgm:pt modelId="{E8FFFE4E-701A-4478-920A-64EABFDFC92F}" type="pres">
      <dgm:prSet presAssocID="{815A413A-DDC4-442D-9E31-D058B8DD32BA}" presName="sibTrans" presStyleCnt="0"/>
      <dgm:spPr/>
    </dgm:pt>
    <dgm:pt modelId="{74C66130-105E-4660-9E4C-2F708DD92416}" type="pres">
      <dgm:prSet presAssocID="{4E10D906-014E-4454-9E47-9929B8EF3652}" presName="compNode" presStyleCnt="0"/>
      <dgm:spPr/>
    </dgm:pt>
    <dgm:pt modelId="{50F5B7CC-DC5A-4C85-A83C-73B524CD911B}" type="pres">
      <dgm:prSet presAssocID="{4E10D906-014E-4454-9E47-9929B8EF3652}" presName="bgRect" presStyleLbl="bgShp" presStyleIdx="2" presStyleCnt="4"/>
      <dgm:spPr/>
    </dgm:pt>
    <dgm:pt modelId="{E3FDE928-FD9A-46E6-92BC-9592DD75EF3B}" type="pres">
      <dgm:prSet presAssocID="{4E10D906-014E-4454-9E47-9929B8EF3652}"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Tongue"/>
        </a:ext>
      </dgm:extLst>
    </dgm:pt>
    <dgm:pt modelId="{549A0852-DC2B-4113-8060-ABAC3A218970}" type="pres">
      <dgm:prSet presAssocID="{4E10D906-014E-4454-9E47-9929B8EF3652}" presName="spaceRect" presStyleCnt="0"/>
      <dgm:spPr/>
    </dgm:pt>
    <dgm:pt modelId="{1A84629D-5486-48DA-A5B0-69D55E4D7C66}" type="pres">
      <dgm:prSet presAssocID="{4E10D906-014E-4454-9E47-9929B8EF3652}" presName="parTx" presStyleLbl="revTx" presStyleIdx="2" presStyleCnt="4">
        <dgm:presLayoutVars>
          <dgm:chMax val="0"/>
          <dgm:chPref val="0"/>
        </dgm:presLayoutVars>
      </dgm:prSet>
      <dgm:spPr/>
    </dgm:pt>
    <dgm:pt modelId="{52377A6C-4D78-4343-88B9-0573B802D5A1}" type="pres">
      <dgm:prSet presAssocID="{62D01A70-4623-4E39-96A2-AD76459EAC6B}" presName="sibTrans" presStyleCnt="0"/>
      <dgm:spPr/>
    </dgm:pt>
    <dgm:pt modelId="{965E1B43-BF60-48C5-8A68-13331D0EB719}" type="pres">
      <dgm:prSet presAssocID="{47FF3548-6641-4143-B897-247AA67E8B16}" presName="compNode" presStyleCnt="0"/>
      <dgm:spPr/>
    </dgm:pt>
    <dgm:pt modelId="{EF38DF2B-F272-4FEA-A857-784D4034E6D9}" type="pres">
      <dgm:prSet presAssocID="{47FF3548-6641-4143-B897-247AA67E8B16}" presName="bgRect" presStyleLbl="bgShp" presStyleIdx="3" presStyleCnt="4"/>
      <dgm:spPr/>
    </dgm:pt>
    <dgm:pt modelId="{25BCE0A8-207E-4434-88C1-9CE57A967E92}" type="pres">
      <dgm:prSet presAssocID="{47FF3548-6641-4143-B897-247AA67E8B16}"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Film reel"/>
        </a:ext>
      </dgm:extLst>
    </dgm:pt>
    <dgm:pt modelId="{3690F5D0-2E5A-4D98-86F9-C4BC2979B585}" type="pres">
      <dgm:prSet presAssocID="{47FF3548-6641-4143-B897-247AA67E8B16}" presName="spaceRect" presStyleCnt="0"/>
      <dgm:spPr/>
    </dgm:pt>
    <dgm:pt modelId="{E947F419-9C2A-4350-B411-0FA25F7B819F}" type="pres">
      <dgm:prSet presAssocID="{47FF3548-6641-4143-B897-247AA67E8B16}" presName="parTx" presStyleLbl="revTx" presStyleIdx="3" presStyleCnt="4">
        <dgm:presLayoutVars>
          <dgm:chMax val="0"/>
          <dgm:chPref val="0"/>
        </dgm:presLayoutVars>
      </dgm:prSet>
      <dgm:spPr/>
    </dgm:pt>
  </dgm:ptLst>
  <dgm:cxnLst>
    <dgm:cxn modelId="{AD557A16-C8B5-430E-B63D-6EB9019072F7}" srcId="{B39E0C86-7AB0-45C1-A25F-5F111A39CABD}" destId="{47FF3548-6641-4143-B897-247AA67E8B16}" srcOrd="3" destOrd="0" parTransId="{E6A0D4AB-0054-44DB-9F00-8E1BFABE152C}" sibTransId="{8F2563AB-4CE2-4302-B8EB-8724AC69A5D0}"/>
    <dgm:cxn modelId="{DC08F37D-B8D6-4FC0-A63D-FB8A30C3790D}" srcId="{B39E0C86-7AB0-45C1-A25F-5F111A39CABD}" destId="{5275B856-82A1-4E4E-8DC6-91BC27DB39E3}" srcOrd="0" destOrd="0" parTransId="{1A7DE220-4ED2-4220-961D-38AC19C5FB24}" sibTransId="{E509CCE0-B4AA-4F01-BB90-BF11C6842E6F}"/>
    <dgm:cxn modelId="{F13646A0-007B-4B61-BD58-E8A0E35E642E}" type="presOf" srcId="{154F9D97-0EEA-4B0F-AC5C-2742AD1B7F89}" destId="{ED729F8F-58AD-4212-9309-5E0226DD30D6}" srcOrd="0" destOrd="0" presId="urn:microsoft.com/office/officeart/2018/2/layout/IconVerticalSolidList"/>
    <dgm:cxn modelId="{D8F86FAF-1717-4184-A709-4F2C615237D9}" type="presOf" srcId="{B39E0C86-7AB0-45C1-A25F-5F111A39CABD}" destId="{B1D18854-55D3-4A8A-9304-8146044816A9}" srcOrd="0" destOrd="0" presId="urn:microsoft.com/office/officeart/2018/2/layout/IconVerticalSolidList"/>
    <dgm:cxn modelId="{FD5EBEB9-9CFE-48D9-94AD-7A0A134A927A}" srcId="{B39E0C86-7AB0-45C1-A25F-5F111A39CABD}" destId="{154F9D97-0EEA-4B0F-AC5C-2742AD1B7F89}" srcOrd="1" destOrd="0" parTransId="{058BEC9C-1E11-498F-BA37-18FFD7037471}" sibTransId="{815A413A-DDC4-442D-9E31-D058B8DD32BA}"/>
    <dgm:cxn modelId="{6F611CBF-8F8D-4CA4-94C2-9F736805C8EF}" type="presOf" srcId="{5275B856-82A1-4E4E-8DC6-91BC27DB39E3}" destId="{6643C17F-FC7B-48B1-8290-67AD075345F1}" srcOrd="0" destOrd="0" presId="urn:microsoft.com/office/officeart/2018/2/layout/IconVerticalSolidList"/>
    <dgm:cxn modelId="{A36CB8C2-C19A-4F79-9FF3-1CA1BDF8F662}" srcId="{B39E0C86-7AB0-45C1-A25F-5F111A39CABD}" destId="{4E10D906-014E-4454-9E47-9929B8EF3652}" srcOrd="2" destOrd="0" parTransId="{8501E7A9-0E38-4225-8E2E-288E8E78DBDC}" sibTransId="{62D01A70-4623-4E39-96A2-AD76459EAC6B}"/>
    <dgm:cxn modelId="{73A68ED9-3EA0-46EF-B089-728A0E2F39F2}" type="presOf" srcId="{4E10D906-014E-4454-9E47-9929B8EF3652}" destId="{1A84629D-5486-48DA-A5B0-69D55E4D7C66}" srcOrd="0" destOrd="0" presId="urn:microsoft.com/office/officeart/2018/2/layout/IconVerticalSolidList"/>
    <dgm:cxn modelId="{89F93FDE-C8B7-4357-9956-C6E727DEE854}" type="presOf" srcId="{47FF3548-6641-4143-B897-247AA67E8B16}" destId="{E947F419-9C2A-4350-B411-0FA25F7B819F}" srcOrd="0" destOrd="0" presId="urn:microsoft.com/office/officeart/2018/2/layout/IconVerticalSolidList"/>
    <dgm:cxn modelId="{F21260C5-135F-4080-91FA-E0481AC1C06D}" type="presParOf" srcId="{B1D18854-55D3-4A8A-9304-8146044816A9}" destId="{3F458404-848D-46F7-8314-6320BBDF7174}" srcOrd="0" destOrd="0" presId="urn:microsoft.com/office/officeart/2018/2/layout/IconVerticalSolidList"/>
    <dgm:cxn modelId="{BD058D6D-E6B8-4D61-9C74-519BA2EC9D17}" type="presParOf" srcId="{3F458404-848D-46F7-8314-6320BBDF7174}" destId="{C7CC274A-84C6-4115-B7D6-0F2171AB742D}" srcOrd="0" destOrd="0" presId="urn:microsoft.com/office/officeart/2018/2/layout/IconVerticalSolidList"/>
    <dgm:cxn modelId="{72434974-8B41-49F6-9EA4-200D47E262D7}" type="presParOf" srcId="{3F458404-848D-46F7-8314-6320BBDF7174}" destId="{09322E9F-E48B-4890-B5A7-B263FD92F3A5}" srcOrd="1" destOrd="0" presId="urn:microsoft.com/office/officeart/2018/2/layout/IconVerticalSolidList"/>
    <dgm:cxn modelId="{5D36F807-AB10-4E6F-A6BC-0E2917FBF47D}" type="presParOf" srcId="{3F458404-848D-46F7-8314-6320BBDF7174}" destId="{DAB56543-41C0-4267-8029-03960684080B}" srcOrd="2" destOrd="0" presId="urn:microsoft.com/office/officeart/2018/2/layout/IconVerticalSolidList"/>
    <dgm:cxn modelId="{D45AA303-AFC3-4F3B-A6EF-788B5BBBDAC0}" type="presParOf" srcId="{3F458404-848D-46F7-8314-6320BBDF7174}" destId="{6643C17F-FC7B-48B1-8290-67AD075345F1}" srcOrd="3" destOrd="0" presId="urn:microsoft.com/office/officeart/2018/2/layout/IconVerticalSolidList"/>
    <dgm:cxn modelId="{B5B32F77-3989-4DFE-878B-139DC9E17EB0}" type="presParOf" srcId="{B1D18854-55D3-4A8A-9304-8146044816A9}" destId="{EA5818C8-8EE8-4A93-8D1D-8D9B1F5FC04A}" srcOrd="1" destOrd="0" presId="urn:microsoft.com/office/officeart/2018/2/layout/IconVerticalSolidList"/>
    <dgm:cxn modelId="{DA50821B-41F7-41B6-AB00-EABF104723C2}" type="presParOf" srcId="{B1D18854-55D3-4A8A-9304-8146044816A9}" destId="{3C23F3FA-33DA-4314-869D-0EDC6A7CBD8A}" srcOrd="2" destOrd="0" presId="urn:microsoft.com/office/officeart/2018/2/layout/IconVerticalSolidList"/>
    <dgm:cxn modelId="{503556DB-F9E2-48CE-8276-7C4A4DDCBC87}" type="presParOf" srcId="{3C23F3FA-33DA-4314-869D-0EDC6A7CBD8A}" destId="{6B9BFE11-8BD7-4635-BCB9-9F6CCE846117}" srcOrd="0" destOrd="0" presId="urn:microsoft.com/office/officeart/2018/2/layout/IconVerticalSolidList"/>
    <dgm:cxn modelId="{D4BCC2EB-F0B4-4706-856C-94FBABF1D2D7}" type="presParOf" srcId="{3C23F3FA-33DA-4314-869D-0EDC6A7CBD8A}" destId="{05E0076D-ECC3-4824-A2CB-923F9A3711C4}" srcOrd="1" destOrd="0" presId="urn:microsoft.com/office/officeart/2018/2/layout/IconVerticalSolidList"/>
    <dgm:cxn modelId="{9C6D092F-65DD-4599-A91F-5C681120C56B}" type="presParOf" srcId="{3C23F3FA-33DA-4314-869D-0EDC6A7CBD8A}" destId="{76EF343D-2E66-45C5-943C-13E2D1142F6D}" srcOrd="2" destOrd="0" presId="urn:microsoft.com/office/officeart/2018/2/layout/IconVerticalSolidList"/>
    <dgm:cxn modelId="{EF205C3C-2FCE-48F2-A440-6D9358C04FC2}" type="presParOf" srcId="{3C23F3FA-33DA-4314-869D-0EDC6A7CBD8A}" destId="{ED729F8F-58AD-4212-9309-5E0226DD30D6}" srcOrd="3" destOrd="0" presId="urn:microsoft.com/office/officeart/2018/2/layout/IconVerticalSolidList"/>
    <dgm:cxn modelId="{E098D23D-9355-4155-A1AB-BC32DFAD0AF0}" type="presParOf" srcId="{B1D18854-55D3-4A8A-9304-8146044816A9}" destId="{E8FFFE4E-701A-4478-920A-64EABFDFC92F}" srcOrd="3" destOrd="0" presId="urn:microsoft.com/office/officeart/2018/2/layout/IconVerticalSolidList"/>
    <dgm:cxn modelId="{09694208-9D2A-42F2-9E50-6DA546F3600F}" type="presParOf" srcId="{B1D18854-55D3-4A8A-9304-8146044816A9}" destId="{74C66130-105E-4660-9E4C-2F708DD92416}" srcOrd="4" destOrd="0" presId="urn:microsoft.com/office/officeart/2018/2/layout/IconVerticalSolidList"/>
    <dgm:cxn modelId="{A9CFF1E5-054B-403E-9C8D-6165CD4A1BED}" type="presParOf" srcId="{74C66130-105E-4660-9E4C-2F708DD92416}" destId="{50F5B7CC-DC5A-4C85-A83C-73B524CD911B}" srcOrd="0" destOrd="0" presId="urn:microsoft.com/office/officeart/2018/2/layout/IconVerticalSolidList"/>
    <dgm:cxn modelId="{B8503AC6-B5D5-4955-A44A-779E7015453E}" type="presParOf" srcId="{74C66130-105E-4660-9E4C-2F708DD92416}" destId="{E3FDE928-FD9A-46E6-92BC-9592DD75EF3B}" srcOrd="1" destOrd="0" presId="urn:microsoft.com/office/officeart/2018/2/layout/IconVerticalSolidList"/>
    <dgm:cxn modelId="{6ECBDD04-9CC0-4EBB-8613-0215B2FA5C2C}" type="presParOf" srcId="{74C66130-105E-4660-9E4C-2F708DD92416}" destId="{549A0852-DC2B-4113-8060-ABAC3A218970}" srcOrd="2" destOrd="0" presId="urn:microsoft.com/office/officeart/2018/2/layout/IconVerticalSolidList"/>
    <dgm:cxn modelId="{15F25E30-DDEA-439B-A439-FAF1800B7337}" type="presParOf" srcId="{74C66130-105E-4660-9E4C-2F708DD92416}" destId="{1A84629D-5486-48DA-A5B0-69D55E4D7C66}" srcOrd="3" destOrd="0" presId="urn:microsoft.com/office/officeart/2018/2/layout/IconVerticalSolidList"/>
    <dgm:cxn modelId="{C1EBD2F3-A7F0-4B52-8636-C48A5021BEED}" type="presParOf" srcId="{B1D18854-55D3-4A8A-9304-8146044816A9}" destId="{52377A6C-4D78-4343-88B9-0573B802D5A1}" srcOrd="5" destOrd="0" presId="urn:microsoft.com/office/officeart/2018/2/layout/IconVerticalSolidList"/>
    <dgm:cxn modelId="{EF21DECD-E67F-4570-95CB-6FA5D04F5BAF}" type="presParOf" srcId="{B1D18854-55D3-4A8A-9304-8146044816A9}" destId="{965E1B43-BF60-48C5-8A68-13331D0EB719}" srcOrd="6" destOrd="0" presId="urn:microsoft.com/office/officeart/2018/2/layout/IconVerticalSolidList"/>
    <dgm:cxn modelId="{EB20045F-506A-4AAB-8AE7-3810957A0BAC}" type="presParOf" srcId="{965E1B43-BF60-48C5-8A68-13331D0EB719}" destId="{EF38DF2B-F272-4FEA-A857-784D4034E6D9}" srcOrd="0" destOrd="0" presId="urn:microsoft.com/office/officeart/2018/2/layout/IconVerticalSolidList"/>
    <dgm:cxn modelId="{356ECE4A-3E5B-4523-862C-A0211909724C}" type="presParOf" srcId="{965E1B43-BF60-48C5-8A68-13331D0EB719}" destId="{25BCE0A8-207E-4434-88C1-9CE57A967E92}" srcOrd="1" destOrd="0" presId="urn:microsoft.com/office/officeart/2018/2/layout/IconVerticalSolidList"/>
    <dgm:cxn modelId="{1F88020A-0CC5-4A0F-AFE8-7CE25D524EE9}" type="presParOf" srcId="{965E1B43-BF60-48C5-8A68-13331D0EB719}" destId="{3690F5D0-2E5A-4D98-86F9-C4BC2979B585}" srcOrd="2" destOrd="0" presId="urn:microsoft.com/office/officeart/2018/2/layout/IconVerticalSolidList"/>
    <dgm:cxn modelId="{C278B011-9F6F-4D2A-8ABC-CF08E273173A}" type="presParOf" srcId="{965E1B43-BF60-48C5-8A68-13331D0EB719}" destId="{E947F419-9C2A-4350-B411-0FA25F7B81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3C9854-04A7-4901-ADF3-FF3F9B090B80}"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1B2BC5C0-004E-47CA-A59E-80FECB709C8B}">
      <dgm:prSet/>
      <dgm:spPr/>
      <dgm:t>
        <a:bodyPr/>
        <a:lstStyle/>
        <a:p>
          <a:pPr>
            <a:defRPr cap="all"/>
          </a:pPr>
          <a:r>
            <a:rPr lang="en-US"/>
            <a:t>The audio is first converted to uncompressed WAV format.</a:t>
          </a:r>
        </a:p>
      </dgm:t>
    </dgm:pt>
    <dgm:pt modelId="{3BE7EFE8-B549-4C2F-9CEB-FFFDBEBD0120}" type="parTrans" cxnId="{9222646D-6ABC-4FF7-B966-9DD6A331D9D3}">
      <dgm:prSet/>
      <dgm:spPr/>
      <dgm:t>
        <a:bodyPr/>
        <a:lstStyle/>
        <a:p>
          <a:endParaRPr lang="en-US"/>
        </a:p>
      </dgm:t>
    </dgm:pt>
    <dgm:pt modelId="{F806B678-DB52-4C69-B91B-3C5241229280}" type="sibTrans" cxnId="{9222646D-6ABC-4FF7-B966-9DD6A331D9D3}">
      <dgm:prSet/>
      <dgm:spPr/>
      <dgm:t>
        <a:bodyPr/>
        <a:lstStyle/>
        <a:p>
          <a:endParaRPr lang="en-US"/>
        </a:p>
      </dgm:t>
    </dgm:pt>
    <dgm:pt modelId="{112E359D-7253-4EBD-B4E3-2415BE60A199}">
      <dgm:prSet/>
      <dgm:spPr/>
      <dgm:t>
        <a:bodyPr/>
        <a:lstStyle/>
        <a:p>
          <a:pPr rtl="0">
            <a:defRPr cap="all"/>
          </a:pPr>
          <a:r>
            <a:rPr lang="en-US"/>
            <a:t>The</a:t>
          </a:r>
          <a:r>
            <a:rPr lang="en-US">
              <a:latin typeface="Calibri Light" panose="020F0302020204030204"/>
            </a:rPr>
            <a:t> wav is</a:t>
          </a:r>
          <a:r>
            <a:rPr lang="en-US"/>
            <a:t> then converted into a spectrogram.</a:t>
          </a:r>
        </a:p>
      </dgm:t>
    </dgm:pt>
    <dgm:pt modelId="{51FC3127-7C94-4E3E-B369-11D8923BA5FF}" type="parTrans" cxnId="{A986C041-4EFB-4B91-AD44-3FE0111F6789}">
      <dgm:prSet/>
      <dgm:spPr/>
      <dgm:t>
        <a:bodyPr/>
        <a:lstStyle/>
        <a:p>
          <a:endParaRPr lang="en-US"/>
        </a:p>
      </dgm:t>
    </dgm:pt>
    <dgm:pt modelId="{F0C30288-AD4E-4A55-A51E-7025CB19B440}" type="sibTrans" cxnId="{A986C041-4EFB-4B91-AD44-3FE0111F6789}">
      <dgm:prSet/>
      <dgm:spPr/>
      <dgm:t>
        <a:bodyPr/>
        <a:lstStyle/>
        <a:p>
          <a:endParaRPr lang="en-US"/>
        </a:p>
      </dgm:t>
    </dgm:pt>
    <dgm:pt modelId="{D1CD65A5-197D-462E-ACD8-57FC2285D31D}">
      <dgm:prSet/>
      <dgm:spPr/>
      <dgm:t>
        <a:bodyPr/>
        <a:lstStyle/>
        <a:p>
          <a:pPr>
            <a:defRPr cap="all"/>
          </a:pPr>
          <a:r>
            <a:rPr lang="en-US"/>
            <a:t>The spectrograms can then be treated as images where we can benefit from transfer learning using the pretrained models (like Resnet).</a:t>
          </a:r>
        </a:p>
      </dgm:t>
    </dgm:pt>
    <dgm:pt modelId="{05D097BF-35D8-4F2C-B2AF-01753B40CC2D}" type="parTrans" cxnId="{6D115981-1B21-4A26-94F8-C4AF071517D0}">
      <dgm:prSet/>
      <dgm:spPr/>
      <dgm:t>
        <a:bodyPr/>
        <a:lstStyle/>
        <a:p>
          <a:endParaRPr lang="en-US"/>
        </a:p>
      </dgm:t>
    </dgm:pt>
    <dgm:pt modelId="{068F3B1E-B3F7-4B14-A46D-868FFE3E3223}" type="sibTrans" cxnId="{6D115981-1B21-4A26-94F8-C4AF071517D0}">
      <dgm:prSet/>
      <dgm:spPr/>
      <dgm:t>
        <a:bodyPr/>
        <a:lstStyle/>
        <a:p>
          <a:endParaRPr lang="en-US"/>
        </a:p>
      </dgm:t>
    </dgm:pt>
    <dgm:pt modelId="{8A0BE005-035B-4EA0-B9FA-741B439CD45F}">
      <dgm:prSet/>
      <dgm:spPr/>
      <dgm:t>
        <a:bodyPr/>
        <a:lstStyle/>
        <a:p>
          <a:pPr>
            <a:defRPr cap="all"/>
          </a:pPr>
          <a:r>
            <a:rPr lang="en-US"/>
            <a:t>After being fed separately to classification and speech recognition network, appropriate keyword description is generated.</a:t>
          </a:r>
        </a:p>
      </dgm:t>
    </dgm:pt>
    <dgm:pt modelId="{D2AC54AA-41FB-4389-A6D1-3AA16754A518}" type="parTrans" cxnId="{E5D80596-8625-4BFE-8239-ED285AC29D52}">
      <dgm:prSet/>
      <dgm:spPr/>
      <dgm:t>
        <a:bodyPr/>
        <a:lstStyle/>
        <a:p>
          <a:endParaRPr lang="en-US"/>
        </a:p>
      </dgm:t>
    </dgm:pt>
    <dgm:pt modelId="{BCF1D360-BD41-4487-99BC-EA9CDB93BE22}" type="sibTrans" cxnId="{E5D80596-8625-4BFE-8239-ED285AC29D52}">
      <dgm:prSet/>
      <dgm:spPr/>
      <dgm:t>
        <a:bodyPr/>
        <a:lstStyle/>
        <a:p>
          <a:endParaRPr lang="en-US"/>
        </a:p>
      </dgm:t>
    </dgm:pt>
    <dgm:pt modelId="{DB45CF20-148B-4675-979B-7DA8D4F06902}">
      <dgm:prSet/>
      <dgm:spPr/>
      <dgm:t>
        <a:bodyPr/>
        <a:lstStyle/>
        <a:p>
          <a:pPr>
            <a:defRPr cap="all"/>
          </a:pPr>
          <a:r>
            <a:rPr lang="en-US"/>
            <a:t>The obtained keywords can further be used to generate readable sentences using </a:t>
          </a:r>
          <a:r>
            <a:rPr lang="en-US">
              <a:hlinkClick xmlns:r="http://schemas.openxmlformats.org/officeDocument/2006/relationships" r:id="rId1"/>
            </a:rPr>
            <a:t>NLG</a:t>
          </a:r>
          <a:r>
            <a:rPr lang="en-US"/>
            <a:t>.</a:t>
          </a:r>
        </a:p>
      </dgm:t>
    </dgm:pt>
    <dgm:pt modelId="{B0401579-6147-4FC5-9CF7-AE27ACF55102}" type="parTrans" cxnId="{1799B60E-CD0C-48D9-BF11-1F1A90EC7D04}">
      <dgm:prSet/>
      <dgm:spPr/>
      <dgm:t>
        <a:bodyPr/>
        <a:lstStyle/>
        <a:p>
          <a:endParaRPr lang="en-US"/>
        </a:p>
      </dgm:t>
    </dgm:pt>
    <dgm:pt modelId="{7A22DF56-4D5A-48A7-8E37-18B37EE380A1}" type="sibTrans" cxnId="{1799B60E-CD0C-48D9-BF11-1F1A90EC7D04}">
      <dgm:prSet/>
      <dgm:spPr/>
      <dgm:t>
        <a:bodyPr/>
        <a:lstStyle/>
        <a:p>
          <a:endParaRPr lang="en-US"/>
        </a:p>
      </dgm:t>
    </dgm:pt>
    <dgm:pt modelId="{6EE6916C-0EA4-4202-9CF9-55730DC0FD31}" type="pres">
      <dgm:prSet presAssocID="{0A3C9854-04A7-4901-ADF3-FF3F9B090B80}" presName="root" presStyleCnt="0">
        <dgm:presLayoutVars>
          <dgm:dir/>
          <dgm:resizeHandles val="exact"/>
        </dgm:presLayoutVars>
      </dgm:prSet>
      <dgm:spPr/>
    </dgm:pt>
    <dgm:pt modelId="{1D1B6754-CC0D-46F5-8EA3-F8119F7DC84A}" type="pres">
      <dgm:prSet presAssocID="{1B2BC5C0-004E-47CA-A59E-80FECB709C8B}" presName="compNode" presStyleCnt="0"/>
      <dgm:spPr/>
    </dgm:pt>
    <dgm:pt modelId="{1F3EBCC4-0607-4EE9-A8F7-FCC58CD1089C}" type="pres">
      <dgm:prSet presAssocID="{1B2BC5C0-004E-47CA-A59E-80FECB709C8B}" presName="iconBgRect" presStyleLbl="bgShp" presStyleIdx="0" presStyleCnt="5"/>
      <dgm:spPr>
        <a:prstGeom prst="round2DiagRect">
          <a:avLst>
            <a:gd name="adj1" fmla="val 29727"/>
            <a:gd name="adj2" fmla="val 0"/>
          </a:avLst>
        </a:prstGeom>
      </dgm:spPr>
    </dgm:pt>
    <dgm:pt modelId="{ABD6A241-5830-4D3D-8156-2116CC72A7B4}" type="pres">
      <dgm:prSet presAssocID="{1B2BC5C0-004E-47CA-A59E-80FECB709C8B}"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J"/>
        </a:ext>
      </dgm:extLst>
    </dgm:pt>
    <dgm:pt modelId="{A1339413-C527-4526-8E56-B5C307CD5BB2}" type="pres">
      <dgm:prSet presAssocID="{1B2BC5C0-004E-47CA-A59E-80FECB709C8B}" presName="spaceRect" presStyleCnt="0"/>
      <dgm:spPr/>
    </dgm:pt>
    <dgm:pt modelId="{2CA2B32E-B672-4481-A07B-B87A64DFD40F}" type="pres">
      <dgm:prSet presAssocID="{1B2BC5C0-004E-47CA-A59E-80FECB709C8B}" presName="textRect" presStyleLbl="revTx" presStyleIdx="0" presStyleCnt="5">
        <dgm:presLayoutVars>
          <dgm:chMax val="1"/>
          <dgm:chPref val="1"/>
        </dgm:presLayoutVars>
      </dgm:prSet>
      <dgm:spPr/>
    </dgm:pt>
    <dgm:pt modelId="{563E7031-ED9A-456C-8DFE-C0D457117331}" type="pres">
      <dgm:prSet presAssocID="{F806B678-DB52-4C69-B91B-3C5241229280}" presName="sibTrans" presStyleCnt="0"/>
      <dgm:spPr/>
    </dgm:pt>
    <dgm:pt modelId="{8C6A234E-2910-4A3A-B46B-4388ECABCB10}" type="pres">
      <dgm:prSet presAssocID="{112E359D-7253-4EBD-B4E3-2415BE60A199}" presName="compNode" presStyleCnt="0"/>
      <dgm:spPr/>
    </dgm:pt>
    <dgm:pt modelId="{DC3BF63E-B4F3-457E-B9F3-67D8B1D41E43}" type="pres">
      <dgm:prSet presAssocID="{112E359D-7253-4EBD-B4E3-2415BE60A199}" presName="iconBgRect" presStyleLbl="bgShp" presStyleIdx="1" presStyleCnt="5"/>
      <dgm:spPr>
        <a:prstGeom prst="round2DiagRect">
          <a:avLst>
            <a:gd name="adj1" fmla="val 29727"/>
            <a:gd name="adj2" fmla="val 0"/>
          </a:avLst>
        </a:prstGeom>
      </dgm:spPr>
    </dgm:pt>
    <dgm:pt modelId="{BA1E3E53-16D5-46CE-AC46-C508865C63A9}" type="pres">
      <dgm:prSet presAssocID="{112E359D-7253-4EBD-B4E3-2415BE60A199}" presName="iconRect" presStyleLbl="node1" presStyleIdx="1" presStyleCnt="5"/>
      <dgm:spPr>
        <a:blipFill>
          <a:blip xmlns:r="http://schemas.openxmlformats.org/officeDocument/2006/relationships" r:embed="rId4">
            <a:extLs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Voice"/>
        </a:ext>
      </dgm:extLst>
    </dgm:pt>
    <dgm:pt modelId="{9DFFDBB6-3943-4CB6-AD0B-3059EA7A5901}" type="pres">
      <dgm:prSet presAssocID="{112E359D-7253-4EBD-B4E3-2415BE60A199}" presName="spaceRect" presStyleCnt="0"/>
      <dgm:spPr/>
    </dgm:pt>
    <dgm:pt modelId="{2218A33C-4763-4A7B-B1A2-EA710480F0CE}" type="pres">
      <dgm:prSet presAssocID="{112E359D-7253-4EBD-B4E3-2415BE60A199}" presName="textRect" presStyleLbl="revTx" presStyleIdx="1" presStyleCnt="5">
        <dgm:presLayoutVars>
          <dgm:chMax val="1"/>
          <dgm:chPref val="1"/>
        </dgm:presLayoutVars>
      </dgm:prSet>
      <dgm:spPr/>
    </dgm:pt>
    <dgm:pt modelId="{9D5F8212-8F94-4DAF-A4B2-E9CB5D3DC3DD}" type="pres">
      <dgm:prSet presAssocID="{F0C30288-AD4E-4A55-A51E-7025CB19B440}" presName="sibTrans" presStyleCnt="0"/>
      <dgm:spPr/>
    </dgm:pt>
    <dgm:pt modelId="{83614340-8A75-4D77-ABEB-119B12B9D6E0}" type="pres">
      <dgm:prSet presAssocID="{D1CD65A5-197D-462E-ACD8-57FC2285D31D}" presName="compNode" presStyleCnt="0"/>
      <dgm:spPr/>
    </dgm:pt>
    <dgm:pt modelId="{B6ADB101-D8E7-4B06-AFA4-C0800E58428D}" type="pres">
      <dgm:prSet presAssocID="{D1CD65A5-197D-462E-ACD8-57FC2285D31D}" presName="iconBgRect" presStyleLbl="bgShp" presStyleIdx="2" presStyleCnt="5"/>
      <dgm:spPr>
        <a:prstGeom prst="round2DiagRect">
          <a:avLst>
            <a:gd name="adj1" fmla="val 29727"/>
            <a:gd name="adj2" fmla="val 0"/>
          </a:avLst>
        </a:prstGeom>
      </dgm:spPr>
    </dgm:pt>
    <dgm:pt modelId="{F6D75692-1E61-4FD4-ABED-E6B7C31FBD24}" type="pres">
      <dgm:prSet presAssocID="{D1CD65A5-197D-462E-ACD8-57FC2285D31D}" presName="iconRect" presStyleLbl="node1" presStyleIdx="2" presStyleCnt="5"/>
      <dgm:spPr>
        <a:blipFill>
          <a:blip xmlns:r="http://schemas.openxmlformats.org/officeDocument/2006/relationships" r:embed="rId6">
            <a:extLs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Images"/>
        </a:ext>
      </dgm:extLst>
    </dgm:pt>
    <dgm:pt modelId="{9B53CFCD-16AF-426D-9B50-70C002840094}" type="pres">
      <dgm:prSet presAssocID="{D1CD65A5-197D-462E-ACD8-57FC2285D31D}" presName="spaceRect" presStyleCnt="0"/>
      <dgm:spPr/>
    </dgm:pt>
    <dgm:pt modelId="{2C5750D2-F254-4E35-9F4C-5BD3F52AE270}" type="pres">
      <dgm:prSet presAssocID="{D1CD65A5-197D-462E-ACD8-57FC2285D31D}" presName="textRect" presStyleLbl="revTx" presStyleIdx="2" presStyleCnt="5">
        <dgm:presLayoutVars>
          <dgm:chMax val="1"/>
          <dgm:chPref val="1"/>
        </dgm:presLayoutVars>
      </dgm:prSet>
      <dgm:spPr/>
    </dgm:pt>
    <dgm:pt modelId="{3BF2639D-58A7-42D3-AFD3-C5E73E064DE2}" type="pres">
      <dgm:prSet presAssocID="{068F3B1E-B3F7-4B14-A46D-868FFE3E3223}" presName="sibTrans" presStyleCnt="0"/>
      <dgm:spPr/>
    </dgm:pt>
    <dgm:pt modelId="{8A951D0A-E54E-41B4-BE2D-B879ACB75642}" type="pres">
      <dgm:prSet presAssocID="{8A0BE005-035B-4EA0-B9FA-741B439CD45F}" presName="compNode" presStyleCnt="0"/>
      <dgm:spPr/>
    </dgm:pt>
    <dgm:pt modelId="{587EF89F-A07A-4469-8D55-0CE20FEA6C20}" type="pres">
      <dgm:prSet presAssocID="{8A0BE005-035B-4EA0-B9FA-741B439CD45F}" presName="iconBgRect" presStyleLbl="bgShp" presStyleIdx="3" presStyleCnt="5"/>
      <dgm:spPr>
        <a:prstGeom prst="round2DiagRect">
          <a:avLst>
            <a:gd name="adj1" fmla="val 29727"/>
            <a:gd name="adj2" fmla="val 0"/>
          </a:avLst>
        </a:prstGeom>
      </dgm:spPr>
    </dgm:pt>
    <dgm:pt modelId="{5D61BAB1-549D-4066-9FAB-1084B09DF7CB}" type="pres">
      <dgm:prSet presAssocID="{8A0BE005-035B-4EA0-B9FA-741B439CD45F}"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Influencer"/>
        </a:ext>
      </dgm:extLst>
    </dgm:pt>
    <dgm:pt modelId="{19EEF6B8-0DD6-4DBF-A693-043AF7AD43B1}" type="pres">
      <dgm:prSet presAssocID="{8A0BE005-035B-4EA0-B9FA-741B439CD45F}" presName="spaceRect" presStyleCnt="0"/>
      <dgm:spPr/>
    </dgm:pt>
    <dgm:pt modelId="{884B1CB7-DAE5-4D6F-909C-8FBD05C34AF2}" type="pres">
      <dgm:prSet presAssocID="{8A0BE005-035B-4EA0-B9FA-741B439CD45F}" presName="textRect" presStyleLbl="revTx" presStyleIdx="3" presStyleCnt="5">
        <dgm:presLayoutVars>
          <dgm:chMax val="1"/>
          <dgm:chPref val="1"/>
        </dgm:presLayoutVars>
      </dgm:prSet>
      <dgm:spPr/>
    </dgm:pt>
    <dgm:pt modelId="{C18A6E95-E462-4624-B000-187B6305223E}" type="pres">
      <dgm:prSet presAssocID="{BCF1D360-BD41-4487-99BC-EA9CDB93BE22}" presName="sibTrans" presStyleCnt="0"/>
      <dgm:spPr/>
    </dgm:pt>
    <dgm:pt modelId="{C9DDB37E-1617-416C-B172-04C27DD7E3BC}" type="pres">
      <dgm:prSet presAssocID="{DB45CF20-148B-4675-979B-7DA8D4F06902}" presName="compNode" presStyleCnt="0"/>
      <dgm:spPr/>
    </dgm:pt>
    <dgm:pt modelId="{0303E6B1-33AB-4D0A-BCDF-D5C88397C417}" type="pres">
      <dgm:prSet presAssocID="{DB45CF20-148B-4675-979B-7DA8D4F06902}" presName="iconBgRect" presStyleLbl="bgShp" presStyleIdx="4" presStyleCnt="5"/>
      <dgm:spPr>
        <a:prstGeom prst="round2DiagRect">
          <a:avLst>
            <a:gd name="adj1" fmla="val 29727"/>
            <a:gd name="adj2" fmla="val 0"/>
          </a:avLst>
        </a:prstGeom>
      </dgm:spPr>
    </dgm:pt>
    <dgm:pt modelId="{A49277FC-7BD5-4AF4-AA29-6E1E4B372AF9}" type="pres">
      <dgm:prSet presAssocID="{DB45CF20-148B-4675-979B-7DA8D4F06902}"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Quotes"/>
        </a:ext>
      </dgm:extLst>
    </dgm:pt>
    <dgm:pt modelId="{71D240AB-6C4D-4BF1-B7C8-3F66509E207E}" type="pres">
      <dgm:prSet presAssocID="{DB45CF20-148B-4675-979B-7DA8D4F06902}" presName="spaceRect" presStyleCnt="0"/>
      <dgm:spPr/>
    </dgm:pt>
    <dgm:pt modelId="{7D774587-07DF-4433-B49C-D57B09641156}" type="pres">
      <dgm:prSet presAssocID="{DB45CF20-148B-4675-979B-7DA8D4F06902}" presName="textRect" presStyleLbl="revTx" presStyleIdx="4" presStyleCnt="5">
        <dgm:presLayoutVars>
          <dgm:chMax val="1"/>
          <dgm:chPref val="1"/>
        </dgm:presLayoutVars>
      </dgm:prSet>
      <dgm:spPr/>
    </dgm:pt>
  </dgm:ptLst>
  <dgm:cxnLst>
    <dgm:cxn modelId="{1799B60E-CD0C-48D9-BF11-1F1A90EC7D04}" srcId="{0A3C9854-04A7-4901-ADF3-FF3F9B090B80}" destId="{DB45CF20-148B-4675-979B-7DA8D4F06902}" srcOrd="4" destOrd="0" parTransId="{B0401579-6147-4FC5-9CF7-AE27ACF55102}" sibTransId="{7A22DF56-4D5A-48A7-8E37-18B37EE380A1}"/>
    <dgm:cxn modelId="{A1633D16-C190-4024-ACDA-595DDE2C1622}" type="presOf" srcId="{1B2BC5C0-004E-47CA-A59E-80FECB709C8B}" destId="{2CA2B32E-B672-4481-A07B-B87A64DFD40F}" srcOrd="0" destOrd="0" presId="urn:microsoft.com/office/officeart/2018/5/layout/IconLeafLabelList"/>
    <dgm:cxn modelId="{A5B3CF17-DC90-4217-9AA3-2951235FFD55}" type="presOf" srcId="{DB45CF20-148B-4675-979B-7DA8D4F06902}" destId="{7D774587-07DF-4433-B49C-D57B09641156}" srcOrd="0" destOrd="0" presId="urn:microsoft.com/office/officeart/2018/5/layout/IconLeafLabelList"/>
    <dgm:cxn modelId="{B6FC575E-A978-422C-8B50-47FBCF154AE6}" type="presOf" srcId="{0A3C9854-04A7-4901-ADF3-FF3F9B090B80}" destId="{6EE6916C-0EA4-4202-9CF9-55730DC0FD31}" srcOrd="0" destOrd="0" presId="urn:microsoft.com/office/officeart/2018/5/layout/IconLeafLabelList"/>
    <dgm:cxn modelId="{F2DBD75F-FF8D-402C-AA7D-B0CAD2BF5FA7}" type="presOf" srcId="{D1CD65A5-197D-462E-ACD8-57FC2285D31D}" destId="{2C5750D2-F254-4E35-9F4C-5BD3F52AE270}" srcOrd="0" destOrd="0" presId="urn:microsoft.com/office/officeart/2018/5/layout/IconLeafLabelList"/>
    <dgm:cxn modelId="{A986C041-4EFB-4B91-AD44-3FE0111F6789}" srcId="{0A3C9854-04A7-4901-ADF3-FF3F9B090B80}" destId="{112E359D-7253-4EBD-B4E3-2415BE60A199}" srcOrd="1" destOrd="0" parTransId="{51FC3127-7C94-4E3E-B369-11D8923BA5FF}" sibTransId="{F0C30288-AD4E-4A55-A51E-7025CB19B440}"/>
    <dgm:cxn modelId="{9222646D-6ABC-4FF7-B966-9DD6A331D9D3}" srcId="{0A3C9854-04A7-4901-ADF3-FF3F9B090B80}" destId="{1B2BC5C0-004E-47CA-A59E-80FECB709C8B}" srcOrd="0" destOrd="0" parTransId="{3BE7EFE8-B549-4C2F-9CEB-FFFDBEBD0120}" sibTransId="{F806B678-DB52-4C69-B91B-3C5241229280}"/>
    <dgm:cxn modelId="{8A8CEC74-032C-465E-990B-9B679A68F200}" type="presOf" srcId="{8A0BE005-035B-4EA0-B9FA-741B439CD45F}" destId="{884B1CB7-DAE5-4D6F-909C-8FBD05C34AF2}" srcOrd="0" destOrd="0" presId="urn:microsoft.com/office/officeart/2018/5/layout/IconLeafLabelList"/>
    <dgm:cxn modelId="{6D115981-1B21-4A26-94F8-C4AF071517D0}" srcId="{0A3C9854-04A7-4901-ADF3-FF3F9B090B80}" destId="{D1CD65A5-197D-462E-ACD8-57FC2285D31D}" srcOrd="2" destOrd="0" parTransId="{05D097BF-35D8-4F2C-B2AF-01753B40CC2D}" sibTransId="{068F3B1E-B3F7-4B14-A46D-868FFE3E3223}"/>
    <dgm:cxn modelId="{E5D80596-8625-4BFE-8239-ED285AC29D52}" srcId="{0A3C9854-04A7-4901-ADF3-FF3F9B090B80}" destId="{8A0BE005-035B-4EA0-B9FA-741B439CD45F}" srcOrd="3" destOrd="0" parTransId="{D2AC54AA-41FB-4389-A6D1-3AA16754A518}" sibTransId="{BCF1D360-BD41-4487-99BC-EA9CDB93BE22}"/>
    <dgm:cxn modelId="{E8C49CD0-E77F-42A7-AEAA-413EFF9E900D}" type="presOf" srcId="{112E359D-7253-4EBD-B4E3-2415BE60A199}" destId="{2218A33C-4763-4A7B-B1A2-EA710480F0CE}" srcOrd="0" destOrd="0" presId="urn:microsoft.com/office/officeart/2018/5/layout/IconLeafLabelList"/>
    <dgm:cxn modelId="{99CC3495-CB89-415E-9EFD-5E7DD4D6836D}" type="presParOf" srcId="{6EE6916C-0EA4-4202-9CF9-55730DC0FD31}" destId="{1D1B6754-CC0D-46F5-8EA3-F8119F7DC84A}" srcOrd="0" destOrd="0" presId="urn:microsoft.com/office/officeart/2018/5/layout/IconLeafLabelList"/>
    <dgm:cxn modelId="{9C8BB86A-A784-45B0-824D-8AE5B59CD9CF}" type="presParOf" srcId="{1D1B6754-CC0D-46F5-8EA3-F8119F7DC84A}" destId="{1F3EBCC4-0607-4EE9-A8F7-FCC58CD1089C}" srcOrd="0" destOrd="0" presId="urn:microsoft.com/office/officeart/2018/5/layout/IconLeafLabelList"/>
    <dgm:cxn modelId="{4CB842DD-7324-42E1-9C36-A29F3F81F209}" type="presParOf" srcId="{1D1B6754-CC0D-46F5-8EA3-F8119F7DC84A}" destId="{ABD6A241-5830-4D3D-8156-2116CC72A7B4}" srcOrd="1" destOrd="0" presId="urn:microsoft.com/office/officeart/2018/5/layout/IconLeafLabelList"/>
    <dgm:cxn modelId="{50F97E5E-FB05-4FC7-A181-F8E36BD9805A}" type="presParOf" srcId="{1D1B6754-CC0D-46F5-8EA3-F8119F7DC84A}" destId="{A1339413-C527-4526-8E56-B5C307CD5BB2}" srcOrd="2" destOrd="0" presId="urn:microsoft.com/office/officeart/2018/5/layout/IconLeafLabelList"/>
    <dgm:cxn modelId="{F91F851A-CBEF-4C0C-86F3-E2AC30557176}" type="presParOf" srcId="{1D1B6754-CC0D-46F5-8EA3-F8119F7DC84A}" destId="{2CA2B32E-B672-4481-A07B-B87A64DFD40F}" srcOrd="3" destOrd="0" presId="urn:microsoft.com/office/officeart/2018/5/layout/IconLeafLabelList"/>
    <dgm:cxn modelId="{670E0CC0-9D3F-406B-A93B-F505B38A9154}" type="presParOf" srcId="{6EE6916C-0EA4-4202-9CF9-55730DC0FD31}" destId="{563E7031-ED9A-456C-8DFE-C0D457117331}" srcOrd="1" destOrd="0" presId="urn:microsoft.com/office/officeart/2018/5/layout/IconLeafLabelList"/>
    <dgm:cxn modelId="{F105F5C7-CAB5-4CFE-8775-2EDA0A17A551}" type="presParOf" srcId="{6EE6916C-0EA4-4202-9CF9-55730DC0FD31}" destId="{8C6A234E-2910-4A3A-B46B-4388ECABCB10}" srcOrd="2" destOrd="0" presId="urn:microsoft.com/office/officeart/2018/5/layout/IconLeafLabelList"/>
    <dgm:cxn modelId="{0816C51C-A265-49D0-94AC-1E6FF3536C13}" type="presParOf" srcId="{8C6A234E-2910-4A3A-B46B-4388ECABCB10}" destId="{DC3BF63E-B4F3-457E-B9F3-67D8B1D41E43}" srcOrd="0" destOrd="0" presId="urn:microsoft.com/office/officeart/2018/5/layout/IconLeafLabelList"/>
    <dgm:cxn modelId="{2D8EEB33-844A-4FD6-8C71-FA53042359B8}" type="presParOf" srcId="{8C6A234E-2910-4A3A-B46B-4388ECABCB10}" destId="{BA1E3E53-16D5-46CE-AC46-C508865C63A9}" srcOrd="1" destOrd="0" presId="urn:microsoft.com/office/officeart/2018/5/layout/IconLeafLabelList"/>
    <dgm:cxn modelId="{9AA93BBD-A27F-496A-8EA7-C13BF58D143B}" type="presParOf" srcId="{8C6A234E-2910-4A3A-B46B-4388ECABCB10}" destId="{9DFFDBB6-3943-4CB6-AD0B-3059EA7A5901}" srcOrd="2" destOrd="0" presId="urn:microsoft.com/office/officeart/2018/5/layout/IconLeafLabelList"/>
    <dgm:cxn modelId="{E90A77D4-FA67-43CB-B360-7C8A08737406}" type="presParOf" srcId="{8C6A234E-2910-4A3A-B46B-4388ECABCB10}" destId="{2218A33C-4763-4A7B-B1A2-EA710480F0CE}" srcOrd="3" destOrd="0" presId="urn:microsoft.com/office/officeart/2018/5/layout/IconLeafLabelList"/>
    <dgm:cxn modelId="{AB976016-7DC0-4A16-91E6-69611330CDA7}" type="presParOf" srcId="{6EE6916C-0EA4-4202-9CF9-55730DC0FD31}" destId="{9D5F8212-8F94-4DAF-A4B2-E9CB5D3DC3DD}" srcOrd="3" destOrd="0" presId="urn:microsoft.com/office/officeart/2018/5/layout/IconLeafLabelList"/>
    <dgm:cxn modelId="{2FD12B2A-268E-4807-BC17-58E1783DFD6F}" type="presParOf" srcId="{6EE6916C-0EA4-4202-9CF9-55730DC0FD31}" destId="{83614340-8A75-4D77-ABEB-119B12B9D6E0}" srcOrd="4" destOrd="0" presId="urn:microsoft.com/office/officeart/2018/5/layout/IconLeafLabelList"/>
    <dgm:cxn modelId="{FA7A1928-CC31-4DC5-BB07-DB146FCAF6E1}" type="presParOf" srcId="{83614340-8A75-4D77-ABEB-119B12B9D6E0}" destId="{B6ADB101-D8E7-4B06-AFA4-C0800E58428D}" srcOrd="0" destOrd="0" presId="urn:microsoft.com/office/officeart/2018/5/layout/IconLeafLabelList"/>
    <dgm:cxn modelId="{2FC50503-5BC7-4535-AB2C-27B9AB92EDA9}" type="presParOf" srcId="{83614340-8A75-4D77-ABEB-119B12B9D6E0}" destId="{F6D75692-1E61-4FD4-ABED-E6B7C31FBD24}" srcOrd="1" destOrd="0" presId="urn:microsoft.com/office/officeart/2018/5/layout/IconLeafLabelList"/>
    <dgm:cxn modelId="{31D3BBBE-BE10-4C44-92DF-33010822B7DE}" type="presParOf" srcId="{83614340-8A75-4D77-ABEB-119B12B9D6E0}" destId="{9B53CFCD-16AF-426D-9B50-70C002840094}" srcOrd="2" destOrd="0" presId="urn:microsoft.com/office/officeart/2018/5/layout/IconLeafLabelList"/>
    <dgm:cxn modelId="{8BC3BB1E-E47B-4AC7-8ED5-3ACC1510C61D}" type="presParOf" srcId="{83614340-8A75-4D77-ABEB-119B12B9D6E0}" destId="{2C5750D2-F254-4E35-9F4C-5BD3F52AE270}" srcOrd="3" destOrd="0" presId="urn:microsoft.com/office/officeart/2018/5/layout/IconLeafLabelList"/>
    <dgm:cxn modelId="{5730BCA0-F64B-460B-ABCC-0DE311843366}" type="presParOf" srcId="{6EE6916C-0EA4-4202-9CF9-55730DC0FD31}" destId="{3BF2639D-58A7-42D3-AFD3-C5E73E064DE2}" srcOrd="5" destOrd="0" presId="urn:microsoft.com/office/officeart/2018/5/layout/IconLeafLabelList"/>
    <dgm:cxn modelId="{0B8EC0E8-B541-4A9D-B00F-8D9EFDFEC6CE}" type="presParOf" srcId="{6EE6916C-0EA4-4202-9CF9-55730DC0FD31}" destId="{8A951D0A-E54E-41B4-BE2D-B879ACB75642}" srcOrd="6" destOrd="0" presId="urn:microsoft.com/office/officeart/2018/5/layout/IconLeafLabelList"/>
    <dgm:cxn modelId="{73CA8B74-ED3D-4118-9CC5-21B6DE303BC8}" type="presParOf" srcId="{8A951D0A-E54E-41B4-BE2D-B879ACB75642}" destId="{587EF89F-A07A-4469-8D55-0CE20FEA6C20}" srcOrd="0" destOrd="0" presId="urn:microsoft.com/office/officeart/2018/5/layout/IconLeafLabelList"/>
    <dgm:cxn modelId="{0CEFD518-4043-4549-872D-274117698495}" type="presParOf" srcId="{8A951D0A-E54E-41B4-BE2D-B879ACB75642}" destId="{5D61BAB1-549D-4066-9FAB-1084B09DF7CB}" srcOrd="1" destOrd="0" presId="urn:microsoft.com/office/officeart/2018/5/layout/IconLeafLabelList"/>
    <dgm:cxn modelId="{3A113B48-B57A-4BC9-835F-3282C408C5A8}" type="presParOf" srcId="{8A951D0A-E54E-41B4-BE2D-B879ACB75642}" destId="{19EEF6B8-0DD6-4DBF-A693-043AF7AD43B1}" srcOrd="2" destOrd="0" presId="urn:microsoft.com/office/officeart/2018/5/layout/IconLeafLabelList"/>
    <dgm:cxn modelId="{C38D8BB9-2AA6-4F12-959E-D35772DEE021}" type="presParOf" srcId="{8A951D0A-E54E-41B4-BE2D-B879ACB75642}" destId="{884B1CB7-DAE5-4D6F-909C-8FBD05C34AF2}" srcOrd="3" destOrd="0" presId="urn:microsoft.com/office/officeart/2018/5/layout/IconLeafLabelList"/>
    <dgm:cxn modelId="{651F91F9-7C20-4784-91D3-0CCD6E26CFEA}" type="presParOf" srcId="{6EE6916C-0EA4-4202-9CF9-55730DC0FD31}" destId="{C18A6E95-E462-4624-B000-187B6305223E}" srcOrd="7" destOrd="0" presId="urn:microsoft.com/office/officeart/2018/5/layout/IconLeafLabelList"/>
    <dgm:cxn modelId="{CE66B2D4-67C3-4721-A678-A2A2E638477A}" type="presParOf" srcId="{6EE6916C-0EA4-4202-9CF9-55730DC0FD31}" destId="{C9DDB37E-1617-416C-B172-04C27DD7E3BC}" srcOrd="8" destOrd="0" presId="urn:microsoft.com/office/officeart/2018/5/layout/IconLeafLabelList"/>
    <dgm:cxn modelId="{B8EE6161-07C1-436B-B818-881686C2491B}" type="presParOf" srcId="{C9DDB37E-1617-416C-B172-04C27DD7E3BC}" destId="{0303E6B1-33AB-4D0A-BCDF-D5C88397C417}" srcOrd="0" destOrd="0" presId="urn:microsoft.com/office/officeart/2018/5/layout/IconLeafLabelList"/>
    <dgm:cxn modelId="{556C2F30-AB04-4E4E-8CE7-5B757C41875D}" type="presParOf" srcId="{C9DDB37E-1617-416C-B172-04C27DD7E3BC}" destId="{A49277FC-7BD5-4AF4-AA29-6E1E4B372AF9}" srcOrd="1" destOrd="0" presId="urn:microsoft.com/office/officeart/2018/5/layout/IconLeafLabelList"/>
    <dgm:cxn modelId="{BFFDBA58-5845-4538-BE60-85ADABC0021F}" type="presParOf" srcId="{C9DDB37E-1617-416C-B172-04C27DD7E3BC}" destId="{71D240AB-6C4D-4BF1-B7C8-3F66509E207E}" srcOrd="2" destOrd="0" presId="urn:microsoft.com/office/officeart/2018/5/layout/IconLeafLabelList"/>
    <dgm:cxn modelId="{5812B81B-0847-4384-A6B6-0D21ACCDA9DD}" type="presParOf" srcId="{C9DDB37E-1617-416C-B172-04C27DD7E3BC}" destId="{7D774587-07DF-4433-B49C-D57B0964115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5870E9-2049-40B7-B683-516C2A3D642D}" type="doc">
      <dgm:prSet loTypeId="urn:microsoft.com/office/officeart/2005/8/layout/hChevron3" loCatId="process" qsTypeId="urn:microsoft.com/office/officeart/2005/8/quickstyle/simple1" qsCatId="simple" csTypeId="urn:microsoft.com/office/officeart/2005/8/colors/accent0_3" csCatId="mainScheme" phldr="1"/>
      <dgm:spPr/>
    </dgm:pt>
    <dgm:pt modelId="{6F9CD9BE-036F-40A1-9F3C-D8484557158F}">
      <dgm:prSet phldrT="[Text]" phldr="0"/>
      <dgm:spPr/>
      <dgm:t>
        <a:bodyPr/>
        <a:lstStyle/>
        <a:p>
          <a:pPr rtl="0"/>
          <a:r>
            <a:rPr lang="en-US" b="0" i="0" u="none" strike="noStrike" cap="none" baseline="0" noProof="0">
              <a:latin typeface="Calibri Light"/>
              <a:cs typeface="Calibri Light"/>
            </a:rPr>
            <a:t>Argmax() </a:t>
          </a:r>
        </a:p>
      </dgm:t>
    </dgm:pt>
    <dgm:pt modelId="{4A942097-31D0-46B6-900D-4B56586EC29C}" type="parTrans" cxnId="{A0864BAD-793D-4BB4-B695-A4765D47413B}">
      <dgm:prSet/>
      <dgm:spPr/>
    </dgm:pt>
    <dgm:pt modelId="{6E189341-A86A-44EF-A5A4-B258C1F91A6C}" type="sibTrans" cxnId="{A0864BAD-793D-4BB4-B695-A4765D47413B}">
      <dgm:prSet/>
      <dgm:spPr/>
    </dgm:pt>
    <dgm:pt modelId="{09CE870E-5FC5-444B-8E3A-905419DED26C}">
      <dgm:prSet phldr="0"/>
      <dgm:spPr/>
      <dgm:t>
        <a:bodyPr/>
        <a:lstStyle/>
        <a:p>
          <a:pPr rtl="0"/>
          <a:r>
            <a:rPr lang="en-US" b="0" i="0" u="none" strike="noStrike" cap="none" baseline="0" noProof="0">
              <a:latin typeface="Calibri Light"/>
              <a:cs typeface="Calibri Light"/>
            </a:rPr>
            <a:t>Pandas </a:t>
          </a:r>
        </a:p>
      </dgm:t>
    </dgm:pt>
    <dgm:pt modelId="{428ABD10-492A-4FE5-A85D-ABEFF797D419}" type="parTrans" cxnId="{A595C919-B962-4DDE-9500-515E98911F52}">
      <dgm:prSet/>
      <dgm:spPr/>
    </dgm:pt>
    <dgm:pt modelId="{BFD16FA7-DFF3-4C39-A018-541551FEAD92}" type="sibTrans" cxnId="{A595C919-B962-4DDE-9500-515E98911F52}">
      <dgm:prSet/>
      <dgm:spPr/>
    </dgm:pt>
    <dgm:pt modelId="{10D1D63C-29D8-4D70-93DE-609E53409D15}" type="pres">
      <dgm:prSet presAssocID="{D55870E9-2049-40B7-B683-516C2A3D642D}" presName="Name0" presStyleCnt="0">
        <dgm:presLayoutVars>
          <dgm:dir/>
          <dgm:resizeHandles val="exact"/>
        </dgm:presLayoutVars>
      </dgm:prSet>
      <dgm:spPr/>
    </dgm:pt>
    <dgm:pt modelId="{9383B938-01C5-4113-A8E1-B65A1BE23504}" type="pres">
      <dgm:prSet presAssocID="{6F9CD9BE-036F-40A1-9F3C-D8484557158F}" presName="parTxOnly" presStyleLbl="node1" presStyleIdx="0" presStyleCnt="2">
        <dgm:presLayoutVars>
          <dgm:bulletEnabled val="1"/>
        </dgm:presLayoutVars>
      </dgm:prSet>
      <dgm:spPr/>
    </dgm:pt>
    <dgm:pt modelId="{976C59EF-598F-4086-8485-F2A4548F35E8}" type="pres">
      <dgm:prSet presAssocID="{6E189341-A86A-44EF-A5A4-B258C1F91A6C}" presName="parSpace" presStyleCnt="0"/>
      <dgm:spPr/>
    </dgm:pt>
    <dgm:pt modelId="{BE669D30-88B3-4AF1-A450-F5FCB8276704}" type="pres">
      <dgm:prSet presAssocID="{09CE870E-5FC5-444B-8E3A-905419DED26C}" presName="parTxOnly" presStyleLbl="node1" presStyleIdx="1" presStyleCnt="2">
        <dgm:presLayoutVars>
          <dgm:bulletEnabled val="1"/>
        </dgm:presLayoutVars>
      </dgm:prSet>
      <dgm:spPr/>
    </dgm:pt>
  </dgm:ptLst>
  <dgm:cxnLst>
    <dgm:cxn modelId="{A595C919-B962-4DDE-9500-515E98911F52}" srcId="{D55870E9-2049-40B7-B683-516C2A3D642D}" destId="{09CE870E-5FC5-444B-8E3A-905419DED26C}" srcOrd="1" destOrd="0" parTransId="{428ABD10-492A-4FE5-A85D-ABEFF797D419}" sibTransId="{BFD16FA7-DFF3-4C39-A018-541551FEAD92}"/>
    <dgm:cxn modelId="{521E2071-A1BA-4C46-A757-18E4DA1CF217}" type="presOf" srcId="{6F9CD9BE-036F-40A1-9F3C-D8484557158F}" destId="{9383B938-01C5-4113-A8E1-B65A1BE23504}" srcOrd="0" destOrd="0" presId="urn:microsoft.com/office/officeart/2005/8/layout/hChevron3"/>
    <dgm:cxn modelId="{A0864BAD-793D-4BB4-B695-A4765D47413B}" srcId="{D55870E9-2049-40B7-B683-516C2A3D642D}" destId="{6F9CD9BE-036F-40A1-9F3C-D8484557158F}" srcOrd="0" destOrd="0" parTransId="{4A942097-31D0-46B6-900D-4B56586EC29C}" sibTransId="{6E189341-A86A-44EF-A5A4-B258C1F91A6C}"/>
    <dgm:cxn modelId="{F2A979B8-0590-4F45-9DEA-D9224B58383B}" type="presOf" srcId="{09CE870E-5FC5-444B-8E3A-905419DED26C}" destId="{BE669D30-88B3-4AF1-A450-F5FCB8276704}" srcOrd="0" destOrd="0" presId="urn:microsoft.com/office/officeart/2005/8/layout/hChevron3"/>
    <dgm:cxn modelId="{BB54E1EF-7DFC-427B-B5D0-9E91D14C8121}" type="presOf" srcId="{D55870E9-2049-40B7-B683-516C2A3D642D}" destId="{10D1D63C-29D8-4D70-93DE-609E53409D15}" srcOrd="0" destOrd="0" presId="urn:microsoft.com/office/officeart/2005/8/layout/hChevron3"/>
    <dgm:cxn modelId="{AD8F9D14-C51A-47A5-A47F-5E2CFAD42A4A}" type="presParOf" srcId="{10D1D63C-29D8-4D70-93DE-609E53409D15}" destId="{9383B938-01C5-4113-A8E1-B65A1BE23504}" srcOrd="0" destOrd="0" presId="urn:microsoft.com/office/officeart/2005/8/layout/hChevron3"/>
    <dgm:cxn modelId="{DE95870C-5D51-440F-889F-8CFB4A858C77}" type="presParOf" srcId="{10D1D63C-29D8-4D70-93DE-609E53409D15}" destId="{976C59EF-598F-4086-8485-F2A4548F35E8}" srcOrd="1" destOrd="0" presId="urn:microsoft.com/office/officeart/2005/8/layout/hChevron3"/>
    <dgm:cxn modelId="{90E314B3-242D-4670-8753-D23F123CFB92}" type="presParOf" srcId="{10D1D63C-29D8-4D70-93DE-609E53409D15}" destId="{BE669D30-88B3-4AF1-A450-F5FCB8276704}" srcOrd="2"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167E16-D439-4A5B-8BCE-9BFB104AC1C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1A0DC36-40FC-43D6-ADE0-E19C61110EFD}">
      <dgm:prSet/>
      <dgm:spPr/>
      <dgm:t>
        <a:bodyPr/>
        <a:lstStyle/>
        <a:p>
          <a:pPr>
            <a:lnSpc>
              <a:spcPct val="100000"/>
            </a:lnSpc>
            <a:defRPr cap="all"/>
          </a:pPr>
          <a:r>
            <a:rPr lang="en-US"/>
            <a:t>pandas-profiling – exploratory analysis</a:t>
          </a:r>
        </a:p>
      </dgm:t>
    </dgm:pt>
    <dgm:pt modelId="{31840F03-F083-401A-8763-86096A760217}" type="parTrans" cxnId="{80567D74-1C89-4DF3-A14B-ED6E1DC6C2EB}">
      <dgm:prSet/>
      <dgm:spPr/>
      <dgm:t>
        <a:bodyPr/>
        <a:lstStyle/>
        <a:p>
          <a:endParaRPr lang="en-US"/>
        </a:p>
      </dgm:t>
    </dgm:pt>
    <dgm:pt modelId="{ACB50CF6-F4BA-486F-AE64-2ECE6A7B5C89}" type="sibTrans" cxnId="{80567D74-1C89-4DF3-A14B-ED6E1DC6C2EB}">
      <dgm:prSet/>
      <dgm:spPr/>
      <dgm:t>
        <a:bodyPr/>
        <a:lstStyle/>
        <a:p>
          <a:endParaRPr lang="en-US"/>
        </a:p>
      </dgm:t>
    </dgm:pt>
    <dgm:pt modelId="{96ACCBDB-86AE-44D0-9FDA-B4EA36284400}">
      <dgm:prSet/>
      <dgm:spPr/>
      <dgm:t>
        <a:bodyPr/>
        <a:lstStyle/>
        <a:p>
          <a:pPr>
            <a:lnSpc>
              <a:spcPct val="100000"/>
            </a:lnSpc>
            <a:defRPr cap="all"/>
          </a:pPr>
          <a:r>
            <a:rPr lang="en-US"/>
            <a:t>Fast.AI (PyTorch wrapper)</a:t>
          </a:r>
        </a:p>
      </dgm:t>
    </dgm:pt>
    <dgm:pt modelId="{2E91341F-FC4D-425F-8E2A-6E6359743584}" type="parTrans" cxnId="{FEBBB4CE-56FD-4357-86C3-DF9290059694}">
      <dgm:prSet/>
      <dgm:spPr/>
      <dgm:t>
        <a:bodyPr/>
        <a:lstStyle/>
        <a:p>
          <a:endParaRPr lang="en-US"/>
        </a:p>
      </dgm:t>
    </dgm:pt>
    <dgm:pt modelId="{4844C89B-2C1F-4F8A-8FF5-F22353F17DB4}" type="sibTrans" cxnId="{FEBBB4CE-56FD-4357-86C3-DF9290059694}">
      <dgm:prSet/>
      <dgm:spPr/>
      <dgm:t>
        <a:bodyPr/>
        <a:lstStyle/>
        <a:p>
          <a:endParaRPr lang="en-US"/>
        </a:p>
      </dgm:t>
    </dgm:pt>
    <dgm:pt modelId="{F69A43C0-B782-4C19-82C9-083A4078176A}">
      <dgm:prSet/>
      <dgm:spPr/>
      <dgm:t>
        <a:bodyPr/>
        <a:lstStyle/>
        <a:p>
          <a:pPr>
            <a:lnSpc>
              <a:spcPct val="100000"/>
            </a:lnSpc>
            <a:defRPr cap="all"/>
          </a:pPr>
          <a:r>
            <a:rPr lang="en-US"/>
            <a:t>LibROSA – spectrogram handling</a:t>
          </a:r>
        </a:p>
      </dgm:t>
    </dgm:pt>
    <dgm:pt modelId="{73DA911A-E173-403D-9911-B9E0D4FC1894}" type="parTrans" cxnId="{99FF97F1-912E-423D-BAF3-63E446D3ED4A}">
      <dgm:prSet/>
      <dgm:spPr/>
      <dgm:t>
        <a:bodyPr/>
        <a:lstStyle/>
        <a:p>
          <a:endParaRPr lang="en-US"/>
        </a:p>
      </dgm:t>
    </dgm:pt>
    <dgm:pt modelId="{A6468B84-644D-4527-812B-CEEA6B607C43}" type="sibTrans" cxnId="{99FF97F1-912E-423D-BAF3-63E446D3ED4A}">
      <dgm:prSet/>
      <dgm:spPr/>
      <dgm:t>
        <a:bodyPr/>
        <a:lstStyle/>
        <a:p>
          <a:endParaRPr lang="en-US"/>
        </a:p>
      </dgm:t>
    </dgm:pt>
    <dgm:pt modelId="{2B6216E6-D985-4D36-A536-A357E07BEC5F}">
      <dgm:prSet/>
      <dgm:spPr/>
      <dgm:t>
        <a:bodyPr/>
        <a:lstStyle/>
        <a:p>
          <a:pPr>
            <a:lnSpc>
              <a:spcPct val="100000"/>
            </a:lnSpc>
            <a:defRPr cap="all"/>
          </a:pPr>
          <a:r>
            <a:rPr lang="en-US"/>
            <a:t>SoX – uncompressing audio to WAV</a:t>
          </a:r>
        </a:p>
      </dgm:t>
    </dgm:pt>
    <dgm:pt modelId="{36925C27-1EDF-4A82-8146-0C9D0324680D}" type="parTrans" cxnId="{2EF0AE86-490C-449B-9733-8FF7A2751C33}">
      <dgm:prSet/>
      <dgm:spPr/>
      <dgm:t>
        <a:bodyPr/>
        <a:lstStyle/>
        <a:p>
          <a:endParaRPr lang="en-US"/>
        </a:p>
      </dgm:t>
    </dgm:pt>
    <dgm:pt modelId="{FD752041-A7A1-48C0-AD3C-9B3FD426B311}" type="sibTrans" cxnId="{2EF0AE86-490C-449B-9733-8FF7A2751C33}">
      <dgm:prSet/>
      <dgm:spPr/>
      <dgm:t>
        <a:bodyPr/>
        <a:lstStyle/>
        <a:p>
          <a:endParaRPr lang="en-US"/>
        </a:p>
      </dgm:t>
    </dgm:pt>
    <dgm:pt modelId="{0E414BE2-128B-46D1-8B1E-378FC50F26E6}">
      <dgm:prSet/>
      <dgm:spPr/>
      <dgm:t>
        <a:bodyPr/>
        <a:lstStyle/>
        <a:p>
          <a:pPr>
            <a:lnSpc>
              <a:spcPct val="100000"/>
            </a:lnSpc>
            <a:defRPr cap="all"/>
          </a:pPr>
          <a:r>
            <a:rPr lang="en-US"/>
            <a:t>Google Colab - Cloud based training</a:t>
          </a:r>
        </a:p>
      </dgm:t>
    </dgm:pt>
    <dgm:pt modelId="{A214A123-0392-42F8-AB5C-EF3AFDB5FDE5}" type="parTrans" cxnId="{94603D3E-5FB9-436E-9E93-AC335B70EFA1}">
      <dgm:prSet/>
      <dgm:spPr/>
      <dgm:t>
        <a:bodyPr/>
        <a:lstStyle/>
        <a:p>
          <a:endParaRPr lang="en-US"/>
        </a:p>
      </dgm:t>
    </dgm:pt>
    <dgm:pt modelId="{861336CF-056D-4C99-B625-407C96CCDFA5}" type="sibTrans" cxnId="{94603D3E-5FB9-436E-9E93-AC335B70EFA1}">
      <dgm:prSet/>
      <dgm:spPr/>
      <dgm:t>
        <a:bodyPr/>
        <a:lstStyle/>
        <a:p>
          <a:endParaRPr lang="en-US"/>
        </a:p>
      </dgm:t>
    </dgm:pt>
    <dgm:pt modelId="{AD559097-407C-4426-A90D-D4F77270089E}" type="pres">
      <dgm:prSet presAssocID="{87167E16-D439-4A5B-8BCE-9BFB104AC1C9}" presName="root" presStyleCnt="0">
        <dgm:presLayoutVars>
          <dgm:dir/>
          <dgm:resizeHandles val="exact"/>
        </dgm:presLayoutVars>
      </dgm:prSet>
      <dgm:spPr/>
    </dgm:pt>
    <dgm:pt modelId="{89232987-529B-428E-91E3-AB33BFC2D3FB}" type="pres">
      <dgm:prSet presAssocID="{F1A0DC36-40FC-43D6-ADE0-E19C61110EFD}" presName="compNode" presStyleCnt="0"/>
      <dgm:spPr/>
    </dgm:pt>
    <dgm:pt modelId="{77E1BF36-4BC5-40EA-BBE8-BEAA9E328D47}" type="pres">
      <dgm:prSet presAssocID="{F1A0DC36-40FC-43D6-ADE0-E19C61110EFD}" presName="iconBgRect" presStyleLbl="bgShp" presStyleIdx="0" presStyleCnt="5"/>
      <dgm:spPr/>
    </dgm:pt>
    <dgm:pt modelId="{56CC7757-EB68-42F3-ABA3-E1D95DD9B1B9}" type="pres">
      <dgm:prSet presAssocID="{F1A0DC36-40FC-43D6-ADE0-E19C61110E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AF05940C-2CB9-4EC3-8AA2-177F8235965A}" type="pres">
      <dgm:prSet presAssocID="{F1A0DC36-40FC-43D6-ADE0-E19C61110EFD}" presName="spaceRect" presStyleCnt="0"/>
      <dgm:spPr/>
    </dgm:pt>
    <dgm:pt modelId="{261DC610-FC0B-44F0-96B4-70399CE08210}" type="pres">
      <dgm:prSet presAssocID="{F1A0DC36-40FC-43D6-ADE0-E19C61110EFD}" presName="textRect" presStyleLbl="revTx" presStyleIdx="0" presStyleCnt="5">
        <dgm:presLayoutVars>
          <dgm:chMax val="1"/>
          <dgm:chPref val="1"/>
        </dgm:presLayoutVars>
      </dgm:prSet>
      <dgm:spPr/>
    </dgm:pt>
    <dgm:pt modelId="{4FFB51DE-135C-493D-938C-DF8E32060AE8}" type="pres">
      <dgm:prSet presAssocID="{ACB50CF6-F4BA-486F-AE64-2ECE6A7B5C89}" presName="sibTrans" presStyleCnt="0"/>
      <dgm:spPr/>
    </dgm:pt>
    <dgm:pt modelId="{C3F313F9-8C57-4F81-A798-376422457EF0}" type="pres">
      <dgm:prSet presAssocID="{96ACCBDB-86AE-44D0-9FDA-B4EA36284400}" presName="compNode" presStyleCnt="0"/>
      <dgm:spPr/>
    </dgm:pt>
    <dgm:pt modelId="{59399332-D683-42E5-9813-15EB00C1F2F8}" type="pres">
      <dgm:prSet presAssocID="{96ACCBDB-86AE-44D0-9FDA-B4EA36284400}" presName="iconBgRect" presStyleLbl="bgShp" presStyleIdx="1" presStyleCnt="5"/>
      <dgm:spPr/>
    </dgm:pt>
    <dgm:pt modelId="{94505D99-7885-415B-B053-BE563C8EA773}" type="pres">
      <dgm:prSet presAssocID="{96ACCBDB-86AE-44D0-9FDA-B4EA36284400}"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
        </a:ext>
      </dgm:extLst>
    </dgm:pt>
    <dgm:pt modelId="{E3BC1DB9-18CE-45FC-B6B8-8B27B4D95A75}" type="pres">
      <dgm:prSet presAssocID="{96ACCBDB-86AE-44D0-9FDA-B4EA36284400}" presName="spaceRect" presStyleCnt="0"/>
      <dgm:spPr/>
    </dgm:pt>
    <dgm:pt modelId="{2DC706B9-1437-4BAE-BAD5-A70A9706097B}" type="pres">
      <dgm:prSet presAssocID="{96ACCBDB-86AE-44D0-9FDA-B4EA36284400}" presName="textRect" presStyleLbl="revTx" presStyleIdx="1" presStyleCnt="5">
        <dgm:presLayoutVars>
          <dgm:chMax val="1"/>
          <dgm:chPref val="1"/>
        </dgm:presLayoutVars>
      </dgm:prSet>
      <dgm:spPr/>
    </dgm:pt>
    <dgm:pt modelId="{795B923B-5198-4683-BBC1-8F0B47123489}" type="pres">
      <dgm:prSet presAssocID="{4844C89B-2C1F-4F8A-8FF5-F22353F17DB4}" presName="sibTrans" presStyleCnt="0"/>
      <dgm:spPr/>
    </dgm:pt>
    <dgm:pt modelId="{5FCC8B84-8A23-4BE3-950E-28C68C3871DB}" type="pres">
      <dgm:prSet presAssocID="{F69A43C0-B782-4C19-82C9-083A4078176A}" presName="compNode" presStyleCnt="0"/>
      <dgm:spPr/>
    </dgm:pt>
    <dgm:pt modelId="{6D7A9BEF-BC1A-4BA1-9E98-3DA0EB9B62C0}" type="pres">
      <dgm:prSet presAssocID="{F69A43C0-B782-4C19-82C9-083A4078176A}" presName="iconBgRect" presStyleLbl="bgShp" presStyleIdx="2" presStyleCnt="5"/>
      <dgm:spPr/>
    </dgm:pt>
    <dgm:pt modelId="{A4E44DE2-5263-46F9-A091-668493698A79}" type="pres">
      <dgm:prSet presAssocID="{F69A43C0-B782-4C19-82C9-083A4078176A}"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oice"/>
        </a:ext>
      </dgm:extLst>
    </dgm:pt>
    <dgm:pt modelId="{BDC055B9-4CEA-41FD-A729-AB211D1AE851}" type="pres">
      <dgm:prSet presAssocID="{F69A43C0-B782-4C19-82C9-083A4078176A}" presName="spaceRect" presStyleCnt="0"/>
      <dgm:spPr/>
    </dgm:pt>
    <dgm:pt modelId="{2BFEB72F-7BA3-4A76-9F7E-1BA91B7CA5A0}" type="pres">
      <dgm:prSet presAssocID="{F69A43C0-B782-4C19-82C9-083A4078176A}" presName="textRect" presStyleLbl="revTx" presStyleIdx="2" presStyleCnt="5">
        <dgm:presLayoutVars>
          <dgm:chMax val="1"/>
          <dgm:chPref val="1"/>
        </dgm:presLayoutVars>
      </dgm:prSet>
      <dgm:spPr/>
    </dgm:pt>
    <dgm:pt modelId="{A824CD8D-F4E2-405D-B2B4-6F45B33118CC}" type="pres">
      <dgm:prSet presAssocID="{A6468B84-644D-4527-812B-CEEA6B607C43}" presName="sibTrans" presStyleCnt="0"/>
      <dgm:spPr/>
    </dgm:pt>
    <dgm:pt modelId="{D39017EA-7197-442A-8823-8E4D1097DD59}" type="pres">
      <dgm:prSet presAssocID="{2B6216E6-D985-4D36-A536-A357E07BEC5F}" presName="compNode" presStyleCnt="0"/>
      <dgm:spPr/>
    </dgm:pt>
    <dgm:pt modelId="{9CDC367D-739E-4DE2-AEC3-5DFF309564B5}" type="pres">
      <dgm:prSet presAssocID="{2B6216E6-D985-4D36-A536-A357E07BEC5F}" presName="iconBgRect" presStyleLbl="bgShp" presStyleIdx="3" presStyleCnt="5"/>
      <dgm:spPr/>
    </dgm:pt>
    <dgm:pt modelId="{D67E343C-FC3E-4F44-A5D6-D973E4B2A5DF}" type="pres">
      <dgm:prSet presAssocID="{2B6216E6-D985-4D36-A536-A357E07BEC5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 Chime"/>
        </a:ext>
      </dgm:extLst>
    </dgm:pt>
    <dgm:pt modelId="{9CBA1060-E545-4C98-B68E-AC9D6E2FCA36}" type="pres">
      <dgm:prSet presAssocID="{2B6216E6-D985-4D36-A536-A357E07BEC5F}" presName="spaceRect" presStyleCnt="0"/>
      <dgm:spPr/>
    </dgm:pt>
    <dgm:pt modelId="{DE2E59F5-80DC-44B3-A7F0-FAD7BB895F06}" type="pres">
      <dgm:prSet presAssocID="{2B6216E6-D985-4D36-A536-A357E07BEC5F}" presName="textRect" presStyleLbl="revTx" presStyleIdx="3" presStyleCnt="5">
        <dgm:presLayoutVars>
          <dgm:chMax val="1"/>
          <dgm:chPref val="1"/>
        </dgm:presLayoutVars>
      </dgm:prSet>
      <dgm:spPr/>
    </dgm:pt>
    <dgm:pt modelId="{52D58C09-ACAD-464E-AD72-164B1F60DF4A}" type="pres">
      <dgm:prSet presAssocID="{FD752041-A7A1-48C0-AD3C-9B3FD426B311}" presName="sibTrans" presStyleCnt="0"/>
      <dgm:spPr/>
    </dgm:pt>
    <dgm:pt modelId="{BB459EEC-4ACC-4B22-B13A-D0B2F86CA5FA}" type="pres">
      <dgm:prSet presAssocID="{0E414BE2-128B-46D1-8B1E-378FC50F26E6}" presName="compNode" presStyleCnt="0"/>
      <dgm:spPr/>
    </dgm:pt>
    <dgm:pt modelId="{9C712F16-CB18-4FC9-88AE-2971184FA798}" type="pres">
      <dgm:prSet presAssocID="{0E414BE2-128B-46D1-8B1E-378FC50F26E6}" presName="iconBgRect" presStyleLbl="bgShp" presStyleIdx="4" presStyleCnt="5"/>
      <dgm:spPr/>
    </dgm:pt>
    <dgm:pt modelId="{B8CA60FF-43B9-45D5-8104-AF78B1527739}" type="pres">
      <dgm:prSet presAssocID="{0E414BE2-128B-46D1-8B1E-378FC50F26E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A39659F0-BAF8-43D7-AFD7-881AE1BCD2DD}" type="pres">
      <dgm:prSet presAssocID="{0E414BE2-128B-46D1-8B1E-378FC50F26E6}" presName="spaceRect" presStyleCnt="0"/>
      <dgm:spPr/>
    </dgm:pt>
    <dgm:pt modelId="{BFCFF335-4518-486D-BB7C-8F759AB791D2}" type="pres">
      <dgm:prSet presAssocID="{0E414BE2-128B-46D1-8B1E-378FC50F26E6}" presName="textRect" presStyleLbl="revTx" presStyleIdx="4" presStyleCnt="5">
        <dgm:presLayoutVars>
          <dgm:chMax val="1"/>
          <dgm:chPref val="1"/>
        </dgm:presLayoutVars>
      </dgm:prSet>
      <dgm:spPr/>
    </dgm:pt>
  </dgm:ptLst>
  <dgm:cxnLst>
    <dgm:cxn modelId="{94603D3E-5FB9-436E-9E93-AC335B70EFA1}" srcId="{87167E16-D439-4A5B-8BCE-9BFB104AC1C9}" destId="{0E414BE2-128B-46D1-8B1E-378FC50F26E6}" srcOrd="4" destOrd="0" parTransId="{A214A123-0392-42F8-AB5C-EF3AFDB5FDE5}" sibTransId="{861336CF-056D-4C99-B625-407C96CCDFA5}"/>
    <dgm:cxn modelId="{80567D74-1C89-4DF3-A14B-ED6E1DC6C2EB}" srcId="{87167E16-D439-4A5B-8BCE-9BFB104AC1C9}" destId="{F1A0DC36-40FC-43D6-ADE0-E19C61110EFD}" srcOrd="0" destOrd="0" parTransId="{31840F03-F083-401A-8763-86096A760217}" sibTransId="{ACB50CF6-F4BA-486F-AE64-2ECE6A7B5C89}"/>
    <dgm:cxn modelId="{AEDDFB75-8C6D-4936-AD50-717AE57173BA}" type="presOf" srcId="{96ACCBDB-86AE-44D0-9FDA-B4EA36284400}" destId="{2DC706B9-1437-4BAE-BAD5-A70A9706097B}" srcOrd="0" destOrd="0" presId="urn:microsoft.com/office/officeart/2018/5/layout/IconCircleLabelList"/>
    <dgm:cxn modelId="{46DF437D-8D07-4ED6-A3B4-D0DDF1D916E4}" type="presOf" srcId="{0E414BE2-128B-46D1-8B1E-378FC50F26E6}" destId="{BFCFF335-4518-486D-BB7C-8F759AB791D2}" srcOrd="0" destOrd="0" presId="urn:microsoft.com/office/officeart/2018/5/layout/IconCircleLabelList"/>
    <dgm:cxn modelId="{2EF0AE86-490C-449B-9733-8FF7A2751C33}" srcId="{87167E16-D439-4A5B-8BCE-9BFB104AC1C9}" destId="{2B6216E6-D985-4D36-A536-A357E07BEC5F}" srcOrd="3" destOrd="0" parTransId="{36925C27-1EDF-4A82-8146-0C9D0324680D}" sibTransId="{FD752041-A7A1-48C0-AD3C-9B3FD426B311}"/>
    <dgm:cxn modelId="{F6F035A6-7319-41C5-887F-31469FFD6A72}" type="presOf" srcId="{F69A43C0-B782-4C19-82C9-083A4078176A}" destId="{2BFEB72F-7BA3-4A76-9F7E-1BA91B7CA5A0}" srcOrd="0" destOrd="0" presId="urn:microsoft.com/office/officeart/2018/5/layout/IconCircleLabelList"/>
    <dgm:cxn modelId="{80B8A3B2-6AA8-4250-88B6-60AA9E9E7FEF}" type="presOf" srcId="{87167E16-D439-4A5B-8BCE-9BFB104AC1C9}" destId="{AD559097-407C-4426-A90D-D4F77270089E}" srcOrd="0" destOrd="0" presId="urn:microsoft.com/office/officeart/2018/5/layout/IconCircleLabelList"/>
    <dgm:cxn modelId="{28ED1EC5-41AA-45BE-AA5D-749B980FEED9}" type="presOf" srcId="{2B6216E6-D985-4D36-A536-A357E07BEC5F}" destId="{DE2E59F5-80DC-44B3-A7F0-FAD7BB895F06}" srcOrd="0" destOrd="0" presId="urn:microsoft.com/office/officeart/2018/5/layout/IconCircleLabelList"/>
    <dgm:cxn modelId="{FEBBB4CE-56FD-4357-86C3-DF9290059694}" srcId="{87167E16-D439-4A5B-8BCE-9BFB104AC1C9}" destId="{96ACCBDB-86AE-44D0-9FDA-B4EA36284400}" srcOrd="1" destOrd="0" parTransId="{2E91341F-FC4D-425F-8E2A-6E6359743584}" sibTransId="{4844C89B-2C1F-4F8A-8FF5-F22353F17DB4}"/>
    <dgm:cxn modelId="{D4419CE8-2C46-407F-A06C-C9E939A6C7F0}" type="presOf" srcId="{F1A0DC36-40FC-43D6-ADE0-E19C61110EFD}" destId="{261DC610-FC0B-44F0-96B4-70399CE08210}" srcOrd="0" destOrd="0" presId="urn:microsoft.com/office/officeart/2018/5/layout/IconCircleLabelList"/>
    <dgm:cxn modelId="{99FF97F1-912E-423D-BAF3-63E446D3ED4A}" srcId="{87167E16-D439-4A5B-8BCE-9BFB104AC1C9}" destId="{F69A43C0-B782-4C19-82C9-083A4078176A}" srcOrd="2" destOrd="0" parTransId="{73DA911A-E173-403D-9911-B9E0D4FC1894}" sibTransId="{A6468B84-644D-4527-812B-CEEA6B607C43}"/>
    <dgm:cxn modelId="{8560C2F9-444F-4D03-AC81-9B63289410D1}" type="presParOf" srcId="{AD559097-407C-4426-A90D-D4F77270089E}" destId="{89232987-529B-428E-91E3-AB33BFC2D3FB}" srcOrd="0" destOrd="0" presId="urn:microsoft.com/office/officeart/2018/5/layout/IconCircleLabelList"/>
    <dgm:cxn modelId="{74C71583-77B9-45FA-861A-67453BEA0864}" type="presParOf" srcId="{89232987-529B-428E-91E3-AB33BFC2D3FB}" destId="{77E1BF36-4BC5-40EA-BBE8-BEAA9E328D47}" srcOrd="0" destOrd="0" presId="urn:microsoft.com/office/officeart/2018/5/layout/IconCircleLabelList"/>
    <dgm:cxn modelId="{BC25D29E-F172-4D0B-9753-A8E88F6B8B51}" type="presParOf" srcId="{89232987-529B-428E-91E3-AB33BFC2D3FB}" destId="{56CC7757-EB68-42F3-ABA3-E1D95DD9B1B9}" srcOrd="1" destOrd="0" presId="urn:microsoft.com/office/officeart/2018/5/layout/IconCircleLabelList"/>
    <dgm:cxn modelId="{9C9D3E8A-D755-4B01-92A2-F811C6568D4E}" type="presParOf" srcId="{89232987-529B-428E-91E3-AB33BFC2D3FB}" destId="{AF05940C-2CB9-4EC3-8AA2-177F8235965A}" srcOrd="2" destOrd="0" presId="urn:microsoft.com/office/officeart/2018/5/layout/IconCircleLabelList"/>
    <dgm:cxn modelId="{7B9FFBB6-1A41-41FE-959F-BBB5C5AA07D2}" type="presParOf" srcId="{89232987-529B-428E-91E3-AB33BFC2D3FB}" destId="{261DC610-FC0B-44F0-96B4-70399CE08210}" srcOrd="3" destOrd="0" presId="urn:microsoft.com/office/officeart/2018/5/layout/IconCircleLabelList"/>
    <dgm:cxn modelId="{9486D3EE-7AD1-48F5-9FF2-434CD8B3EBA9}" type="presParOf" srcId="{AD559097-407C-4426-A90D-D4F77270089E}" destId="{4FFB51DE-135C-493D-938C-DF8E32060AE8}" srcOrd="1" destOrd="0" presId="urn:microsoft.com/office/officeart/2018/5/layout/IconCircleLabelList"/>
    <dgm:cxn modelId="{21509895-A2F2-4D71-B7C0-7F347BB2740F}" type="presParOf" srcId="{AD559097-407C-4426-A90D-D4F77270089E}" destId="{C3F313F9-8C57-4F81-A798-376422457EF0}" srcOrd="2" destOrd="0" presId="urn:microsoft.com/office/officeart/2018/5/layout/IconCircleLabelList"/>
    <dgm:cxn modelId="{E6040B40-E7B7-4016-AD38-6030C33436AF}" type="presParOf" srcId="{C3F313F9-8C57-4F81-A798-376422457EF0}" destId="{59399332-D683-42E5-9813-15EB00C1F2F8}" srcOrd="0" destOrd="0" presId="urn:microsoft.com/office/officeart/2018/5/layout/IconCircleLabelList"/>
    <dgm:cxn modelId="{3008A362-3225-4A78-9EAC-BDF78D99FE5A}" type="presParOf" srcId="{C3F313F9-8C57-4F81-A798-376422457EF0}" destId="{94505D99-7885-415B-B053-BE563C8EA773}" srcOrd="1" destOrd="0" presId="urn:microsoft.com/office/officeart/2018/5/layout/IconCircleLabelList"/>
    <dgm:cxn modelId="{2523E1B5-4F2A-4E9E-B332-225B74A3F783}" type="presParOf" srcId="{C3F313F9-8C57-4F81-A798-376422457EF0}" destId="{E3BC1DB9-18CE-45FC-B6B8-8B27B4D95A75}" srcOrd="2" destOrd="0" presId="urn:microsoft.com/office/officeart/2018/5/layout/IconCircleLabelList"/>
    <dgm:cxn modelId="{C5888492-D99C-4510-9F91-4DBB80E45589}" type="presParOf" srcId="{C3F313F9-8C57-4F81-A798-376422457EF0}" destId="{2DC706B9-1437-4BAE-BAD5-A70A9706097B}" srcOrd="3" destOrd="0" presId="urn:microsoft.com/office/officeart/2018/5/layout/IconCircleLabelList"/>
    <dgm:cxn modelId="{4BD3A501-8219-4813-B891-D77B6201F4AC}" type="presParOf" srcId="{AD559097-407C-4426-A90D-D4F77270089E}" destId="{795B923B-5198-4683-BBC1-8F0B47123489}" srcOrd="3" destOrd="0" presId="urn:microsoft.com/office/officeart/2018/5/layout/IconCircleLabelList"/>
    <dgm:cxn modelId="{F054DAA9-1876-450A-8602-FCF27E50B57E}" type="presParOf" srcId="{AD559097-407C-4426-A90D-D4F77270089E}" destId="{5FCC8B84-8A23-4BE3-950E-28C68C3871DB}" srcOrd="4" destOrd="0" presId="urn:microsoft.com/office/officeart/2018/5/layout/IconCircleLabelList"/>
    <dgm:cxn modelId="{5E22B1B1-F38F-44BF-9838-B41A2117C158}" type="presParOf" srcId="{5FCC8B84-8A23-4BE3-950E-28C68C3871DB}" destId="{6D7A9BEF-BC1A-4BA1-9E98-3DA0EB9B62C0}" srcOrd="0" destOrd="0" presId="urn:microsoft.com/office/officeart/2018/5/layout/IconCircleLabelList"/>
    <dgm:cxn modelId="{E82ECDC1-CA93-407A-B2B7-8DCCF5B9D181}" type="presParOf" srcId="{5FCC8B84-8A23-4BE3-950E-28C68C3871DB}" destId="{A4E44DE2-5263-46F9-A091-668493698A79}" srcOrd="1" destOrd="0" presId="urn:microsoft.com/office/officeart/2018/5/layout/IconCircleLabelList"/>
    <dgm:cxn modelId="{0059E9B3-DDBA-4864-81A7-7AC8EB2B3C4A}" type="presParOf" srcId="{5FCC8B84-8A23-4BE3-950E-28C68C3871DB}" destId="{BDC055B9-4CEA-41FD-A729-AB211D1AE851}" srcOrd="2" destOrd="0" presId="urn:microsoft.com/office/officeart/2018/5/layout/IconCircleLabelList"/>
    <dgm:cxn modelId="{D2BB202B-E705-495A-9B88-E10DBBEA04EF}" type="presParOf" srcId="{5FCC8B84-8A23-4BE3-950E-28C68C3871DB}" destId="{2BFEB72F-7BA3-4A76-9F7E-1BA91B7CA5A0}" srcOrd="3" destOrd="0" presId="urn:microsoft.com/office/officeart/2018/5/layout/IconCircleLabelList"/>
    <dgm:cxn modelId="{6EED43F2-B1A8-4023-8311-BA958F72DF34}" type="presParOf" srcId="{AD559097-407C-4426-A90D-D4F77270089E}" destId="{A824CD8D-F4E2-405D-B2B4-6F45B33118CC}" srcOrd="5" destOrd="0" presId="urn:microsoft.com/office/officeart/2018/5/layout/IconCircleLabelList"/>
    <dgm:cxn modelId="{C043A806-CB85-45E5-8140-296C31865EF2}" type="presParOf" srcId="{AD559097-407C-4426-A90D-D4F77270089E}" destId="{D39017EA-7197-442A-8823-8E4D1097DD59}" srcOrd="6" destOrd="0" presId="urn:microsoft.com/office/officeart/2018/5/layout/IconCircleLabelList"/>
    <dgm:cxn modelId="{789257A1-2EB8-4366-8E75-1929A2078599}" type="presParOf" srcId="{D39017EA-7197-442A-8823-8E4D1097DD59}" destId="{9CDC367D-739E-4DE2-AEC3-5DFF309564B5}" srcOrd="0" destOrd="0" presId="urn:microsoft.com/office/officeart/2018/5/layout/IconCircleLabelList"/>
    <dgm:cxn modelId="{B12A5901-B9A4-4C7A-A600-9AEBAA0F50AE}" type="presParOf" srcId="{D39017EA-7197-442A-8823-8E4D1097DD59}" destId="{D67E343C-FC3E-4F44-A5D6-D973E4B2A5DF}" srcOrd="1" destOrd="0" presId="urn:microsoft.com/office/officeart/2018/5/layout/IconCircleLabelList"/>
    <dgm:cxn modelId="{DBDB771C-C08F-4C76-BE38-C120D1B6E104}" type="presParOf" srcId="{D39017EA-7197-442A-8823-8E4D1097DD59}" destId="{9CBA1060-E545-4C98-B68E-AC9D6E2FCA36}" srcOrd="2" destOrd="0" presId="urn:microsoft.com/office/officeart/2018/5/layout/IconCircleLabelList"/>
    <dgm:cxn modelId="{B9C95213-3D6E-4853-B895-E469A0DDB464}" type="presParOf" srcId="{D39017EA-7197-442A-8823-8E4D1097DD59}" destId="{DE2E59F5-80DC-44B3-A7F0-FAD7BB895F06}" srcOrd="3" destOrd="0" presId="urn:microsoft.com/office/officeart/2018/5/layout/IconCircleLabelList"/>
    <dgm:cxn modelId="{7849E8A2-A796-441A-9FCB-C4115A7A3F10}" type="presParOf" srcId="{AD559097-407C-4426-A90D-D4F77270089E}" destId="{52D58C09-ACAD-464E-AD72-164B1F60DF4A}" srcOrd="7" destOrd="0" presId="urn:microsoft.com/office/officeart/2018/5/layout/IconCircleLabelList"/>
    <dgm:cxn modelId="{A3A5622C-9315-4679-8FE0-485B11C0CEE5}" type="presParOf" srcId="{AD559097-407C-4426-A90D-D4F77270089E}" destId="{BB459EEC-4ACC-4B22-B13A-D0B2F86CA5FA}" srcOrd="8" destOrd="0" presId="urn:microsoft.com/office/officeart/2018/5/layout/IconCircleLabelList"/>
    <dgm:cxn modelId="{4F6ED545-902D-49DB-BCB4-D2EF781C416E}" type="presParOf" srcId="{BB459EEC-4ACC-4B22-B13A-D0B2F86CA5FA}" destId="{9C712F16-CB18-4FC9-88AE-2971184FA798}" srcOrd="0" destOrd="0" presId="urn:microsoft.com/office/officeart/2018/5/layout/IconCircleLabelList"/>
    <dgm:cxn modelId="{6D13A21E-D736-43CE-A138-AA9385D6F455}" type="presParOf" srcId="{BB459EEC-4ACC-4B22-B13A-D0B2F86CA5FA}" destId="{B8CA60FF-43B9-45D5-8104-AF78B1527739}" srcOrd="1" destOrd="0" presId="urn:microsoft.com/office/officeart/2018/5/layout/IconCircleLabelList"/>
    <dgm:cxn modelId="{CB5EF939-0495-467B-B292-83D1A1572412}" type="presParOf" srcId="{BB459EEC-4ACC-4B22-B13A-D0B2F86CA5FA}" destId="{A39659F0-BAF8-43D7-AFD7-881AE1BCD2DD}" srcOrd="2" destOrd="0" presId="urn:microsoft.com/office/officeart/2018/5/layout/IconCircleLabelList"/>
    <dgm:cxn modelId="{EF506B96-5E09-4024-B76D-F4745F4D8801}" type="presParOf" srcId="{BB459EEC-4ACC-4B22-B13A-D0B2F86CA5FA}" destId="{BFCFF335-4518-486D-BB7C-8F759AB791D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BA8FA6-A977-44F3-BE62-EE6C7A3D22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DBFD43F-A300-4486-96F1-22D6A18085E8}">
      <dgm:prSet/>
      <dgm:spPr/>
      <dgm:t>
        <a:bodyPr/>
        <a:lstStyle/>
        <a:p>
          <a:r>
            <a:rPr lang="en-US"/>
            <a:t>Providing descriptive facts from ambient sounds to the hearing-impaired.</a:t>
          </a:r>
        </a:p>
      </dgm:t>
    </dgm:pt>
    <dgm:pt modelId="{B415F375-2E25-4A95-95CC-C29C89778AA0}" type="parTrans" cxnId="{CCA62AA4-CAAB-4024-89A5-DCBA72C81EFD}">
      <dgm:prSet/>
      <dgm:spPr/>
      <dgm:t>
        <a:bodyPr/>
        <a:lstStyle/>
        <a:p>
          <a:endParaRPr lang="en-US"/>
        </a:p>
      </dgm:t>
    </dgm:pt>
    <dgm:pt modelId="{42E5DF41-6CC7-45DD-A1E6-5678CD4B115F}" type="sibTrans" cxnId="{CCA62AA4-CAAB-4024-89A5-DCBA72C81EFD}">
      <dgm:prSet/>
      <dgm:spPr/>
      <dgm:t>
        <a:bodyPr/>
        <a:lstStyle/>
        <a:p>
          <a:endParaRPr lang="en-US"/>
        </a:p>
      </dgm:t>
    </dgm:pt>
    <dgm:pt modelId="{C3C78BF2-EABE-4DDC-B295-85500C137929}">
      <dgm:prSet/>
      <dgm:spPr/>
      <dgm:t>
        <a:bodyPr/>
        <a:lstStyle/>
        <a:p>
          <a:r>
            <a:rPr lang="en-US"/>
            <a:t>A standard repository of facts which form the basis of all news outlets.</a:t>
          </a:r>
        </a:p>
      </dgm:t>
    </dgm:pt>
    <dgm:pt modelId="{19490E97-8F4A-4D55-BEB9-9DD18102D404}" type="parTrans" cxnId="{4521E5B8-BB20-42B4-9E94-D2A069DD1480}">
      <dgm:prSet/>
      <dgm:spPr/>
      <dgm:t>
        <a:bodyPr/>
        <a:lstStyle/>
        <a:p>
          <a:endParaRPr lang="en-US"/>
        </a:p>
      </dgm:t>
    </dgm:pt>
    <dgm:pt modelId="{F44EB85C-847D-43B0-9305-3C5AAB167CEB}" type="sibTrans" cxnId="{4521E5B8-BB20-42B4-9E94-D2A069DD1480}">
      <dgm:prSet/>
      <dgm:spPr/>
      <dgm:t>
        <a:bodyPr/>
        <a:lstStyle/>
        <a:p>
          <a:endParaRPr lang="en-US"/>
        </a:p>
      </dgm:t>
    </dgm:pt>
    <dgm:pt modelId="{053919DD-0229-4E33-A760-8A5B45820D60}">
      <dgm:prSet/>
      <dgm:spPr/>
      <dgm:t>
        <a:bodyPr/>
        <a:lstStyle/>
        <a:p>
          <a:r>
            <a:rPr lang="en-US"/>
            <a:t>Improved subtitles on streaming services.</a:t>
          </a:r>
        </a:p>
      </dgm:t>
    </dgm:pt>
    <dgm:pt modelId="{4C315E21-F9E1-419E-8887-78A5951C4603}" type="parTrans" cxnId="{4D97EE08-5759-4E56-BF71-6B24359D5847}">
      <dgm:prSet/>
      <dgm:spPr/>
      <dgm:t>
        <a:bodyPr/>
        <a:lstStyle/>
        <a:p>
          <a:endParaRPr lang="en-US"/>
        </a:p>
      </dgm:t>
    </dgm:pt>
    <dgm:pt modelId="{32039846-B722-4442-A3B7-9FFFA96604FB}" type="sibTrans" cxnId="{4D97EE08-5759-4E56-BF71-6B24359D5847}">
      <dgm:prSet/>
      <dgm:spPr/>
      <dgm:t>
        <a:bodyPr/>
        <a:lstStyle/>
        <a:p>
          <a:endParaRPr lang="en-US"/>
        </a:p>
      </dgm:t>
    </dgm:pt>
    <dgm:pt modelId="{C238A998-EB39-4532-B05E-05287323FC1B}">
      <dgm:prSet/>
      <dgm:spPr/>
      <dgm:t>
        <a:bodyPr/>
        <a:lstStyle/>
        <a:p>
          <a:r>
            <a:rPr lang="en-US"/>
            <a:t>Detecting unusual activity in lengthy surveillance media to strengthen security.</a:t>
          </a:r>
        </a:p>
      </dgm:t>
    </dgm:pt>
    <dgm:pt modelId="{B94DED68-E2BC-4EEA-9F0E-3A533B4BFA1D}" type="parTrans" cxnId="{3AA7E079-E4C1-4655-BE1D-4B967B5966EF}">
      <dgm:prSet/>
      <dgm:spPr/>
      <dgm:t>
        <a:bodyPr/>
        <a:lstStyle/>
        <a:p>
          <a:endParaRPr lang="en-US"/>
        </a:p>
      </dgm:t>
    </dgm:pt>
    <dgm:pt modelId="{A8671FCF-41CC-40CD-B90D-B01BACED8288}" type="sibTrans" cxnId="{3AA7E079-E4C1-4655-BE1D-4B967B5966EF}">
      <dgm:prSet/>
      <dgm:spPr/>
      <dgm:t>
        <a:bodyPr/>
        <a:lstStyle/>
        <a:p>
          <a:endParaRPr lang="en-US"/>
        </a:p>
      </dgm:t>
    </dgm:pt>
    <dgm:pt modelId="{20B315C5-936D-4AEF-AE91-0D17EA129CB1}" type="pres">
      <dgm:prSet presAssocID="{76BA8FA6-A977-44F3-BE62-EE6C7A3D22A3}" presName="root" presStyleCnt="0">
        <dgm:presLayoutVars>
          <dgm:dir/>
          <dgm:resizeHandles val="exact"/>
        </dgm:presLayoutVars>
      </dgm:prSet>
      <dgm:spPr/>
    </dgm:pt>
    <dgm:pt modelId="{EF607B5D-B8A4-4F68-BBED-6F8DF09B6220}" type="pres">
      <dgm:prSet presAssocID="{6DBFD43F-A300-4486-96F1-22D6A18085E8}" presName="compNode" presStyleCnt="0"/>
      <dgm:spPr/>
    </dgm:pt>
    <dgm:pt modelId="{3CC5819A-96A7-4A9C-9237-E53052DFDF92}" type="pres">
      <dgm:prSet presAssocID="{6DBFD43F-A300-4486-96F1-22D6A18085E8}" presName="bgRect" presStyleLbl="bgShp" presStyleIdx="0" presStyleCnt="4"/>
      <dgm:spPr/>
    </dgm:pt>
    <dgm:pt modelId="{11B2CBDB-2617-4124-A10C-D6A3A8EAE3EC}" type="pres">
      <dgm:prSet presAssocID="{6DBFD43F-A300-4486-96F1-22D6A18085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a:ext>
      </dgm:extLst>
    </dgm:pt>
    <dgm:pt modelId="{F7176BF3-DEC4-460C-BBB4-95FA6303F6B4}" type="pres">
      <dgm:prSet presAssocID="{6DBFD43F-A300-4486-96F1-22D6A18085E8}" presName="spaceRect" presStyleCnt="0"/>
      <dgm:spPr/>
    </dgm:pt>
    <dgm:pt modelId="{6903731B-D3B0-46C0-B79C-371FBDC33442}" type="pres">
      <dgm:prSet presAssocID="{6DBFD43F-A300-4486-96F1-22D6A18085E8}" presName="parTx" presStyleLbl="revTx" presStyleIdx="0" presStyleCnt="4">
        <dgm:presLayoutVars>
          <dgm:chMax val="0"/>
          <dgm:chPref val="0"/>
        </dgm:presLayoutVars>
      </dgm:prSet>
      <dgm:spPr/>
    </dgm:pt>
    <dgm:pt modelId="{D584A26E-ED48-4344-83E4-315D03DA56B4}" type="pres">
      <dgm:prSet presAssocID="{42E5DF41-6CC7-45DD-A1E6-5678CD4B115F}" presName="sibTrans" presStyleCnt="0"/>
      <dgm:spPr/>
    </dgm:pt>
    <dgm:pt modelId="{691DC611-A35D-4805-B191-FE66E35F6C87}" type="pres">
      <dgm:prSet presAssocID="{C3C78BF2-EABE-4DDC-B295-85500C137929}" presName="compNode" presStyleCnt="0"/>
      <dgm:spPr/>
    </dgm:pt>
    <dgm:pt modelId="{2C5FEDB0-5B73-4235-9364-65726C254BF8}" type="pres">
      <dgm:prSet presAssocID="{C3C78BF2-EABE-4DDC-B295-85500C137929}" presName="bgRect" presStyleLbl="bgShp" presStyleIdx="1" presStyleCnt="4"/>
      <dgm:spPr/>
    </dgm:pt>
    <dgm:pt modelId="{07A9C92F-CF29-4A3B-9CC7-FC3BF7B7B275}" type="pres">
      <dgm:prSet presAssocID="{C3C78BF2-EABE-4DDC-B295-85500C1379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BC2673F9-989B-422D-9B68-37A9D4A14ABA}" type="pres">
      <dgm:prSet presAssocID="{C3C78BF2-EABE-4DDC-B295-85500C137929}" presName="spaceRect" presStyleCnt="0"/>
      <dgm:spPr/>
    </dgm:pt>
    <dgm:pt modelId="{E6B1B1F0-9DD8-4C60-8F9F-F6AB065C90DA}" type="pres">
      <dgm:prSet presAssocID="{C3C78BF2-EABE-4DDC-B295-85500C137929}" presName="parTx" presStyleLbl="revTx" presStyleIdx="1" presStyleCnt="4">
        <dgm:presLayoutVars>
          <dgm:chMax val="0"/>
          <dgm:chPref val="0"/>
        </dgm:presLayoutVars>
      </dgm:prSet>
      <dgm:spPr/>
    </dgm:pt>
    <dgm:pt modelId="{35EE3D88-DB42-450C-AD02-B94618C26ACC}" type="pres">
      <dgm:prSet presAssocID="{F44EB85C-847D-43B0-9305-3C5AAB167CEB}" presName="sibTrans" presStyleCnt="0"/>
      <dgm:spPr/>
    </dgm:pt>
    <dgm:pt modelId="{69BE342B-4979-4FA5-AAAC-C231091A22C9}" type="pres">
      <dgm:prSet presAssocID="{053919DD-0229-4E33-A760-8A5B45820D60}" presName="compNode" presStyleCnt="0"/>
      <dgm:spPr/>
    </dgm:pt>
    <dgm:pt modelId="{28AB41B4-A6EB-4888-9446-1FD74D3D2ED5}" type="pres">
      <dgm:prSet presAssocID="{053919DD-0229-4E33-A760-8A5B45820D60}" presName="bgRect" presStyleLbl="bgShp" presStyleIdx="2" presStyleCnt="4"/>
      <dgm:spPr/>
    </dgm:pt>
    <dgm:pt modelId="{68017286-FA87-4461-BD9A-54A7D5E99130}" type="pres">
      <dgm:prSet presAssocID="{053919DD-0229-4E33-A760-8A5B45820D6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ream"/>
        </a:ext>
      </dgm:extLst>
    </dgm:pt>
    <dgm:pt modelId="{429EBB6A-E120-4B3C-B722-2A6A37D1419A}" type="pres">
      <dgm:prSet presAssocID="{053919DD-0229-4E33-A760-8A5B45820D60}" presName="spaceRect" presStyleCnt="0"/>
      <dgm:spPr/>
    </dgm:pt>
    <dgm:pt modelId="{B7A7AA18-A953-4192-AC0B-F26EB1A929AF}" type="pres">
      <dgm:prSet presAssocID="{053919DD-0229-4E33-A760-8A5B45820D60}" presName="parTx" presStyleLbl="revTx" presStyleIdx="2" presStyleCnt="4">
        <dgm:presLayoutVars>
          <dgm:chMax val="0"/>
          <dgm:chPref val="0"/>
        </dgm:presLayoutVars>
      </dgm:prSet>
      <dgm:spPr/>
    </dgm:pt>
    <dgm:pt modelId="{39FD7788-6076-4232-9C90-702DEF14D670}" type="pres">
      <dgm:prSet presAssocID="{32039846-B722-4442-A3B7-9FFFA96604FB}" presName="sibTrans" presStyleCnt="0"/>
      <dgm:spPr/>
    </dgm:pt>
    <dgm:pt modelId="{C32446D6-EFCE-416C-AC30-A0BC262F4104}" type="pres">
      <dgm:prSet presAssocID="{C238A998-EB39-4532-B05E-05287323FC1B}" presName="compNode" presStyleCnt="0"/>
      <dgm:spPr/>
    </dgm:pt>
    <dgm:pt modelId="{4ECE9016-9F83-4653-A864-0A8473F080E1}" type="pres">
      <dgm:prSet presAssocID="{C238A998-EB39-4532-B05E-05287323FC1B}" presName="bgRect" presStyleLbl="bgShp" presStyleIdx="3" presStyleCnt="4"/>
      <dgm:spPr/>
    </dgm:pt>
    <dgm:pt modelId="{F08464E0-926D-449B-8D8B-3B0767D392D3}" type="pres">
      <dgm:prSet presAssocID="{C238A998-EB39-4532-B05E-05287323FC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curity Camera"/>
        </a:ext>
      </dgm:extLst>
    </dgm:pt>
    <dgm:pt modelId="{C57BAC4E-ADD7-431B-970F-01E3C921889A}" type="pres">
      <dgm:prSet presAssocID="{C238A998-EB39-4532-B05E-05287323FC1B}" presName="spaceRect" presStyleCnt="0"/>
      <dgm:spPr/>
    </dgm:pt>
    <dgm:pt modelId="{7CD3406D-CA96-4301-BC6D-88256E99B95D}" type="pres">
      <dgm:prSet presAssocID="{C238A998-EB39-4532-B05E-05287323FC1B}" presName="parTx" presStyleLbl="revTx" presStyleIdx="3" presStyleCnt="4">
        <dgm:presLayoutVars>
          <dgm:chMax val="0"/>
          <dgm:chPref val="0"/>
        </dgm:presLayoutVars>
      </dgm:prSet>
      <dgm:spPr/>
    </dgm:pt>
  </dgm:ptLst>
  <dgm:cxnLst>
    <dgm:cxn modelId="{4D97EE08-5759-4E56-BF71-6B24359D5847}" srcId="{76BA8FA6-A977-44F3-BE62-EE6C7A3D22A3}" destId="{053919DD-0229-4E33-A760-8A5B45820D60}" srcOrd="2" destOrd="0" parTransId="{4C315E21-F9E1-419E-8887-78A5951C4603}" sibTransId="{32039846-B722-4442-A3B7-9FFFA96604FB}"/>
    <dgm:cxn modelId="{51E22920-AF23-46AD-875D-3B4C2455A81F}" type="presOf" srcId="{76BA8FA6-A977-44F3-BE62-EE6C7A3D22A3}" destId="{20B315C5-936D-4AEF-AE91-0D17EA129CB1}" srcOrd="0" destOrd="0" presId="urn:microsoft.com/office/officeart/2018/2/layout/IconVerticalSolidList"/>
    <dgm:cxn modelId="{0978F82C-09B3-4FF3-BE90-028DFBC87AAD}" type="presOf" srcId="{053919DD-0229-4E33-A760-8A5B45820D60}" destId="{B7A7AA18-A953-4192-AC0B-F26EB1A929AF}" srcOrd="0" destOrd="0" presId="urn:microsoft.com/office/officeart/2018/2/layout/IconVerticalSolidList"/>
    <dgm:cxn modelId="{3AA7E079-E4C1-4655-BE1D-4B967B5966EF}" srcId="{76BA8FA6-A977-44F3-BE62-EE6C7A3D22A3}" destId="{C238A998-EB39-4532-B05E-05287323FC1B}" srcOrd="3" destOrd="0" parTransId="{B94DED68-E2BC-4EEA-9F0E-3A533B4BFA1D}" sibTransId="{A8671FCF-41CC-40CD-B90D-B01BACED8288}"/>
    <dgm:cxn modelId="{CCA62AA4-CAAB-4024-89A5-DCBA72C81EFD}" srcId="{76BA8FA6-A977-44F3-BE62-EE6C7A3D22A3}" destId="{6DBFD43F-A300-4486-96F1-22D6A18085E8}" srcOrd="0" destOrd="0" parTransId="{B415F375-2E25-4A95-95CC-C29C89778AA0}" sibTransId="{42E5DF41-6CC7-45DD-A1E6-5678CD4B115F}"/>
    <dgm:cxn modelId="{4521E5B8-BB20-42B4-9E94-D2A069DD1480}" srcId="{76BA8FA6-A977-44F3-BE62-EE6C7A3D22A3}" destId="{C3C78BF2-EABE-4DDC-B295-85500C137929}" srcOrd="1" destOrd="0" parTransId="{19490E97-8F4A-4D55-BEB9-9DD18102D404}" sibTransId="{F44EB85C-847D-43B0-9305-3C5AAB167CEB}"/>
    <dgm:cxn modelId="{A8E021C3-A6EB-4538-BC80-1FB06C99E126}" type="presOf" srcId="{C238A998-EB39-4532-B05E-05287323FC1B}" destId="{7CD3406D-CA96-4301-BC6D-88256E99B95D}" srcOrd="0" destOrd="0" presId="urn:microsoft.com/office/officeart/2018/2/layout/IconVerticalSolidList"/>
    <dgm:cxn modelId="{4FE7AEC7-E589-4FE7-AF72-81E2E3B4330A}" type="presOf" srcId="{C3C78BF2-EABE-4DDC-B295-85500C137929}" destId="{E6B1B1F0-9DD8-4C60-8F9F-F6AB065C90DA}" srcOrd="0" destOrd="0" presId="urn:microsoft.com/office/officeart/2018/2/layout/IconVerticalSolidList"/>
    <dgm:cxn modelId="{0E22A3D3-CE65-4857-9AA7-6CE1A84459BD}" type="presOf" srcId="{6DBFD43F-A300-4486-96F1-22D6A18085E8}" destId="{6903731B-D3B0-46C0-B79C-371FBDC33442}" srcOrd="0" destOrd="0" presId="urn:microsoft.com/office/officeart/2018/2/layout/IconVerticalSolidList"/>
    <dgm:cxn modelId="{301AC874-71B1-4D8C-8403-BCAE6D5C7D8F}" type="presParOf" srcId="{20B315C5-936D-4AEF-AE91-0D17EA129CB1}" destId="{EF607B5D-B8A4-4F68-BBED-6F8DF09B6220}" srcOrd="0" destOrd="0" presId="urn:microsoft.com/office/officeart/2018/2/layout/IconVerticalSolidList"/>
    <dgm:cxn modelId="{095953CC-C9EA-4787-AFC6-AC0A7B2AC9FB}" type="presParOf" srcId="{EF607B5D-B8A4-4F68-BBED-6F8DF09B6220}" destId="{3CC5819A-96A7-4A9C-9237-E53052DFDF92}" srcOrd="0" destOrd="0" presId="urn:microsoft.com/office/officeart/2018/2/layout/IconVerticalSolidList"/>
    <dgm:cxn modelId="{CC1A6F7F-F9D2-4DC9-94E3-C5E3EF1BA602}" type="presParOf" srcId="{EF607B5D-B8A4-4F68-BBED-6F8DF09B6220}" destId="{11B2CBDB-2617-4124-A10C-D6A3A8EAE3EC}" srcOrd="1" destOrd="0" presId="urn:microsoft.com/office/officeart/2018/2/layout/IconVerticalSolidList"/>
    <dgm:cxn modelId="{23CEE272-BF8C-41A1-8B46-565F17790209}" type="presParOf" srcId="{EF607B5D-B8A4-4F68-BBED-6F8DF09B6220}" destId="{F7176BF3-DEC4-460C-BBB4-95FA6303F6B4}" srcOrd="2" destOrd="0" presId="urn:microsoft.com/office/officeart/2018/2/layout/IconVerticalSolidList"/>
    <dgm:cxn modelId="{2C205257-F2DF-492E-9DBA-264B5ABD5E3C}" type="presParOf" srcId="{EF607B5D-B8A4-4F68-BBED-6F8DF09B6220}" destId="{6903731B-D3B0-46C0-B79C-371FBDC33442}" srcOrd="3" destOrd="0" presId="urn:microsoft.com/office/officeart/2018/2/layout/IconVerticalSolidList"/>
    <dgm:cxn modelId="{C9822CEB-1949-4871-9083-55E052D2FEDE}" type="presParOf" srcId="{20B315C5-936D-4AEF-AE91-0D17EA129CB1}" destId="{D584A26E-ED48-4344-83E4-315D03DA56B4}" srcOrd="1" destOrd="0" presId="urn:microsoft.com/office/officeart/2018/2/layout/IconVerticalSolidList"/>
    <dgm:cxn modelId="{19390CEF-369D-4A2A-9BAA-71956BCE8B84}" type="presParOf" srcId="{20B315C5-936D-4AEF-AE91-0D17EA129CB1}" destId="{691DC611-A35D-4805-B191-FE66E35F6C87}" srcOrd="2" destOrd="0" presId="urn:microsoft.com/office/officeart/2018/2/layout/IconVerticalSolidList"/>
    <dgm:cxn modelId="{0B994EDA-804E-486F-BF63-77077A134D75}" type="presParOf" srcId="{691DC611-A35D-4805-B191-FE66E35F6C87}" destId="{2C5FEDB0-5B73-4235-9364-65726C254BF8}" srcOrd="0" destOrd="0" presId="urn:microsoft.com/office/officeart/2018/2/layout/IconVerticalSolidList"/>
    <dgm:cxn modelId="{9B85CB71-146D-4046-BC00-989BB99764F6}" type="presParOf" srcId="{691DC611-A35D-4805-B191-FE66E35F6C87}" destId="{07A9C92F-CF29-4A3B-9CC7-FC3BF7B7B275}" srcOrd="1" destOrd="0" presId="urn:microsoft.com/office/officeart/2018/2/layout/IconVerticalSolidList"/>
    <dgm:cxn modelId="{9A955217-013F-4AD8-9E3F-1F0AF4EA8971}" type="presParOf" srcId="{691DC611-A35D-4805-B191-FE66E35F6C87}" destId="{BC2673F9-989B-422D-9B68-37A9D4A14ABA}" srcOrd="2" destOrd="0" presId="urn:microsoft.com/office/officeart/2018/2/layout/IconVerticalSolidList"/>
    <dgm:cxn modelId="{77AEC5CF-C99F-4D9F-9F1D-29D5F0A3EFBE}" type="presParOf" srcId="{691DC611-A35D-4805-B191-FE66E35F6C87}" destId="{E6B1B1F0-9DD8-4C60-8F9F-F6AB065C90DA}" srcOrd="3" destOrd="0" presId="urn:microsoft.com/office/officeart/2018/2/layout/IconVerticalSolidList"/>
    <dgm:cxn modelId="{7C2C4D8A-817B-4A80-8DAD-E0CD42C39B8C}" type="presParOf" srcId="{20B315C5-936D-4AEF-AE91-0D17EA129CB1}" destId="{35EE3D88-DB42-450C-AD02-B94618C26ACC}" srcOrd="3" destOrd="0" presId="urn:microsoft.com/office/officeart/2018/2/layout/IconVerticalSolidList"/>
    <dgm:cxn modelId="{28039607-B212-44C4-A170-082981A5F400}" type="presParOf" srcId="{20B315C5-936D-4AEF-AE91-0D17EA129CB1}" destId="{69BE342B-4979-4FA5-AAAC-C231091A22C9}" srcOrd="4" destOrd="0" presId="urn:microsoft.com/office/officeart/2018/2/layout/IconVerticalSolidList"/>
    <dgm:cxn modelId="{E6CAFB88-920A-4245-A2CE-6364B55DC547}" type="presParOf" srcId="{69BE342B-4979-4FA5-AAAC-C231091A22C9}" destId="{28AB41B4-A6EB-4888-9446-1FD74D3D2ED5}" srcOrd="0" destOrd="0" presId="urn:microsoft.com/office/officeart/2018/2/layout/IconVerticalSolidList"/>
    <dgm:cxn modelId="{352A6818-75F5-47DD-ABF9-FE42CB45C5D7}" type="presParOf" srcId="{69BE342B-4979-4FA5-AAAC-C231091A22C9}" destId="{68017286-FA87-4461-BD9A-54A7D5E99130}" srcOrd="1" destOrd="0" presId="urn:microsoft.com/office/officeart/2018/2/layout/IconVerticalSolidList"/>
    <dgm:cxn modelId="{5DC91F45-A7C9-452E-A16B-4AB8F7F4D5F4}" type="presParOf" srcId="{69BE342B-4979-4FA5-AAAC-C231091A22C9}" destId="{429EBB6A-E120-4B3C-B722-2A6A37D1419A}" srcOrd="2" destOrd="0" presId="urn:microsoft.com/office/officeart/2018/2/layout/IconVerticalSolidList"/>
    <dgm:cxn modelId="{3ABC28AF-2335-4580-8E44-E6E3BFE01B8E}" type="presParOf" srcId="{69BE342B-4979-4FA5-AAAC-C231091A22C9}" destId="{B7A7AA18-A953-4192-AC0B-F26EB1A929AF}" srcOrd="3" destOrd="0" presId="urn:microsoft.com/office/officeart/2018/2/layout/IconVerticalSolidList"/>
    <dgm:cxn modelId="{9CD8DF3A-5F2D-44B2-97EE-F426E6874D3B}" type="presParOf" srcId="{20B315C5-936D-4AEF-AE91-0D17EA129CB1}" destId="{39FD7788-6076-4232-9C90-702DEF14D670}" srcOrd="5" destOrd="0" presId="urn:microsoft.com/office/officeart/2018/2/layout/IconVerticalSolidList"/>
    <dgm:cxn modelId="{2DBC6CC0-DD8A-4ABA-8E80-06F991D3C9ED}" type="presParOf" srcId="{20B315C5-936D-4AEF-AE91-0D17EA129CB1}" destId="{C32446D6-EFCE-416C-AC30-A0BC262F4104}" srcOrd="6" destOrd="0" presId="urn:microsoft.com/office/officeart/2018/2/layout/IconVerticalSolidList"/>
    <dgm:cxn modelId="{7B33282A-14D7-4840-BC96-EBA14EEA1D0A}" type="presParOf" srcId="{C32446D6-EFCE-416C-AC30-A0BC262F4104}" destId="{4ECE9016-9F83-4653-A864-0A8473F080E1}" srcOrd="0" destOrd="0" presId="urn:microsoft.com/office/officeart/2018/2/layout/IconVerticalSolidList"/>
    <dgm:cxn modelId="{425B5AFE-F495-4EDD-B8B5-F973C1C9CA27}" type="presParOf" srcId="{C32446D6-EFCE-416C-AC30-A0BC262F4104}" destId="{F08464E0-926D-449B-8D8B-3B0767D392D3}" srcOrd="1" destOrd="0" presId="urn:microsoft.com/office/officeart/2018/2/layout/IconVerticalSolidList"/>
    <dgm:cxn modelId="{EE4308E9-D01D-484F-AC2A-92A752072949}" type="presParOf" srcId="{C32446D6-EFCE-416C-AC30-A0BC262F4104}" destId="{C57BAC4E-ADD7-431B-970F-01E3C921889A}" srcOrd="2" destOrd="0" presId="urn:microsoft.com/office/officeart/2018/2/layout/IconVerticalSolidList"/>
    <dgm:cxn modelId="{A6827A3D-11B2-411D-8064-5C521AFB7F8C}" type="presParOf" srcId="{C32446D6-EFCE-416C-AC30-A0BC262F4104}" destId="{7CD3406D-CA96-4301-BC6D-88256E99B9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9761CA-45C8-4501-B4C3-7D7E86D433E3}"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4E61686-4A97-4E59-A3B1-66D02A3CD9C3}">
      <dgm:prSet/>
      <dgm:spPr/>
      <dgm:t>
        <a:bodyPr/>
        <a:lstStyle/>
        <a:p>
          <a:r>
            <a:rPr lang="en-US"/>
            <a:t>Implementation of LwLARP metric is taken from </a:t>
          </a:r>
          <a:r>
            <a:rPr lang="en-US">
              <a:hlinkClick xmlns:r="http://schemas.openxmlformats.org/officeDocument/2006/relationships" r:id="rId1"/>
            </a:rPr>
            <a:t>Dan Ellis</a:t>
          </a:r>
          <a:r>
            <a:rPr lang="en-US"/>
            <a:t>.</a:t>
          </a:r>
        </a:p>
      </dgm:t>
    </dgm:pt>
    <dgm:pt modelId="{90CCFA40-01D8-4406-8671-281D627E1CD7}" type="parTrans" cxnId="{DC5A5417-5F50-492A-B3EA-93AD4AB912D9}">
      <dgm:prSet/>
      <dgm:spPr/>
      <dgm:t>
        <a:bodyPr/>
        <a:lstStyle/>
        <a:p>
          <a:endParaRPr lang="en-US"/>
        </a:p>
      </dgm:t>
    </dgm:pt>
    <dgm:pt modelId="{84B5AE60-A534-47E2-AE55-8094B339F499}" type="sibTrans" cxnId="{DC5A5417-5F50-492A-B3EA-93AD4AB912D9}">
      <dgm:prSet/>
      <dgm:spPr/>
      <dgm:t>
        <a:bodyPr/>
        <a:lstStyle/>
        <a:p>
          <a:endParaRPr lang="en-US"/>
        </a:p>
      </dgm:t>
    </dgm:pt>
    <dgm:pt modelId="{41C95B28-8E36-414A-8EFA-655F2A190814}">
      <dgm:prSet/>
      <dgm:spPr/>
      <dgm:t>
        <a:bodyPr/>
        <a:lstStyle/>
        <a:p>
          <a:r>
            <a:rPr lang="en-US"/>
            <a:t>For data profiling, </a:t>
          </a:r>
          <a:r>
            <a:rPr lang="en-US">
              <a:hlinkClick xmlns:r="http://schemas.openxmlformats.org/officeDocument/2006/relationships" r:id="rId2"/>
            </a:rPr>
            <a:t>pandas-profiling</a:t>
          </a:r>
          <a:r>
            <a:rPr lang="en-US"/>
            <a:t> is used to obtain general overview of data.</a:t>
          </a:r>
        </a:p>
      </dgm:t>
    </dgm:pt>
    <dgm:pt modelId="{89428FB6-3C51-4DB0-B60F-0D0DD2D59397}" type="parTrans" cxnId="{C9A89483-BD2B-4F68-8F9D-115096EB303E}">
      <dgm:prSet/>
      <dgm:spPr/>
      <dgm:t>
        <a:bodyPr/>
        <a:lstStyle/>
        <a:p>
          <a:endParaRPr lang="en-US"/>
        </a:p>
      </dgm:t>
    </dgm:pt>
    <dgm:pt modelId="{41F3B72F-F3F5-43DB-9DC8-D96D79F28592}" type="sibTrans" cxnId="{C9A89483-BD2B-4F68-8F9D-115096EB303E}">
      <dgm:prSet/>
      <dgm:spPr/>
      <dgm:t>
        <a:bodyPr/>
        <a:lstStyle/>
        <a:p>
          <a:endParaRPr lang="en-US"/>
        </a:p>
      </dgm:t>
    </dgm:pt>
    <dgm:pt modelId="{74028C28-96D1-48F1-9F8B-91415037F610}">
      <dgm:prSet/>
      <dgm:spPr/>
      <dgm:t>
        <a:bodyPr/>
        <a:lstStyle/>
        <a:p>
          <a:r>
            <a:rPr lang="en-US"/>
            <a:t>Use of </a:t>
          </a:r>
          <a:r>
            <a:rPr lang="en-US">
              <a:hlinkClick xmlns:r="http://schemas.openxmlformats.org/officeDocument/2006/relationships" r:id="rId3"/>
            </a:rPr>
            <a:t>FastAI</a:t>
          </a:r>
          <a:r>
            <a:rPr lang="en-US"/>
            <a:t> library to structure and train the model.</a:t>
          </a:r>
        </a:p>
      </dgm:t>
    </dgm:pt>
    <dgm:pt modelId="{02374FB6-FB91-43EF-AA79-B8FBD310458D}" type="parTrans" cxnId="{960C617D-F6E2-491B-8EDD-36D91D628C77}">
      <dgm:prSet/>
      <dgm:spPr/>
      <dgm:t>
        <a:bodyPr/>
        <a:lstStyle/>
        <a:p>
          <a:endParaRPr lang="en-US"/>
        </a:p>
      </dgm:t>
    </dgm:pt>
    <dgm:pt modelId="{AE3246BD-8F74-4189-BEE4-1D4B21EF736C}" type="sibTrans" cxnId="{960C617D-F6E2-491B-8EDD-36D91D628C77}">
      <dgm:prSet/>
      <dgm:spPr/>
      <dgm:t>
        <a:bodyPr/>
        <a:lstStyle/>
        <a:p>
          <a:endParaRPr lang="en-US"/>
        </a:p>
      </dgm:t>
    </dgm:pt>
    <dgm:pt modelId="{AA47625C-1D12-4BD0-8ABF-1059F6E9DBAD}">
      <dgm:prSet/>
      <dgm:spPr/>
      <dgm:t>
        <a:bodyPr/>
        <a:lstStyle/>
        <a:p>
          <a:r>
            <a:rPr lang="en-US"/>
            <a:t>Other resources include StackOverflow, Medium and the rest.</a:t>
          </a:r>
        </a:p>
      </dgm:t>
    </dgm:pt>
    <dgm:pt modelId="{DE0F2987-1375-4B1D-A6C6-2BE7B7051FAC}" type="parTrans" cxnId="{9D78156C-3852-452C-BB1F-623E8491BE4D}">
      <dgm:prSet/>
      <dgm:spPr/>
      <dgm:t>
        <a:bodyPr/>
        <a:lstStyle/>
        <a:p>
          <a:endParaRPr lang="en-US"/>
        </a:p>
      </dgm:t>
    </dgm:pt>
    <dgm:pt modelId="{B70BD74E-F7B3-4B6C-866F-365C874CDC10}" type="sibTrans" cxnId="{9D78156C-3852-452C-BB1F-623E8491BE4D}">
      <dgm:prSet/>
      <dgm:spPr/>
      <dgm:t>
        <a:bodyPr/>
        <a:lstStyle/>
        <a:p>
          <a:endParaRPr lang="en-US"/>
        </a:p>
      </dgm:t>
    </dgm:pt>
    <dgm:pt modelId="{7D3F7593-9FE5-42EA-A2D8-A9916EF364AB}" type="pres">
      <dgm:prSet presAssocID="{7E9761CA-45C8-4501-B4C3-7D7E86D433E3}" presName="root" presStyleCnt="0">
        <dgm:presLayoutVars>
          <dgm:dir/>
          <dgm:resizeHandles val="exact"/>
        </dgm:presLayoutVars>
      </dgm:prSet>
      <dgm:spPr/>
    </dgm:pt>
    <dgm:pt modelId="{9297D7EC-7074-4789-ABAD-CB677A4D65E8}" type="pres">
      <dgm:prSet presAssocID="{7E9761CA-45C8-4501-B4C3-7D7E86D433E3}" presName="container" presStyleCnt="0">
        <dgm:presLayoutVars>
          <dgm:dir/>
          <dgm:resizeHandles val="exact"/>
        </dgm:presLayoutVars>
      </dgm:prSet>
      <dgm:spPr/>
    </dgm:pt>
    <dgm:pt modelId="{6F7D0675-FDC1-476B-98AE-891F05D06F7B}" type="pres">
      <dgm:prSet presAssocID="{24E61686-4A97-4E59-A3B1-66D02A3CD9C3}" presName="compNode" presStyleCnt="0"/>
      <dgm:spPr/>
    </dgm:pt>
    <dgm:pt modelId="{3D0C8E13-AFA8-41EE-8427-07503FABB2B2}" type="pres">
      <dgm:prSet presAssocID="{24E61686-4A97-4E59-A3B1-66D02A3CD9C3}" presName="iconBgRect" presStyleLbl="bgShp" presStyleIdx="0" presStyleCnt="4"/>
      <dgm:spPr/>
    </dgm:pt>
    <dgm:pt modelId="{F1479024-AC11-4C99-99D5-D44FC3020664}" type="pres">
      <dgm:prSet presAssocID="{24E61686-4A97-4E59-A3B1-66D02A3CD9C3}" presName="iconRect" presStyleLbl="node1" presStyleIdx="0"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hevron Arrows"/>
        </a:ext>
      </dgm:extLst>
    </dgm:pt>
    <dgm:pt modelId="{FEDD3DDB-DC88-4936-A5B2-4C9911454876}" type="pres">
      <dgm:prSet presAssocID="{24E61686-4A97-4E59-A3B1-66D02A3CD9C3}" presName="spaceRect" presStyleCnt="0"/>
      <dgm:spPr/>
    </dgm:pt>
    <dgm:pt modelId="{091865DF-E096-4280-B842-A9E7CF233E10}" type="pres">
      <dgm:prSet presAssocID="{24E61686-4A97-4E59-A3B1-66D02A3CD9C3}" presName="textRect" presStyleLbl="revTx" presStyleIdx="0" presStyleCnt="4">
        <dgm:presLayoutVars>
          <dgm:chMax val="1"/>
          <dgm:chPref val="1"/>
        </dgm:presLayoutVars>
      </dgm:prSet>
      <dgm:spPr/>
    </dgm:pt>
    <dgm:pt modelId="{3B8B4C66-1DFF-48AD-A6D2-520168706524}" type="pres">
      <dgm:prSet presAssocID="{84B5AE60-A534-47E2-AE55-8094B339F499}" presName="sibTrans" presStyleLbl="sibTrans2D1" presStyleIdx="0" presStyleCnt="0"/>
      <dgm:spPr/>
    </dgm:pt>
    <dgm:pt modelId="{9EA925DB-810F-4E43-AD77-A843708F3811}" type="pres">
      <dgm:prSet presAssocID="{41C95B28-8E36-414A-8EFA-655F2A190814}" presName="compNode" presStyleCnt="0"/>
      <dgm:spPr/>
    </dgm:pt>
    <dgm:pt modelId="{1C96D12B-384F-4BDD-90DA-203153337850}" type="pres">
      <dgm:prSet presAssocID="{41C95B28-8E36-414A-8EFA-655F2A190814}" presName="iconBgRect" presStyleLbl="bgShp" presStyleIdx="1" presStyleCnt="4"/>
      <dgm:spPr/>
    </dgm:pt>
    <dgm:pt modelId="{FDAECFDB-619B-4961-A739-259E6409A61F}" type="pres">
      <dgm:prSet presAssocID="{41C95B28-8E36-414A-8EFA-655F2A190814}" presName="iconRect" presStyleLbl="node1" presStyleIdx="1"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tatistics"/>
        </a:ext>
      </dgm:extLst>
    </dgm:pt>
    <dgm:pt modelId="{99E3A585-FA8C-4500-93AA-F5ACCADEDC87}" type="pres">
      <dgm:prSet presAssocID="{41C95B28-8E36-414A-8EFA-655F2A190814}" presName="spaceRect" presStyleCnt="0"/>
      <dgm:spPr/>
    </dgm:pt>
    <dgm:pt modelId="{745FA56A-6A6D-402D-AB17-0DE2D414D6ED}" type="pres">
      <dgm:prSet presAssocID="{41C95B28-8E36-414A-8EFA-655F2A190814}" presName="textRect" presStyleLbl="revTx" presStyleIdx="1" presStyleCnt="4">
        <dgm:presLayoutVars>
          <dgm:chMax val="1"/>
          <dgm:chPref val="1"/>
        </dgm:presLayoutVars>
      </dgm:prSet>
      <dgm:spPr/>
    </dgm:pt>
    <dgm:pt modelId="{B554F65E-28DE-428B-A43B-78E43A76918B}" type="pres">
      <dgm:prSet presAssocID="{41F3B72F-F3F5-43DB-9DC8-D96D79F28592}" presName="sibTrans" presStyleLbl="sibTrans2D1" presStyleIdx="0" presStyleCnt="0"/>
      <dgm:spPr/>
    </dgm:pt>
    <dgm:pt modelId="{B0A9DA51-2B08-42E8-AD4E-B58B34CB5273}" type="pres">
      <dgm:prSet presAssocID="{74028C28-96D1-48F1-9F8B-91415037F610}" presName="compNode" presStyleCnt="0"/>
      <dgm:spPr/>
    </dgm:pt>
    <dgm:pt modelId="{81022C2B-0685-490A-958E-2BF39C0100F8}" type="pres">
      <dgm:prSet presAssocID="{74028C28-96D1-48F1-9F8B-91415037F610}" presName="iconBgRect" presStyleLbl="bgShp" presStyleIdx="2" presStyleCnt="4"/>
      <dgm:spPr/>
    </dgm:pt>
    <dgm:pt modelId="{AC97D9B2-47BE-4C86-81FA-D01C8AE40F89}" type="pres">
      <dgm:prSet presAssocID="{74028C28-96D1-48F1-9F8B-91415037F610}" presName="iconRect" presStyleLbl="node1" presStyleIdx="2"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Books"/>
        </a:ext>
      </dgm:extLst>
    </dgm:pt>
    <dgm:pt modelId="{BD304F89-9ED3-470D-899E-9B25BF628135}" type="pres">
      <dgm:prSet presAssocID="{74028C28-96D1-48F1-9F8B-91415037F610}" presName="spaceRect" presStyleCnt="0"/>
      <dgm:spPr/>
    </dgm:pt>
    <dgm:pt modelId="{5584F4B9-4B92-4835-824E-5B4A719E1570}" type="pres">
      <dgm:prSet presAssocID="{74028C28-96D1-48F1-9F8B-91415037F610}" presName="textRect" presStyleLbl="revTx" presStyleIdx="2" presStyleCnt="4">
        <dgm:presLayoutVars>
          <dgm:chMax val="1"/>
          <dgm:chPref val="1"/>
        </dgm:presLayoutVars>
      </dgm:prSet>
      <dgm:spPr/>
    </dgm:pt>
    <dgm:pt modelId="{6ACC3C8C-7DEE-43F0-BFD0-600188A4B728}" type="pres">
      <dgm:prSet presAssocID="{AE3246BD-8F74-4189-BEE4-1D4B21EF736C}" presName="sibTrans" presStyleLbl="sibTrans2D1" presStyleIdx="0" presStyleCnt="0"/>
      <dgm:spPr/>
    </dgm:pt>
    <dgm:pt modelId="{DDAC539D-144C-42C8-BC6C-1F393B97F14C}" type="pres">
      <dgm:prSet presAssocID="{AA47625C-1D12-4BD0-8ABF-1059F6E9DBAD}" presName="compNode" presStyleCnt="0"/>
      <dgm:spPr/>
    </dgm:pt>
    <dgm:pt modelId="{FBA3B959-DD30-4408-94C9-AD0698FC034D}" type="pres">
      <dgm:prSet presAssocID="{AA47625C-1D12-4BD0-8ABF-1059F6E9DBAD}" presName="iconBgRect" presStyleLbl="bgShp" presStyleIdx="3" presStyleCnt="4"/>
      <dgm:spPr/>
    </dgm:pt>
    <dgm:pt modelId="{142F2EB2-2F66-47AE-BA56-1BB742ABC551}" type="pres">
      <dgm:prSet presAssocID="{AA47625C-1D12-4BD0-8ABF-1059F6E9DBAD}" presName="iconRect" presStyleLbl="node1" presStyleIdx="3" presStyleCnt="4"/>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Bitcoin"/>
        </a:ext>
      </dgm:extLst>
    </dgm:pt>
    <dgm:pt modelId="{FD8423A9-F217-40E2-AB25-120C5BD0C067}" type="pres">
      <dgm:prSet presAssocID="{AA47625C-1D12-4BD0-8ABF-1059F6E9DBAD}" presName="spaceRect" presStyleCnt="0"/>
      <dgm:spPr/>
    </dgm:pt>
    <dgm:pt modelId="{CC0140FA-36D1-4C6B-AC3A-8590F952DED4}" type="pres">
      <dgm:prSet presAssocID="{AA47625C-1D12-4BD0-8ABF-1059F6E9DBAD}" presName="textRect" presStyleLbl="revTx" presStyleIdx="3" presStyleCnt="4">
        <dgm:presLayoutVars>
          <dgm:chMax val="1"/>
          <dgm:chPref val="1"/>
        </dgm:presLayoutVars>
      </dgm:prSet>
      <dgm:spPr/>
    </dgm:pt>
  </dgm:ptLst>
  <dgm:cxnLst>
    <dgm:cxn modelId="{4DDE6F05-2119-4556-888B-24C69F3B931C}" type="presOf" srcId="{AE3246BD-8F74-4189-BEE4-1D4B21EF736C}" destId="{6ACC3C8C-7DEE-43F0-BFD0-600188A4B728}" srcOrd="0" destOrd="0" presId="urn:microsoft.com/office/officeart/2018/2/layout/IconCircleList"/>
    <dgm:cxn modelId="{DC5A5417-5F50-492A-B3EA-93AD4AB912D9}" srcId="{7E9761CA-45C8-4501-B4C3-7D7E86D433E3}" destId="{24E61686-4A97-4E59-A3B1-66D02A3CD9C3}" srcOrd="0" destOrd="0" parTransId="{90CCFA40-01D8-4406-8671-281D627E1CD7}" sibTransId="{84B5AE60-A534-47E2-AE55-8094B339F499}"/>
    <dgm:cxn modelId="{AB30FC29-D3AE-476D-ABBE-F98C164F710D}" type="presOf" srcId="{41C95B28-8E36-414A-8EFA-655F2A190814}" destId="{745FA56A-6A6D-402D-AB17-0DE2D414D6ED}" srcOrd="0" destOrd="0" presId="urn:microsoft.com/office/officeart/2018/2/layout/IconCircleList"/>
    <dgm:cxn modelId="{9D78156C-3852-452C-BB1F-623E8491BE4D}" srcId="{7E9761CA-45C8-4501-B4C3-7D7E86D433E3}" destId="{AA47625C-1D12-4BD0-8ABF-1059F6E9DBAD}" srcOrd="3" destOrd="0" parTransId="{DE0F2987-1375-4B1D-A6C6-2BE7B7051FAC}" sibTransId="{B70BD74E-F7B3-4B6C-866F-365C874CDC10}"/>
    <dgm:cxn modelId="{E240ED5A-7DC5-46B8-ADA1-FA24EEDA555D}" type="presOf" srcId="{AA47625C-1D12-4BD0-8ABF-1059F6E9DBAD}" destId="{CC0140FA-36D1-4C6B-AC3A-8590F952DED4}" srcOrd="0" destOrd="0" presId="urn:microsoft.com/office/officeart/2018/2/layout/IconCircleList"/>
    <dgm:cxn modelId="{960C617D-F6E2-491B-8EDD-36D91D628C77}" srcId="{7E9761CA-45C8-4501-B4C3-7D7E86D433E3}" destId="{74028C28-96D1-48F1-9F8B-91415037F610}" srcOrd="2" destOrd="0" parTransId="{02374FB6-FB91-43EF-AA79-B8FBD310458D}" sibTransId="{AE3246BD-8F74-4189-BEE4-1D4B21EF736C}"/>
    <dgm:cxn modelId="{C9A89483-BD2B-4F68-8F9D-115096EB303E}" srcId="{7E9761CA-45C8-4501-B4C3-7D7E86D433E3}" destId="{41C95B28-8E36-414A-8EFA-655F2A190814}" srcOrd="1" destOrd="0" parTransId="{89428FB6-3C51-4DB0-B60F-0D0DD2D59397}" sibTransId="{41F3B72F-F3F5-43DB-9DC8-D96D79F28592}"/>
    <dgm:cxn modelId="{5C387F8F-AE8E-4142-A500-B3FA162C98EB}" type="presOf" srcId="{84B5AE60-A534-47E2-AE55-8094B339F499}" destId="{3B8B4C66-1DFF-48AD-A6D2-520168706524}" srcOrd="0" destOrd="0" presId="urn:microsoft.com/office/officeart/2018/2/layout/IconCircleList"/>
    <dgm:cxn modelId="{09B1659A-2F4E-4F7C-B741-3F3F2564B8A4}" type="presOf" srcId="{7E9761CA-45C8-4501-B4C3-7D7E86D433E3}" destId="{7D3F7593-9FE5-42EA-A2D8-A9916EF364AB}" srcOrd="0" destOrd="0" presId="urn:microsoft.com/office/officeart/2018/2/layout/IconCircleList"/>
    <dgm:cxn modelId="{7BC288A5-7641-4338-BFF2-786CE3436C77}" type="presOf" srcId="{41F3B72F-F3F5-43DB-9DC8-D96D79F28592}" destId="{B554F65E-28DE-428B-A43B-78E43A76918B}" srcOrd="0" destOrd="0" presId="urn:microsoft.com/office/officeart/2018/2/layout/IconCircleList"/>
    <dgm:cxn modelId="{7E9222AE-E664-4FE5-A22C-202C8EADAFDB}" type="presOf" srcId="{74028C28-96D1-48F1-9F8B-91415037F610}" destId="{5584F4B9-4B92-4835-824E-5B4A719E1570}" srcOrd="0" destOrd="0" presId="urn:microsoft.com/office/officeart/2018/2/layout/IconCircleList"/>
    <dgm:cxn modelId="{58BF75BF-84AD-4FA0-9B18-71D247EE3ED0}" type="presOf" srcId="{24E61686-4A97-4E59-A3B1-66D02A3CD9C3}" destId="{091865DF-E096-4280-B842-A9E7CF233E10}" srcOrd="0" destOrd="0" presId="urn:microsoft.com/office/officeart/2018/2/layout/IconCircleList"/>
    <dgm:cxn modelId="{2013BD1C-0FB7-4ED9-90A2-41A3BEEB0E06}" type="presParOf" srcId="{7D3F7593-9FE5-42EA-A2D8-A9916EF364AB}" destId="{9297D7EC-7074-4789-ABAD-CB677A4D65E8}" srcOrd="0" destOrd="0" presId="urn:microsoft.com/office/officeart/2018/2/layout/IconCircleList"/>
    <dgm:cxn modelId="{6F91C790-4F03-4906-AFC0-EF2DA6F96197}" type="presParOf" srcId="{9297D7EC-7074-4789-ABAD-CB677A4D65E8}" destId="{6F7D0675-FDC1-476B-98AE-891F05D06F7B}" srcOrd="0" destOrd="0" presId="urn:microsoft.com/office/officeart/2018/2/layout/IconCircleList"/>
    <dgm:cxn modelId="{8935D81F-CCE2-46CD-A94B-8AA94A5A00EC}" type="presParOf" srcId="{6F7D0675-FDC1-476B-98AE-891F05D06F7B}" destId="{3D0C8E13-AFA8-41EE-8427-07503FABB2B2}" srcOrd="0" destOrd="0" presId="urn:microsoft.com/office/officeart/2018/2/layout/IconCircleList"/>
    <dgm:cxn modelId="{DB9B492E-B0D8-4CAF-B01E-8E5BAA41FFBF}" type="presParOf" srcId="{6F7D0675-FDC1-476B-98AE-891F05D06F7B}" destId="{F1479024-AC11-4C99-99D5-D44FC3020664}" srcOrd="1" destOrd="0" presId="urn:microsoft.com/office/officeart/2018/2/layout/IconCircleList"/>
    <dgm:cxn modelId="{4F999EEC-9200-4FC3-8D4F-5E2499CFB3ED}" type="presParOf" srcId="{6F7D0675-FDC1-476B-98AE-891F05D06F7B}" destId="{FEDD3DDB-DC88-4936-A5B2-4C9911454876}" srcOrd="2" destOrd="0" presId="urn:microsoft.com/office/officeart/2018/2/layout/IconCircleList"/>
    <dgm:cxn modelId="{46890827-F8C6-438A-8B23-90379EC3C49E}" type="presParOf" srcId="{6F7D0675-FDC1-476B-98AE-891F05D06F7B}" destId="{091865DF-E096-4280-B842-A9E7CF233E10}" srcOrd="3" destOrd="0" presId="urn:microsoft.com/office/officeart/2018/2/layout/IconCircleList"/>
    <dgm:cxn modelId="{729CE8F4-BA78-4208-9FD6-9E6B6B58DF35}" type="presParOf" srcId="{9297D7EC-7074-4789-ABAD-CB677A4D65E8}" destId="{3B8B4C66-1DFF-48AD-A6D2-520168706524}" srcOrd="1" destOrd="0" presId="urn:microsoft.com/office/officeart/2018/2/layout/IconCircleList"/>
    <dgm:cxn modelId="{D6C5C63C-1904-40D4-9501-EA3F2E035B94}" type="presParOf" srcId="{9297D7EC-7074-4789-ABAD-CB677A4D65E8}" destId="{9EA925DB-810F-4E43-AD77-A843708F3811}" srcOrd="2" destOrd="0" presId="urn:microsoft.com/office/officeart/2018/2/layout/IconCircleList"/>
    <dgm:cxn modelId="{8BEDDBCC-6332-4150-B229-481E28E0D840}" type="presParOf" srcId="{9EA925DB-810F-4E43-AD77-A843708F3811}" destId="{1C96D12B-384F-4BDD-90DA-203153337850}" srcOrd="0" destOrd="0" presId="urn:microsoft.com/office/officeart/2018/2/layout/IconCircleList"/>
    <dgm:cxn modelId="{0A3CBF36-E443-4245-A9A8-EBC1FE522961}" type="presParOf" srcId="{9EA925DB-810F-4E43-AD77-A843708F3811}" destId="{FDAECFDB-619B-4961-A739-259E6409A61F}" srcOrd="1" destOrd="0" presId="urn:microsoft.com/office/officeart/2018/2/layout/IconCircleList"/>
    <dgm:cxn modelId="{FA1C7B72-8F14-4133-9A14-8A9B70865F85}" type="presParOf" srcId="{9EA925DB-810F-4E43-AD77-A843708F3811}" destId="{99E3A585-FA8C-4500-93AA-F5ACCADEDC87}" srcOrd="2" destOrd="0" presId="urn:microsoft.com/office/officeart/2018/2/layout/IconCircleList"/>
    <dgm:cxn modelId="{7323906B-73DA-4372-BA3D-08732A68C986}" type="presParOf" srcId="{9EA925DB-810F-4E43-AD77-A843708F3811}" destId="{745FA56A-6A6D-402D-AB17-0DE2D414D6ED}" srcOrd="3" destOrd="0" presId="urn:microsoft.com/office/officeart/2018/2/layout/IconCircleList"/>
    <dgm:cxn modelId="{E07B8FDE-D615-4123-97C2-E9F952EB460C}" type="presParOf" srcId="{9297D7EC-7074-4789-ABAD-CB677A4D65E8}" destId="{B554F65E-28DE-428B-A43B-78E43A76918B}" srcOrd="3" destOrd="0" presId="urn:microsoft.com/office/officeart/2018/2/layout/IconCircleList"/>
    <dgm:cxn modelId="{72FE4480-6271-4B79-B447-852A55997330}" type="presParOf" srcId="{9297D7EC-7074-4789-ABAD-CB677A4D65E8}" destId="{B0A9DA51-2B08-42E8-AD4E-B58B34CB5273}" srcOrd="4" destOrd="0" presId="urn:microsoft.com/office/officeart/2018/2/layout/IconCircleList"/>
    <dgm:cxn modelId="{AB62B4E5-DBD4-469A-A526-944BA376A323}" type="presParOf" srcId="{B0A9DA51-2B08-42E8-AD4E-B58B34CB5273}" destId="{81022C2B-0685-490A-958E-2BF39C0100F8}" srcOrd="0" destOrd="0" presId="urn:microsoft.com/office/officeart/2018/2/layout/IconCircleList"/>
    <dgm:cxn modelId="{904BCAFC-9B4B-4A14-9F99-0FC56FB58737}" type="presParOf" srcId="{B0A9DA51-2B08-42E8-AD4E-B58B34CB5273}" destId="{AC97D9B2-47BE-4C86-81FA-D01C8AE40F89}" srcOrd="1" destOrd="0" presId="urn:microsoft.com/office/officeart/2018/2/layout/IconCircleList"/>
    <dgm:cxn modelId="{E597964F-1D03-4065-BDB7-64D52A1BB3EF}" type="presParOf" srcId="{B0A9DA51-2B08-42E8-AD4E-B58B34CB5273}" destId="{BD304F89-9ED3-470D-899E-9B25BF628135}" srcOrd="2" destOrd="0" presId="urn:microsoft.com/office/officeart/2018/2/layout/IconCircleList"/>
    <dgm:cxn modelId="{58DF74ED-3C73-4801-971D-D59F3D1C6DCC}" type="presParOf" srcId="{B0A9DA51-2B08-42E8-AD4E-B58B34CB5273}" destId="{5584F4B9-4B92-4835-824E-5B4A719E1570}" srcOrd="3" destOrd="0" presId="urn:microsoft.com/office/officeart/2018/2/layout/IconCircleList"/>
    <dgm:cxn modelId="{3149BCA2-9A38-46D0-9FCD-4A88BD2CA385}" type="presParOf" srcId="{9297D7EC-7074-4789-ABAD-CB677A4D65E8}" destId="{6ACC3C8C-7DEE-43F0-BFD0-600188A4B728}" srcOrd="5" destOrd="0" presId="urn:microsoft.com/office/officeart/2018/2/layout/IconCircleList"/>
    <dgm:cxn modelId="{C9E57321-F3CF-42F5-9127-876C08A5F2F4}" type="presParOf" srcId="{9297D7EC-7074-4789-ABAD-CB677A4D65E8}" destId="{DDAC539D-144C-42C8-BC6C-1F393B97F14C}" srcOrd="6" destOrd="0" presId="urn:microsoft.com/office/officeart/2018/2/layout/IconCircleList"/>
    <dgm:cxn modelId="{9F4AF27D-C5AF-4B47-B826-7676B9483D0E}" type="presParOf" srcId="{DDAC539D-144C-42C8-BC6C-1F393B97F14C}" destId="{FBA3B959-DD30-4408-94C9-AD0698FC034D}" srcOrd="0" destOrd="0" presId="urn:microsoft.com/office/officeart/2018/2/layout/IconCircleList"/>
    <dgm:cxn modelId="{513F0A8F-E8A7-4596-AF37-B2C62260F83E}" type="presParOf" srcId="{DDAC539D-144C-42C8-BC6C-1F393B97F14C}" destId="{142F2EB2-2F66-47AE-BA56-1BB742ABC551}" srcOrd="1" destOrd="0" presId="urn:microsoft.com/office/officeart/2018/2/layout/IconCircleList"/>
    <dgm:cxn modelId="{BD5E806C-ED3C-4F67-A379-CA8BCD601227}" type="presParOf" srcId="{DDAC539D-144C-42C8-BC6C-1F393B97F14C}" destId="{FD8423A9-F217-40E2-AB25-120C5BD0C067}" srcOrd="2" destOrd="0" presId="urn:microsoft.com/office/officeart/2018/2/layout/IconCircleList"/>
    <dgm:cxn modelId="{A6284EF3-F697-4A04-98AD-50E3F0DCD768}" type="presParOf" srcId="{DDAC539D-144C-42C8-BC6C-1F393B97F14C}" destId="{CC0140FA-36D1-4C6B-AC3A-8590F952DED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C274A-84C6-4115-B7D6-0F2171AB742D}">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22E9F-E48B-4890-B5A7-B263FD92F3A5}">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43C17F-FC7B-48B1-8290-67AD075345F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Making information more accessible to people with disability.</a:t>
          </a:r>
        </a:p>
      </dsp:txBody>
      <dsp:txXfrm>
        <a:off x="1429899" y="2442"/>
        <a:ext cx="5083704" cy="1238008"/>
      </dsp:txXfrm>
    </dsp:sp>
    <dsp:sp modelId="{6B9BFE11-8BD7-4635-BCB9-9F6CCE846117}">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E0076D-ECC3-4824-A2CB-923F9A3711C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729F8F-58AD-4212-9309-5E0226DD30D6}">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Extraction of facts from ground data to act as an unbiased news source.</a:t>
          </a:r>
        </a:p>
      </dsp:txBody>
      <dsp:txXfrm>
        <a:off x="1429899" y="1549953"/>
        <a:ext cx="5083704" cy="1238008"/>
      </dsp:txXfrm>
    </dsp:sp>
    <dsp:sp modelId="{50F5B7CC-DC5A-4C85-A83C-73B524CD911B}">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DE928-FD9A-46E6-92BC-9592DD75EF3B}">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84629D-5486-48DA-A5B0-69D55E4D7C66}">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Richer subtitle generation for non-speech sounds.</a:t>
          </a:r>
        </a:p>
      </dsp:txBody>
      <dsp:txXfrm>
        <a:off x="1429899" y="3097464"/>
        <a:ext cx="5083704" cy="1238008"/>
      </dsp:txXfrm>
    </dsp:sp>
    <dsp:sp modelId="{EF38DF2B-F272-4FEA-A857-784D4034E6D9}">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BCE0A8-207E-4434-88C1-9CE57A967E92}">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47F419-9C2A-4350-B411-0FA25F7B819F}">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rtl="0">
            <a:lnSpc>
              <a:spcPct val="90000"/>
            </a:lnSpc>
            <a:spcBef>
              <a:spcPct val="0"/>
            </a:spcBef>
            <a:spcAft>
              <a:spcPct val="35000"/>
            </a:spcAft>
            <a:buNone/>
          </a:pPr>
          <a:r>
            <a:rPr lang="en-US" sz="2200" kern="1200"/>
            <a:t>Archival of hefty media in an extremely compact</a:t>
          </a:r>
          <a:r>
            <a:rPr lang="en-US" sz="2200" kern="1200">
              <a:latin typeface="Calibri Light" panose="020F0302020204030204"/>
            </a:rPr>
            <a:t> text</a:t>
          </a:r>
          <a:r>
            <a:rPr lang="en-US" sz="2200" kern="1200"/>
            <a:t> format.(</a:t>
          </a:r>
          <a:r>
            <a:rPr lang="en-US" sz="2200" kern="1200">
              <a:hlinkClick xmlns:r="http://schemas.openxmlformats.org/officeDocument/2006/relationships" r:id="rId9"/>
            </a:rPr>
            <a:t>WaybackMachine</a:t>
          </a:r>
          <a:r>
            <a:rPr lang="en-US" sz="2200" kern="1200"/>
            <a:t> inspired)</a:t>
          </a:r>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EBCC4-0607-4EE9-A8F7-FCC58CD1089C}">
      <dsp:nvSpPr>
        <dsp:cNvPr id="0" name=""/>
        <dsp:cNvSpPr/>
      </dsp:nvSpPr>
      <dsp:spPr>
        <a:xfrm>
          <a:off x="478800" y="994419"/>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6A241-5830-4D3D-8156-2116CC72A7B4}">
      <dsp:nvSpPr>
        <dsp:cNvPr id="0" name=""/>
        <dsp:cNvSpPr/>
      </dsp:nvSpPr>
      <dsp:spPr>
        <a:xfrm>
          <a:off x="712800" y="122841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A2B32E-B672-4481-A07B-B87A64DFD40F}">
      <dsp:nvSpPr>
        <dsp:cNvPr id="0" name=""/>
        <dsp:cNvSpPr/>
      </dsp:nvSpPr>
      <dsp:spPr>
        <a:xfrm>
          <a:off x="127800" y="2434419"/>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audio is first converted to uncompressed WAV format.</a:t>
          </a:r>
        </a:p>
      </dsp:txBody>
      <dsp:txXfrm>
        <a:off x="127800" y="2434419"/>
        <a:ext cx="1800000" cy="922500"/>
      </dsp:txXfrm>
    </dsp:sp>
    <dsp:sp modelId="{DC3BF63E-B4F3-457E-B9F3-67D8B1D41E43}">
      <dsp:nvSpPr>
        <dsp:cNvPr id="0" name=""/>
        <dsp:cNvSpPr/>
      </dsp:nvSpPr>
      <dsp:spPr>
        <a:xfrm>
          <a:off x="2593800" y="994419"/>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1E3E53-16D5-46CE-AC46-C508865C63A9}">
      <dsp:nvSpPr>
        <dsp:cNvPr id="0" name=""/>
        <dsp:cNvSpPr/>
      </dsp:nvSpPr>
      <dsp:spPr>
        <a:xfrm>
          <a:off x="2827800" y="1228419"/>
          <a:ext cx="630000" cy="63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18A33C-4763-4A7B-B1A2-EA710480F0CE}">
      <dsp:nvSpPr>
        <dsp:cNvPr id="0" name=""/>
        <dsp:cNvSpPr/>
      </dsp:nvSpPr>
      <dsp:spPr>
        <a:xfrm>
          <a:off x="2242800" y="2434419"/>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90000"/>
            </a:lnSpc>
            <a:spcBef>
              <a:spcPct val="0"/>
            </a:spcBef>
            <a:spcAft>
              <a:spcPct val="35000"/>
            </a:spcAft>
            <a:buNone/>
            <a:defRPr cap="all"/>
          </a:pPr>
          <a:r>
            <a:rPr lang="en-US" sz="1100" kern="1200"/>
            <a:t>The</a:t>
          </a:r>
          <a:r>
            <a:rPr lang="en-US" sz="1100" kern="1200">
              <a:latin typeface="Calibri Light" panose="020F0302020204030204"/>
            </a:rPr>
            <a:t> wav is</a:t>
          </a:r>
          <a:r>
            <a:rPr lang="en-US" sz="1100" kern="1200"/>
            <a:t> then converted into a spectrogram.</a:t>
          </a:r>
        </a:p>
      </dsp:txBody>
      <dsp:txXfrm>
        <a:off x="2242800" y="2434419"/>
        <a:ext cx="1800000" cy="922500"/>
      </dsp:txXfrm>
    </dsp:sp>
    <dsp:sp modelId="{B6ADB101-D8E7-4B06-AFA4-C0800E58428D}">
      <dsp:nvSpPr>
        <dsp:cNvPr id="0" name=""/>
        <dsp:cNvSpPr/>
      </dsp:nvSpPr>
      <dsp:spPr>
        <a:xfrm>
          <a:off x="4708800" y="994419"/>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D75692-1E61-4FD4-ABED-E6B7C31FBD24}">
      <dsp:nvSpPr>
        <dsp:cNvPr id="0" name=""/>
        <dsp:cNvSpPr/>
      </dsp:nvSpPr>
      <dsp:spPr>
        <a:xfrm>
          <a:off x="4942800" y="1228419"/>
          <a:ext cx="630000" cy="63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5750D2-F254-4E35-9F4C-5BD3F52AE270}">
      <dsp:nvSpPr>
        <dsp:cNvPr id="0" name=""/>
        <dsp:cNvSpPr/>
      </dsp:nvSpPr>
      <dsp:spPr>
        <a:xfrm>
          <a:off x="4357800" y="2434419"/>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spectrograms can then be treated as images where we can benefit from transfer learning using the pretrained models (like Resnet).</a:t>
          </a:r>
        </a:p>
      </dsp:txBody>
      <dsp:txXfrm>
        <a:off x="4357800" y="2434419"/>
        <a:ext cx="1800000" cy="922500"/>
      </dsp:txXfrm>
    </dsp:sp>
    <dsp:sp modelId="{587EF89F-A07A-4469-8D55-0CE20FEA6C20}">
      <dsp:nvSpPr>
        <dsp:cNvPr id="0" name=""/>
        <dsp:cNvSpPr/>
      </dsp:nvSpPr>
      <dsp:spPr>
        <a:xfrm>
          <a:off x="6823800" y="994419"/>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61BAB1-549D-4066-9FAB-1084B09DF7CB}">
      <dsp:nvSpPr>
        <dsp:cNvPr id="0" name=""/>
        <dsp:cNvSpPr/>
      </dsp:nvSpPr>
      <dsp:spPr>
        <a:xfrm>
          <a:off x="7057800" y="122841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4B1CB7-DAE5-4D6F-909C-8FBD05C34AF2}">
      <dsp:nvSpPr>
        <dsp:cNvPr id="0" name=""/>
        <dsp:cNvSpPr/>
      </dsp:nvSpPr>
      <dsp:spPr>
        <a:xfrm>
          <a:off x="6472800" y="2434419"/>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After being fed separately to classification and speech recognition network, appropriate keyword description is generated.</a:t>
          </a:r>
        </a:p>
      </dsp:txBody>
      <dsp:txXfrm>
        <a:off x="6472800" y="2434419"/>
        <a:ext cx="1800000" cy="922500"/>
      </dsp:txXfrm>
    </dsp:sp>
    <dsp:sp modelId="{0303E6B1-33AB-4D0A-BCDF-D5C88397C417}">
      <dsp:nvSpPr>
        <dsp:cNvPr id="0" name=""/>
        <dsp:cNvSpPr/>
      </dsp:nvSpPr>
      <dsp:spPr>
        <a:xfrm>
          <a:off x="8938800" y="994419"/>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9277FC-7BD5-4AF4-AA29-6E1E4B372AF9}">
      <dsp:nvSpPr>
        <dsp:cNvPr id="0" name=""/>
        <dsp:cNvSpPr/>
      </dsp:nvSpPr>
      <dsp:spPr>
        <a:xfrm>
          <a:off x="9172800" y="122841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774587-07DF-4433-B49C-D57B09641156}">
      <dsp:nvSpPr>
        <dsp:cNvPr id="0" name=""/>
        <dsp:cNvSpPr/>
      </dsp:nvSpPr>
      <dsp:spPr>
        <a:xfrm>
          <a:off x="8587800" y="2434419"/>
          <a:ext cx="180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obtained keywords can further be used to generate readable sentences using </a:t>
          </a:r>
          <a:r>
            <a:rPr lang="en-US" sz="1100" kern="1200">
              <a:hlinkClick xmlns:r="http://schemas.openxmlformats.org/officeDocument/2006/relationships" r:id="rId11"/>
            </a:rPr>
            <a:t>NLG</a:t>
          </a:r>
          <a:r>
            <a:rPr lang="en-US" sz="1100" kern="1200"/>
            <a:t>.</a:t>
          </a:r>
        </a:p>
      </dsp:txBody>
      <dsp:txXfrm>
        <a:off x="8587800" y="2434419"/>
        <a:ext cx="1800000" cy="92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3B938-01C5-4113-A8E1-B65A1BE23504}">
      <dsp:nvSpPr>
        <dsp:cNvPr id="0" name=""/>
        <dsp:cNvSpPr/>
      </dsp:nvSpPr>
      <dsp:spPr>
        <a:xfrm>
          <a:off x="1777" y="614601"/>
          <a:ext cx="1262304" cy="504921"/>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rtl="0">
            <a:lnSpc>
              <a:spcPct val="90000"/>
            </a:lnSpc>
            <a:spcBef>
              <a:spcPct val="0"/>
            </a:spcBef>
            <a:spcAft>
              <a:spcPct val="35000"/>
            </a:spcAft>
            <a:buNone/>
          </a:pPr>
          <a:r>
            <a:rPr lang="en-US" sz="1700" b="0" i="0" u="none" strike="noStrike" kern="1200" cap="none" baseline="0" noProof="0">
              <a:latin typeface="Calibri Light"/>
              <a:cs typeface="Calibri Light"/>
            </a:rPr>
            <a:t>Argmax() </a:t>
          </a:r>
        </a:p>
      </dsp:txBody>
      <dsp:txXfrm>
        <a:off x="1777" y="614601"/>
        <a:ext cx="1136074" cy="504921"/>
      </dsp:txXfrm>
    </dsp:sp>
    <dsp:sp modelId="{BE669D30-88B3-4AF1-A450-F5FCB8276704}">
      <dsp:nvSpPr>
        <dsp:cNvPr id="0" name=""/>
        <dsp:cNvSpPr/>
      </dsp:nvSpPr>
      <dsp:spPr>
        <a:xfrm>
          <a:off x="1011621" y="614601"/>
          <a:ext cx="1262304" cy="504921"/>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rtl="0">
            <a:lnSpc>
              <a:spcPct val="90000"/>
            </a:lnSpc>
            <a:spcBef>
              <a:spcPct val="0"/>
            </a:spcBef>
            <a:spcAft>
              <a:spcPct val="35000"/>
            </a:spcAft>
            <a:buNone/>
          </a:pPr>
          <a:r>
            <a:rPr lang="en-US" sz="1700" b="0" i="0" u="none" strike="noStrike" kern="1200" cap="none" baseline="0" noProof="0">
              <a:latin typeface="Calibri Light"/>
              <a:cs typeface="Calibri Light"/>
            </a:rPr>
            <a:t>Pandas </a:t>
          </a:r>
        </a:p>
      </dsp:txBody>
      <dsp:txXfrm>
        <a:off x="1264082" y="614601"/>
        <a:ext cx="757383" cy="504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1BF36-4BC5-40EA-BBE8-BEAA9E328D47}">
      <dsp:nvSpPr>
        <dsp:cNvPr id="0" name=""/>
        <dsp:cNvSpPr/>
      </dsp:nvSpPr>
      <dsp:spPr>
        <a:xfrm>
          <a:off x="592801" y="55771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CC7757-EB68-42F3-ABA3-E1D95DD9B1B9}">
      <dsp:nvSpPr>
        <dsp:cNvPr id="0" name=""/>
        <dsp:cNvSpPr/>
      </dsp:nvSpPr>
      <dsp:spPr>
        <a:xfrm>
          <a:off x="826801" y="79171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1DC610-FC0B-44F0-96B4-70399CE08210}">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pandas-profiling – exploratory analysis</a:t>
          </a:r>
        </a:p>
      </dsp:txBody>
      <dsp:txXfrm>
        <a:off x="241801" y="1997713"/>
        <a:ext cx="1800000" cy="720000"/>
      </dsp:txXfrm>
    </dsp:sp>
    <dsp:sp modelId="{59399332-D683-42E5-9813-15EB00C1F2F8}">
      <dsp:nvSpPr>
        <dsp:cNvPr id="0" name=""/>
        <dsp:cNvSpPr/>
      </dsp:nvSpPr>
      <dsp:spPr>
        <a:xfrm>
          <a:off x="2707801" y="55771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505D99-7885-415B-B053-BE563C8EA773}">
      <dsp:nvSpPr>
        <dsp:cNvPr id="0" name=""/>
        <dsp:cNvSpPr/>
      </dsp:nvSpPr>
      <dsp:spPr>
        <a:xfrm>
          <a:off x="2941801" y="791713"/>
          <a:ext cx="630000" cy="63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C706B9-1437-4BAE-BAD5-A70A9706097B}">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Fast.AI (PyTorch wrapper)</a:t>
          </a:r>
        </a:p>
      </dsp:txBody>
      <dsp:txXfrm>
        <a:off x="2356801" y="1997713"/>
        <a:ext cx="1800000" cy="720000"/>
      </dsp:txXfrm>
    </dsp:sp>
    <dsp:sp modelId="{6D7A9BEF-BC1A-4BA1-9E98-3DA0EB9B62C0}">
      <dsp:nvSpPr>
        <dsp:cNvPr id="0" name=""/>
        <dsp:cNvSpPr/>
      </dsp:nvSpPr>
      <dsp:spPr>
        <a:xfrm>
          <a:off x="4822802" y="55771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44DE2-5263-46F9-A091-668493698A79}">
      <dsp:nvSpPr>
        <dsp:cNvPr id="0" name=""/>
        <dsp:cNvSpPr/>
      </dsp:nvSpPr>
      <dsp:spPr>
        <a:xfrm>
          <a:off x="5056802" y="791713"/>
          <a:ext cx="630000" cy="63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FEB72F-7BA3-4A76-9F7E-1BA91B7CA5A0}">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LibROSA – spectrogram handling</a:t>
          </a:r>
        </a:p>
      </dsp:txBody>
      <dsp:txXfrm>
        <a:off x="4471802" y="1997713"/>
        <a:ext cx="1800000" cy="720000"/>
      </dsp:txXfrm>
    </dsp:sp>
    <dsp:sp modelId="{9CDC367D-739E-4DE2-AEC3-5DFF309564B5}">
      <dsp:nvSpPr>
        <dsp:cNvPr id="0" name=""/>
        <dsp:cNvSpPr/>
      </dsp:nvSpPr>
      <dsp:spPr>
        <a:xfrm>
          <a:off x="1650301" y="316771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E343C-FC3E-4F44-A5D6-D973E4B2A5DF}">
      <dsp:nvSpPr>
        <dsp:cNvPr id="0" name=""/>
        <dsp:cNvSpPr/>
      </dsp:nvSpPr>
      <dsp:spPr>
        <a:xfrm>
          <a:off x="1884301" y="340171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2E59F5-80DC-44B3-A7F0-FAD7BB895F06}">
      <dsp:nvSpPr>
        <dsp:cNvPr id="0" name=""/>
        <dsp:cNvSpPr/>
      </dsp:nvSpPr>
      <dsp:spPr>
        <a:xfrm>
          <a:off x="12993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SoX – uncompressing audio to WAV</a:t>
          </a:r>
        </a:p>
      </dsp:txBody>
      <dsp:txXfrm>
        <a:off x="1299301" y="4607713"/>
        <a:ext cx="1800000" cy="720000"/>
      </dsp:txXfrm>
    </dsp:sp>
    <dsp:sp modelId="{9C712F16-CB18-4FC9-88AE-2971184FA798}">
      <dsp:nvSpPr>
        <dsp:cNvPr id="0" name=""/>
        <dsp:cNvSpPr/>
      </dsp:nvSpPr>
      <dsp:spPr>
        <a:xfrm>
          <a:off x="3765302" y="316771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A60FF-43B9-45D5-8104-AF78B1527739}">
      <dsp:nvSpPr>
        <dsp:cNvPr id="0" name=""/>
        <dsp:cNvSpPr/>
      </dsp:nvSpPr>
      <dsp:spPr>
        <a:xfrm>
          <a:off x="3999302" y="340171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FF335-4518-486D-BB7C-8F759AB791D2}">
      <dsp:nvSpPr>
        <dsp:cNvPr id="0" name=""/>
        <dsp:cNvSpPr/>
      </dsp:nvSpPr>
      <dsp:spPr>
        <a:xfrm>
          <a:off x="3414302"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Google Colab - Cloud based training</a:t>
          </a:r>
        </a:p>
      </dsp:txBody>
      <dsp:txXfrm>
        <a:off x="3414302" y="4607713"/>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5819A-96A7-4A9C-9237-E53052DFDF92}">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B2CBDB-2617-4124-A10C-D6A3A8EAE3EC}">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03731B-D3B0-46C0-B79C-371FBDC33442}">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Providing descriptive facts from ambient sounds to the hearing-impaired.</a:t>
          </a:r>
        </a:p>
      </dsp:txBody>
      <dsp:txXfrm>
        <a:off x="1429899" y="2442"/>
        <a:ext cx="5083704" cy="1238008"/>
      </dsp:txXfrm>
    </dsp:sp>
    <dsp:sp modelId="{2C5FEDB0-5B73-4235-9364-65726C254BF8}">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A9C92F-CF29-4A3B-9CC7-FC3BF7B7B275}">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B1B1F0-9DD8-4C60-8F9F-F6AB065C90DA}">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 standard repository of facts which form the basis of all news outlets.</a:t>
          </a:r>
        </a:p>
      </dsp:txBody>
      <dsp:txXfrm>
        <a:off x="1429899" y="1549953"/>
        <a:ext cx="5083704" cy="1238008"/>
      </dsp:txXfrm>
    </dsp:sp>
    <dsp:sp modelId="{28AB41B4-A6EB-4888-9446-1FD74D3D2ED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17286-FA87-4461-BD9A-54A7D5E99130}">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A7AA18-A953-4192-AC0B-F26EB1A929AF}">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Improved subtitles on streaming services.</a:t>
          </a:r>
        </a:p>
      </dsp:txBody>
      <dsp:txXfrm>
        <a:off x="1429899" y="3097464"/>
        <a:ext cx="5083704" cy="1238008"/>
      </dsp:txXfrm>
    </dsp:sp>
    <dsp:sp modelId="{4ECE9016-9F83-4653-A864-0A8473F080E1}">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8464E0-926D-449B-8D8B-3B0767D392D3}">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D3406D-CA96-4301-BC6D-88256E99B95D}">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Detecting unusual activity in lengthy surveillance media to strengthen security.</a:t>
          </a:r>
        </a:p>
      </dsp:txBody>
      <dsp:txXfrm>
        <a:off x="1429899" y="4644974"/>
        <a:ext cx="5083704" cy="1238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C8E13-AFA8-41EE-8427-07503FABB2B2}">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79024-AC11-4C99-99D5-D44FC302066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1865DF-E096-4280-B842-A9E7CF233E10}">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Implementation of LwLARP metric is taken from </a:t>
          </a:r>
          <a:r>
            <a:rPr lang="en-US" sz="2300" kern="1200">
              <a:hlinkClick xmlns:r="http://schemas.openxmlformats.org/officeDocument/2006/relationships" r:id="rId3"/>
            </a:rPr>
            <a:t>Dan Ellis</a:t>
          </a:r>
          <a:r>
            <a:rPr lang="en-US" sz="2300" kern="1200"/>
            <a:t>.</a:t>
          </a:r>
        </a:p>
      </dsp:txBody>
      <dsp:txXfrm>
        <a:off x="1834517" y="469890"/>
        <a:ext cx="3148942" cy="1335915"/>
      </dsp:txXfrm>
    </dsp:sp>
    <dsp:sp modelId="{1C96D12B-384F-4BDD-90DA-203153337850}">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ECFDB-619B-4961-A739-259E6409A61F}">
      <dsp:nvSpPr>
        <dsp:cNvPr id="0" name=""/>
        <dsp:cNvSpPr/>
      </dsp:nvSpPr>
      <dsp:spPr>
        <a:xfrm>
          <a:off x="5812681" y="750432"/>
          <a:ext cx="774830" cy="77483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5FA56A-6A6D-402D-AB17-0DE2D414D6E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For data profiling, </a:t>
          </a:r>
          <a:r>
            <a:rPr lang="en-US" sz="2300" kern="1200">
              <a:hlinkClick xmlns:r="http://schemas.openxmlformats.org/officeDocument/2006/relationships" r:id="rId6"/>
            </a:rPr>
            <a:t>pandas-profiling</a:t>
          </a:r>
          <a:r>
            <a:rPr lang="en-US" sz="2300" kern="1200"/>
            <a:t> is used to obtain general overview of data.</a:t>
          </a:r>
        </a:p>
      </dsp:txBody>
      <dsp:txXfrm>
        <a:off x="7154322" y="469890"/>
        <a:ext cx="3148942" cy="1335915"/>
      </dsp:txXfrm>
    </dsp:sp>
    <dsp:sp modelId="{81022C2B-0685-490A-958E-2BF39C0100F8}">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7D9B2-47BE-4C86-81FA-D01C8AE40F89}">
      <dsp:nvSpPr>
        <dsp:cNvPr id="0" name=""/>
        <dsp:cNvSpPr/>
      </dsp:nvSpPr>
      <dsp:spPr>
        <a:xfrm>
          <a:off x="492877"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84F4B9-4B92-4835-824E-5B4A719E1570}">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Use of </a:t>
          </a:r>
          <a:r>
            <a:rPr lang="en-US" sz="2300" kern="1200">
              <a:hlinkClick xmlns:r="http://schemas.openxmlformats.org/officeDocument/2006/relationships" r:id="rId9"/>
            </a:rPr>
            <a:t>FastAI</a:t>
          </a:r>
          <a:r>
            <a:rPr lang="en-US" sz="2300" kern="1200"/>
            <a:t> library to structure and train the model.</a:t>
          </a:r>
        </a:p>
      </dsp:txBody>
      <dsp:txXfrm>
        <a:off x="1834517" y="2545532"/>
        <a:ext cx="3148942" cy="1335915"/>
      </dsp:txXfrm>
    </dsp:sp>
    <dsp:sp modelId="{FBA3B959-DD30-4408-94C9-AD0698FC034D}">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F2EB2-2F66-47AE-BA56-1BB742ABC551}">
      <dsp:nvSpPr>
        <dsp:cNvPr id="0" name=""/>
        <dsp:cNvSpPr/>
      </dsp:nvSpPr>
      <dsp:spPr>
        <a:xfrm>
          <a:off x="5812681" y="2826074"/>
          <a:ext cx="774830" cy="77483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140FA-36D1-4C6B-AC3A-8590F952DED4}">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Other resources include StackOverflow, Medium and the rest.</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5084D-A6FF-4A70-A73D-258DCC924812}" type="datetimeFigureOut">
              <a:rPr lang="en-US"/>
              <a:t>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D0C4F-B2E0-4421-899E-59E5BC637D18}" type="slidenum">
              <a:rPr lang="en-US"/>
              <a:t>‹#›</a:t>
            </a:fld>
            <a:endParaRPr lang="en-US"/>
          </a:p>
        </p:txBody>
      </p:sp>
    </p:spTree>
    <p:extLst>
      <p:ext uri="{BB962C8B-B14F-4D97-AF65-F5344CB8AC3E}">
        <p14:creationId xmlns:p14="http://schemas.microsoft.com/office/powerpoint/2010/main" val="1575636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used only curated set for training due to resource constraints and for stronger transfer learning demonstration.</a:t>
            </a:r>
          </a:p>
          <a:p>
            <a:endParaRPr lang="en-US">
              <a:cs typeface="Calibri"/>
            </a:endParaRPr>
          </a:p>
        </p:txBody>
      </p:sp>
      <p:sp>
        <p:nvSpPr>
          <p:cNvPr id="4" name="Slide Number Placeholder 3"/>
          <p:cNvSpPr>
            <a:spLocks noGrp="1"/>
          </p:cNvSpPr>
          <p:nvPr>
            <p:ph type="sldNum" sz="quarter" idx="5"/>
          </p:nvPr>
        </p:nvSpPr>
        <p:spPr/>
        <p:txBody>
          <a:bodyPr/>
          <a:lstStyle/>
          <a:p>
            <a:fld id="{A3BD0C4F-B2E0-4421-899E-59E5BC637D18}" type="slidenum">
              <a:rPr lang="en-US"/>
              <a:t>7</a:t>
            </a:fld>
            <a:endParaRPr lang="en-US"/>
          </a:p>
        </p:txBody>
      </p:sp>
    </p:spTree>
    <p:extLst>
      <p:ext uri="{BB962C8B-B14F-4D97-AF65-F5344CB8AC3E}">
        <p14:creationId xmlns:p14="http://schemas.microsoft.com/office/powerpoint/2010/main" val="130554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ampleswap.org/samples-ghost/VOCALS%20and%20SPOKEN%20WORD/Commercials%20and%20Radio/3207%5bkb%5d1941-newsreel-co_ed_warrior_women.aif.mp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1906.0297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7.png"/><Relationship Id="rId7" Type="http://schemas.openxmlformats.org/officeDocument/2006/relationships/diagramColors" Target="../diagrams/colors3.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66A232-DA3A-45DA-90CB-5D1C8F2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2">
            <a:extLst>
              <a:ext uri="{FF2B5EF4-FFF2-40B4-BE49-F238E27FC236}">
                <a16:creationId xmlns:a16="http://schemas.microsoft.com/office/drawing/2014/main" id="{84621B30-14E9-46CC-BC16-11C343C7C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54552" y="-3757380"/>
            <a:ext cx="4682893"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74866" y="1122363"/>
            <a:ext cx="9842269" cy="2751368"/>
          </a:xfrm>
        </p:spPr>
        <p:txBody>
          <a:bodyPr>
            <a:normAutofit/>
          </a:bodyPr>
          <a:lstStyle/>
          <a:p>
            <a:r>
              <a:rPr lang="en-US" sz="8000" b="1">
                <a:ea typeface="+mj-lt"/>
                <a:cs typeface="+mj-lt"/>
              </a:rPr>
              <a:t> Media Description Generator</a:t>
            </a:r>
          </a:p>
        </p:txBody>
      </p:sp>
      <p:sp>
        <p:nvSpPr>
          <p:cNvPr id="3" name="Subtitle 2"/>
          <p:cNvSpPr>
            <a:spLocks noGrp="1"/>
          </p:cNvSpPr>
          <p:nvPr>
            <p:ph type="subTitle" idx="1"/>
          </p:nvPr>
        </p:nvSpPr>
        <p:spPr>
          <a:xfrm>
            <a:off x="1174866" y="5045824"/>
            <a:ext cx="9842269" cy="1155471"/>
          </a:xfrm>
        </p:spPr>
        <p:txBody>
          <a:bodyPr vert="horz" lIns="91440" tIns="45720" rIns="91440" bIns="45720" rtlCol="0">
            <a:normAutofit/>
          </a:bodyPr>
          <a:lstStyle/>
          <a:p>
            <a:r>
              <a:rPr lang="en-US" sz="2800" i="1">
                <a:ea typeface="+mn-lt"/>
                <a:cs typeface="+mn-lt"/>
              </a:rPr>
              <a:t>Team Genesis</a:t>
            </a:r>
          </a:p>
        </p:txBody>
      </p:sp>
      <p:grpSp>
        <p:nvGrpSpPr>
          <p:cNvPr id="37" name="Group 36">
            <a:extLst>
              <a:ext uri="{FF2B5EF4-FFF2-40B4-BE49-F238E27FC236}">
                <a16:creationId xmlns:a16="http://schemas.microsoft.com/office/drawing/2014/main" id="{2D12E764-0992-43A1-B56A-B33BC391B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2392" y="64008"/>
            <a:ext cx="1178966" cy="232963"/>
            <a:chOff x="5422392" y="64008"/>
            <a:chExt cx="1178966" cy="232963"/>
          </a:xfrm>
        </p:grpSpPr>
        <p:sp>
          <p:nvSpPr>
            <p:cNvPr id="38" name="Rectangle 64">
              <a:extLst>
                <a:ext uri="{FF2B5EF4-FFF2-40B4-BE49-F238E27FC236}">
                  <a16:creationId xmlns:a16="http://schemas.microsoft.com/office/drawing/2014/main" id="{049CC334-F54B-4383-9B09-BACE5AA68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C6843BFB-87B4-4AE2-BB9E-2CD0D1DC7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7C9A06E3-C813-4CC4-BAAC-374B6C874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01810C15-F1AD-438A-A987-1C3E2C5E6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74459CCB-6F53-4C8F-8C44-485971D1A1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FE6BED97-B150-4B72-97A5-E8DF48025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946D18BB-8338-43D9-8567-1FFB25C63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7298284E-350F-4886-A447-FC33ED648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F2605B63-233B-4115-BF59-C60984206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794850D4-9DF3-41C3-9915-EA003EC85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A7914252-1864-4298-B230-799AA4C55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B07F2F15-BB3A-4A3F-B024-D01611E29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BA15824F-3845-4493-A8CD-0F8E1040A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5EF36111-5761-485C-B5C4-04558FD15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E3F91C66-D12F-4C9E-A83F-2D763F8EF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BE1BCA71-94E6-49DA-AC0E-F346F41D9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A886068B-8D2E-47C3-A188-829E77DDE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3A82B866-4C61-412C-B3E6-118CBDC9E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470B9270-289C-4CAE-A237-A2F7AF5D1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35AB7C89-5505-4CC2-9376-845C3AFB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6B1D0220-8502-4FC9-A709-1F268DFE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501384"/>
            <a:ext cx="12191999"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782CA5-C951-41F7-935B-117702C8D35D}"/>
              </a:ext>
            </a:extLst>
          </p:cNvPr>
          <p:cNvSpPr>
            <a:spLocks noGrp="1"/>
          </p:cNvSpPr>
          <p:nvPr>
            <p:ph type="title"/>
          </p:nvPr>
        </p:nvSpPr>
        <p:spPr>
          <a:xfrm>
            <a:off x="1166650" y="1332952"/>
            <a:ext cx="3926898" cy="3921176"/>
          </a:xfrm>
        </p:spPr>
        <p:txBody>
          <a:bodyPr anchor="ctr">
            <a:normAutofit/>
          </a:bodyPr>
          <a:lstStyle/>
          <a:p>
            <a:r>
              <a:rPr lang="en-US" sz="5400">
                <a:cs typeface="Calibri Light"/>
              </a:rPr>
              <a:t>Speech recognition</a:t>
            </a:r>
            <a:endParaRPr lang="en-US" sz="5400"/>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6522DE1-826A-4285-9EEF-A75512C14A1F}"/>
              </a:ext>
            </a:extLst>
          </p:cNvPr>
          <p:cNvSpPr>
            <a:spLocks noGrp="1"/>
          </p:cNvSpPr>
          <p:nvPr>
            <p:ph idx="1"/>
          </p:nvPr>
        </p:nvSpPr>
        <p:spPr>
          <a:xfrm>
            <a:off x="5361755" y="843662"/>
            <a:ext cx="6670783" cy="5395373"/>
          </a:xfrm>
        </p:spPr>
        <p:txBody>
          <a:bodyPr vert="horz" lIns="91440" tIns="45720" rIns="91440" bIns="45720" rtlCol="0" anchor="ctr">
            <a:noAutofit/>
          </a:bodyPr>
          <a:lstStyle/>
          <a:p>
            <a:r>
              <a:rPr lang="en-US" sz="2400">
                <a:cs typeface="Calibri"/>
              </a:rPr>
              <a:t>The following sound categories are then fed to the model for recognition:</a:t>
            </a:r>
          </a:p>
          <a:p>
            <a:pPr marL="457200" lvl="1" indent="0">
              <a:buNone/>
            </a:pPr>
            <a:r>
              <a:rPr lang="en-US" err="1">
                <a:ea typeface="+mn-lt"/>
                <a:cs typeface="+mn-lt"/>
              </a:rPr>
              <a:t>Child_speech_and_kid_speaking</a:t>
            </a:r>
            <a:r>
              <a:rPr lang="en-US">
                <a:ea typeface="+mn-lt"/>
                <a:cs typeface="+mn-lt"/>
              </a:rPr>
              <a:t>, </a:t>
            </a:r>
            <a:r>
              <a:rPr lang="en-US" err="1">
                <a:ea typeface="+mn-lt"/>
                <a:cs typeface="+mn-lt"/>
              </a:rPr>
              <a:t>Female_singing</a:t>
            </a:r>
            <a:r>
              <a:rPr lang="en-US">
                <a:ea typeface="+mn-lt"/>
                <a:cs typeface="+mn-lt"/>
              </a:rPr>
              <a:t>, </a:t>
            </a:r>
            <a:r>
              <a:rPr lang="en-US" err="1">
                <a:ea typeface="+mn-lt"/>
                <a:cs typeface="+mn-lt"/>
              </a:rPr>
              <a:t>Female_speech_and_woman_speaking</a:t>
            </a:r>
            <a:r>
              <a:rPr lang="en-US">
                <a:ea typeface="+mn-lt"/>
                <a:cs typeface="+mn-lt"/>
              </a:rPr>
              <a:t>, </a:t>
            </a:r>
            <a:r>
              <a:rPr lang="en-US" err="1">
                <a:ea typeface="+mn-lt"/>
                <a:cs typeface="+mn-lt"/>
              </a:rPr>
              <a:t>Male_singing</a:t>
            </a:r>
            <a:r>
              <a:rPr lang="en-US">
                <a:ea typeface="+mn-lt"/>
                <a:cs typeface="+mn-lt"/>
              </a:rPr>
              <a:t>, </a:t>
            </a:r>
            <a:r>
              <a:rPr lang="en-US" err="1">
                <a:ea typeface="+mn-lt"/>
                <a:cs typeface="+mn-lt"/>
              </a:rPr>
              <a:t>Male_speech_and_man_speaking</a:t>
            </a:r>
            <a:r>
              <a:rPr lang="en-US">
                <a:ea typeface="+mn-lt"/>
                <a:cs typeface="+mn-lt"/>
              </a:rPr>
              <a:t>, Whispering, Yell </a:t>
            </a:r>
          </a:p>
          <a:p>
            <a:pPr marL="342900" indent="-342900"/>
            <a:r>
              <a:rPr lang="en-US" sz="2400">
                <a:cs typeface="Calibri"/>
                <a:hlinkClick r:id="rId2"/>
              </a:rPr>
              <a:t>Audio sample</a:t>
            </a:r>
            <a:r>
              <a:rPr lang="en-US" sz="2400">
                <a:cs typeface="Calibri"/>
              </a:rPr>
              <a:t> </a:t>
            </a:r>
          </a:p>
          <a:p>
            <a:pPr marL="1257300" lvl="2" indent="-342900"/>
            <a:r>
              <a:rPr lang="en-US">
                <a:latin typeface="Consolas"/>
                <a:cs typeface="Calibri"/>
              </a:rPr>
              <a:t>Man: "the cowed and </a:t>
            </a:r>
            <a:r>
              <a:rPr lang="en-US" err="1">
                <a:latin typeface="Consolas"/>
                <a:cs typeface="Calibri"/>
              </a:rPr>
              <a:t>oregon</a:t>
            </a:r>
            <a:r>
              <a:rPr lang="en-US">
                <a:latin typeface="Consolas"/>
                <a:cs typeface="Calibri"/>
              </a:rPr>
              <a:t> state have gone military"  Man: "to strike
away the lad is a"  BURPING_AND_ERUCTATION  Male singing: "they
believe in using their heads when it comes" BURPING_AND_ERUCTATION...</a:t>
            </a:r>
          </a:p>
        </p:txBody>
      </p:sp>
    </p:spTree>
    <p:extLst>
      <p:ext uri="{BB962C8B-B14F-4D97-AF65-F5344CB8AC3E}">
        <p14:creationId xmlns:p14="http://schemas.microsoft.com/office/powerpoint/2010/main" val="408602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782CA5-C951-41F7-935B-117702C8D35D}"/>
              </a:ext>
            </a:extLst>
          </p:cNvPr>
          <p:cNvSpPr>
            <a:spLocks noGrp="1"/>
          </p:cNvSpPr>
          <p:nvPr>
            <p:ph type="title"/>
          </p:nvPr>
        </p:nvSpPr>
        <p:spPr>
          <a:xfrm>
            <a:off x="1166648" y="655591"/>
            <a:ext cx="4929352" cy="2315616"/>
          </a:xfrm>
        </p:spPr>
        <p:txBody>
          <a:bodyPr>
            <a:normAutofit/>
          </a:bodyPr>
          <a:lstStyle/>
          <a:p>
            <a:r>
              <a:rPr lang="en-US">
                <a:cs typeface="Calibri Light"/>
              </a:rPr>
              <a:t>Speech recognition</a:t>
            </a:r>
            <a:endParaRPr lang="en-US"/>
          </a:p>
        </p:txBody>
      </p:sp>
      <p:sp>
        <p:nvSpPr>
          <p:cNvPr id="13" name="Rectangle 12">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522DE1-826A-4285-9EEF-A75512C14A1F}"/>
              </a:ext>
            </a:extLst>
          </p:cNvPr>
          <p:cNvSpPr>
            <a:spLocks noGrp="1"/>
          </p:cNvSpPr>
          <p:nvPr>
            <p:ph idx="1"/>
          </p:nvPr>
        </p:nvSpPr>
        <p:spPr>
          <a:xfrm>
            <a:off x="7169101" y="521207"/>
            <a:ext cx="4496426" cy="5957789"/>
          </a:xfrm>
        </p:spPr>
        <p:txBody>
          <a:bodyPr vert="horz" lIns="91440" tIns="45720" rIns="91440" bIns="45720" rtlCol="0" anchor="ctr">
            <a:normAutofit/>
          </a:bodyPr>
          <a:lstStyle/>
          <a:p>
            <a:r>
              <a:rPr lang="en-US" sz="2200">
                <a:ea typeface="+mn-lt"/>
                <a:cs typeface="+mn-lt"/>
              </a:rPr>
              <a:t>The architecture used is Deep Speech which is built upon RNNs.</a:t>
            </a:r>
          </a:p>
          <a:p>
            <a:r>
              <a:rPr lang="en-US" sz="2200">
                <a:cs typeface="Calibri"/>
              </a:rPr>
              <a:t>The training data used is the audiobooks</a:t>
            </a:r>
            <a:r>
              <a:rPr lang="en-US" sz="2200"/>
              <a:t> offered by </a:t>
            </a:r>
            <a:r>
              <a:rPr lang="en-US" sz="2200" err="1">
                <a:ea typeface="+mn-lt"/>
                <a:cs typeface="+mn-lt"/>
              </a:rPr>
              <a:t>LibriVox</a:t>
            </a:r>
            <a:r>
              <a:rPr lang="en-US" sz="2200">
                <a:ea typeface="+mn-lt"/>
                <a:cs typeface="+mn-lt"/>
              </a:rPr>
              <a:t>.</a:t>
            </a:r>
            <a:endParaRPr lang="en-US" sz="2200">
              <a:cs typeface="Calibri"/>
            </a:endParaRPr>
          </a:p>
          <a:p>
            <a:pPr lvl="1"/>
            <a:r>
              <a:rPr lang="en-US" sz="2200">
                <a:cs typeface="Calibri"/>
              </a:rPr>
              <a:t>The audiobooks are then split into 10 second files.</a:t>
            </a:r>
          </a:p>
          <a:p>
            <a:r>
              <a:rPr lang="en-US" sz="2200">
                <a:cs typeface="Calibri"/>
              </a:rPr>
              <a:t>Small dataset is compensated by using data augmentation techniques on spectrograms such as flipping and silence padding.</a:t>
            </a:r>
          </a:p>
          <a:p>
            <a:endParaRPr lang="en-US" sz="2200">
              <a:cs typeface="Calibri"/>
            </a:endParaRPr>
          </a:p>
        </p:txBody>
      </p:sp>
      <p:graphicFrame>
        <p:nvGraphicFramePr>
          <p:cNvPr id="4" name="Table 4">
            <a:extLst>
              <a:ext uri="{FF2B5EF4-FFF2-40B4-BE49-F238E27FC236}">
                <a16:creationId xmlns:a16="http://schemas.microsoft.com/office/drawing/2014/main" id="{B8335283-A6FD-43B8-B730-0163AA55B2FA}"/>
              </a:ext>
            </a:extLst>
          </p:cNvPr>
          <p:cNvGraphicFramePr>
            <a:graphicFrameLocks noGrp="1"/>
          </p:cNvGraphicFramePr>
          <p:nvPr>
            <p:extLst>
              <p:ext uri="{D42A27DB-BD31-4B8C-83A1-F6EECF244321}">
                <p14:modId xmlns:p14="http://schemas.microsoft.com/office/powerpoint/2010/main" val="2395065775"/>
              </p:ext>
            </p:extLst>
          </p:nvPr>
        </p:nvGraphicFramePr>
        <p:xfrm>
          <a:off x="885814" y="3725572"/>
          <a:ext cx="5491020" cy="2645820"/>
        </p:xfrm>
        <a:graphic>
          <a:graphicData uri="http://schemas.openxmlformats.org/drawingml/2006/table">
            <a:tbl>
              <a:tblPr firstRow="1" firstCol="1" bandRow="1">
                <a:tableStyleId>{F5AB1C69-6EDB-4FF4-983F-18BD219EF322}</a:tableStyleId>
              </a:tblPr>
              <a:tblGrid>
                <a:gridCol w="2775375">
                  <a:extLst>
                    <a:ext uri="{9D8B030D-6E8A-4147-A177-3AD203B41FA5}">
                      <a16:colId xmlns:a16="http://schemas.microsoft.com/office/drawing/2014/main" val="3060508466"/>
                    </a:ext>
                  </a:extLst>
                </a:gridCol>
                <a:gridCol w="2715645">
                  <a:extLst>
                    <a:ext uri="{9D8B030D-6E8A-4147-A177-3AD203B41FA5}">
                      <a16:colId xmlns:a16="http://schemas.microsoft.com/office/drawing/2014/main" val="4189395676"/>
                    </a:ext>
                  </a:extLst>
                </a:gridCol>
              </a:tblGrid>
              <a:tr h="661455">
                <a:tc gridSpan="2">
                  <a:txBody>
                    <a:bodyPr/>
                    <a:lstStyle/>
                    <a:p>
                      <a:pPr lvl="0" algn="ctr">
                        <a:buNone/>
                      </a:pPr>
                      <a:r>
                        <a:rPr lang="en-US" sz="3000">
                          <a:solidFill>
                            <a:schemeClr val="tx1"/>
                          </a:solidFill>
                        </a:rPr>
                        <a:t>Dataset</a:t>
                      </a:r>
                    </a:p>
                  </a:txBody>
                  <a:tcPr marL="150331" marR="150331" marT="75165" marB="75165">
                    <a:solidFill>
                      <a:schemeClr val="bg2"/>
                    </a:solidFill>
                  </a:tcPr>
                </a:tc>
                <a:tc hMerge="1">
                  <a:txBody>
                    <a:bodyPr/>
                    <a:lstStyle/>
                    <a:p>
                      <a:endParaRPr lang="en-US"/>
                    </a:p>
                  </a:txBody>
                  <a:tcPr/>
                </a:tc>
                <a:extLst>
                  <a:ext uri="{0D108BD9-81ED-4DB2-BD59-A6C34878D82A}">
                    <a16:rowId xmlns:a16="http://schemas.microsoft.com/office/drawing/2014/main" val="4214661327"/>
                  </a:ext>
                </a:extLst>
              </a:tr>
              <a:tr h="661455">
                <a:tc>
                  <a:txBody>
                    <a:bodyPr/>
                    <a:lstStyle/>
                    <a:p>
                      <a:r>
                        <a:rPr lang="en-US" sz="3000">
                          <a:solidFill>
                            <a:schemeClr val="tx1"/>
                          </a:solidFill>
                        </a:rPr>
                        <a:t>Length</a:t>
                      </a:r>
                    </a:p>
                  </a:txBody>
                  <a:tcPr marL="150331" marR="150331" marT="75165" marB="75165">
                    <a:solidFill>
                      <a:schemeClr val="bg2"/>
                    </a:solidFill>
                  </a:tcPr>
                </a:tc>
                <a:tc>
                  <a:txBody>
                    <a:bodyPr/>
                    <a:lstStyle/>
                    <a:p>
                      <a:r>
                        <a:rPr lang="en-US" sz="3000"/>
                        <a:t>20 hours</a:t>
                      </a:r>
                    </a:p>
                  </a:txBody>
                  <a:tcPr marL="150331" marR="150331" marT="75165" marB="75165"/>
                </a:tc>
                <a:extLst>
                  <a:ext uri="{0D108BD9-81ED-4DB2-BD59-A6C34878D82A}">
                    <a16:rowId xmlns:a16="http://schemas.microsoft.com/office/drawing/2014/main" val="1574772727"/>
                  </a:ext>
                </a:extLst>
              </a:tr>
              <a:tr h="661455">
                <a:tc>
                  <a:txBody>
                    <a:bodyPr/>
                    <a:lstStyle/>
                    <a:p>
                      <a:r>
                        <a:rPr lang="en-US" sz="3000">
                          <a:solidFill>
                            <a:schemeClr val="tx1"/>
                          </a:solidFill>
                        </a:rPr>
                        <a:t>Size</a:t>
                      </a:r>
                      <a:endParaRPr lang="en-US" sz="3000"/>
                    </a:p>
                  </a:txBody>
                  <a:tcPr marL="150331" marR="150331" marT="75165" marB="75165">
                    <a:solidFill>
                      <a:schemeClr val="bg2"/>
                    </a:solidFill>
                  </a:tcPr>
                </a:tc>
                <a:tc>
                  <a:txBody>
                    <a:bodyPr/>
                    <a:lstStyle/>
                    <a:p>
                      <a:r>
                        <a:rPr lang="en-US" sz="3000"/>
                        <a:t>1.3 GB</a:t>
                      </a:r>
                    </a:p>
                  </a:txBody>
                  <a:tcPr marL="150331" marR="150331" marT="75165" marB="75165"/>
                </a:tc>
                <a:extLst>
                  <a:ext uri="{0D108BD9-81ED-4DB2-BD59-A6C34878D82A}">
                    <a16:rowId xmlns:a16="http://schemas.microsoft.com/office/drawing/2014/main" val="2476972499"/>
                  </a:ext>
                </a:extLst>
              </a:tr>
              <a:tr h="661455">
                <a:tc>
                  <a:txBody>
                    <a:bodyPr/>
                    <a:lstStyle/>
                    <a:p>
                      <a:r>
                        <a:rPr lang="en-US" sz="3000">
                          <a:solidFill>
                            <a:schemeClr val="tx1"/>
                          </a:solidFill>
                        </a:rPr>
                        <a:t>Audio samples</a:t>
                      </a:r>
                      <a:endParaRPr lang="en-US" sz="3000"/>
                    </a:p>
                  </a:txBody>
                  <a:tcPr marL="150331" marR="150331" marT="75165" marB="75165">
                    <a:solidFill>
                      <a:schemeClr val="bg2"/>
                    </a:solidFill>
                  </a:tcPr>
                </a:tc>
                <a:tc>
                  <a:txBody>
                    <a:bodyPr/>
                    <a:lstStyle/>
                    <a:p>
                      <a:r>
                        <a:rPr lang="en-US" sz="3000"/>
                        <a:t>6000</a:t>
                      </a:r>
                    </a:p>
                  </a:txBody>
                  <a:tcPr marL="150331" marR="150331" marT="75165" marB="75165"/>
                </a:tc>
                <a:extLst>
                  <a:ext uri="{0D108BD9-81ED-4DB2-BD59-A6C34878D82A}">
                    <a16:rowId xmlns:a16="http://schemas.microsoft.com/office/drawing/2014/main" val="4263579945"/>
                  </a:ext>
                </a:extLst>
              </a:tr>
            </a:tbl>
          </a:graphicData>
        </a:graphic>
      </p:graphicFrame>
    </p:spTree>
    <p:extLst>
      <p:ext uri="{BB962C8B-B14F-4D97-AF65-F5344CB8AC3E}">
        <p14:creationId xmlns:p14="http://schemas.microsoft.com/office/powerpoint/2010/main" val="401976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62">
            <a:extLst>
              <a:ext uri="{FF2B5EF4-FFF2-40B4-BE49-F238E27FC236}">
                <a16:creationId xmlns:a16="http://schemas.microsoft.com/office/drawing/2014/main" id="{95156D82-5315-4F7E-9097-C829D9135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2473" y="-4805300"/>
            <a:ext cx="2587052"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0A057-7752-4F0B-831F-426C4B774BAD}"/>
              </a:ext>
            </a:extLst>
          </p:cNvPr>
          <p:cNvSpPr>
            <a:spLocks noGrp="1"/>
          </p:cNvSpPr>
          <p:nvPr>
            <p:ph type="title"/>
          </p:nvPr>
        </p:nvSpPr>
        <p:spPr>
          <a:xfrm>
            <a:off x="1808548" y="530942"/>
            <a:ext cx="8574905" cy="1788310"/>
          </a:xfrm>
        </p:spPr>
        <p:txBody>
          <a:bodyPr anchor="b">
            <a:normAutofit/>
          </a:bodyPr>
          <a:lstStyle/>
          <a:p>
            <a:pPr algn="ctr"/>
            <a:r>
              <a:rPr lang="en-US" sz="5400">
                <a:cs typeface="Calibri Light"/>
              </a:rPr>
              <a:t>Transfer Learning</a:t>
            </a:r>
            <a:endParaRPr lang="en-US" sz="5400"/>
          </a:p>
        </p:txBody>
      </p:sp>
      <p:grpSp>
        <p:nvGrpSpPr>
          <p:cNvPr id="7" name="Group 11">
            <a:extLst>
              <a:ext uri="{FF2B5EF4-FFF2-40B4-BE49-F238E27FC236}">
                <a16:creationId xmlns:a16="http://schemas.microsoft.com/office/drawing/2014/main" id="{9741695D-9404-4FC6-A5DE-1DE318024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2392" y="73152"/>
            <a:ext cx="1178966" cy="232963"/>
            <a:chOff x="5422392" y="73152"/>
            <a:chExt cx="1178966" cy="232963"/>
          </a:xfrm>
        </p:grpSpPr>
        <p:sp>
          <p:nvSpPr>
            <p:cNvPr id="13" name="Rectangle 64">
              <a:extLst>
                <a:ext uri="{FF2B5EF4-FFF2-40B4-BE49-F238E27FC236}">
                  <a16:creationId xmlns:a16="http://schemas.microsoft.com/office/drawing/2014/main" id="{E74792E2-D26F-45C2-B964-9FD39D189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6">
              <a:extLst>
                <a:ext uri="{FF2B5EF4-FFF2-40B4-BE49-F238E27FC236}">
                  <a16:creationId xmlns:a16="http://schemas.microsoft.com/office/drawing/2014/main" id="{1FC9B46E-E5B7-47A6-B707-C0AF85018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6B78075F-9A6C-49B5-8B6C-FBB50DFBD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6">
              <a:extLst>
                <a:ext uri="{FF2B5EF4-FFF2-40B4-BE49-F238E27FC236}">
                  <a16:creationId xmlns:a16="http://schemas.microsoft.com/office/drawing/2014/main" id="{EDD80F9E-9A07-460F-8A53-63CCB5FC6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3475E2B9-7E9E-4E85-80CB-81E51711F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CD322257-C0BF-4112-9D8C-65B2D465C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39D1AE5B-8B5F-4B92-B83C-BB5163464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85686348-E82F-4101-B3FB-2813519F1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D8E8995-C040-46B2-8467-F1819C69C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D2E2EC0D-D45B-4F5F-A559-D61997BF5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89D25B4-224F-4C60-BB0F-049647D0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9180E2B0-750A-49A3-BEAF-A1299108D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5D996A76-5A53-41DE-8EFF-B92F894D96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ACBBC047-051D-410D-AA02-310C4D6B2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19B2301F-B8AB-4A70-8AA3-832190733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9B0FFD39-C9B9-4547-A5E3-200B5A2EE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CA84860-0B0C-42F2-B940-43C8EF645E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6EFD98F0-7FD0-4D4A-A1E7-F12AFD995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DE29A9F0-5C13-4593-92EE-AB44FAE7B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50C18439-26EC-4C5B-9653-8A73EF44B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FA81C79-9569-44D1-B33E-31C377D8251A}"/>
              </a:ext>
            </a:extLst>
          </p:cNvPr>
          <p:cNvSpPr>
            <a:spLocks noGrp="1"/>
          </p:cNvSpPr>
          <p:nvPr>
            <p:ph idx="1"/>
          </p:nvPr>
        </p:nvSpPr>
        <p:spPr>
          <a:xfrm>
            <a:off x="1516201" y="2901142"/>
            <a:ext cx="9159598" cy="3288286"/>
          </a:xfrm>
        </p:spPr>
        <p:txBody>
          <a:bodyPr vert="horz" lIns="91440" tIns="45720" rIns="91440" bIns="45720" rtlCol="0" anchor="ctr">
            <a:normAutofit/>
          </a:bodyPr>
          <a:lstStyle/>
          <a:p>
            <a:r>
              <a:rPr lang="en-US" sz="2400">
                <a:ea typeface="+mn-lt"/>
                <a:cs typeface="+mn-lt"/>
              </a:rPr>
              <a:t>The parameters of ResNet18 are initialized for ImageNet dataset instead of being random. The random initialization demonstrably converged slower than initializing to ImageNet weights.</a:t>
            </a:r>
            <a:endParaRPr lang="en-US" sz="2400"/>
          </a:p>
          <a:p>
            <a:r>
              <a:rPr lang="en-US" sz="2400"/>
              <a:t>However freezing inner layers not gave good results. Instead we had to unfreeze all layers to get fast convergence. It may be because the images of ImageNet have much different features therefore inner layers also require training.</a:t>
            </a:r>
            <a:endParaRPr lang="en-US" sz="2400">
              <a:cs typeface="Calibri"/>
            </a:endParaRPr>
          </a:p>
          <a:p>
            <a:endParaRPr lang="en-US" sz="2400">
              <a:cs typeface="Calibri"/>
            </a:endParaRPr>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77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3">
            <a:extLst>
              <a:ext uri="{FF2B5EF4-FFF2-40B4-BE49-F238E27FC236}">
                <a16:creationId xmlns:a16="http://schemas.microsoft.com/office/drawing/2014/main" id="{13D1A8A5-47E0-4546-A3F9-FC33D546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1F53F8D-E2BB-4F8E-AA5E-EC72ED2ACDB3}"/>
              </a:ext>
            </a:extLst>
          </p:cNvPr>
          <p:cNvSpPr txBox="1"/>
          <p:nvPr/>
        </p:nvSpPr>
        <p:spPr>
          <a:xfrm>
            <a:off x="1192923" y="4314755"/>
            <a:ext cx="5279697" cy="22706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a:ea typeface="+mn-lt"/>
                <a:cs typeface="+mn-lt"/>
              </a:rPr>
              <a:t>Random Initialization </a:t>
            </a:r>
            <a:endParaRPr lang="en-US">
              <a:ea typeface="+mj-ea"/>
              <a:cs typeface="+mj-cs"/>
            </a:endParaRPr>
          </a:p>
          <a:p>
            <a:pPr>
              <a:lnSpc>
                <a:spcPct val="90000"/>
              </a:lnSpc>
              <a:spcBef>
                <a:spcPct val="0"/>
              </a:spcBef>
              <a:spcAft>
                <a:spcPts val="600"/>
              </a:spcAft>
            </a:pPr>
            <a:endParaRPr lang="en-US" sz="4400">
              <a:latin typeface="+mj-lt"/>
              <a:ea typeface="+mj-ea"/>
              <a:cs typeface="+mj-cs"/>
            </a:endParaRPr>
          </a:p>
        </p:txBody>
      </p:sp>
      <p:sp>
        <p:nvSpPr>
          <p:cNvPr id="18" name="Rectangle 17">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36E4654-58CD-422E-884A-D4ED28FCF6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1" name="Rectangle 64">
              <a:extLst>
                <a:ext uri="{FF2B5EF4-FFF2-40B4-BE49-F238E27FC236}">
                  <a16:creationId xmlns:a16="http://schemas.microsoft.com/office/drawing/2014/main" id="{4BE227E0-71B4-4555-AFAA-22C04AA6F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72D85191-DF12-4356-904F-664E1D9AF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C7445D04-F9A8-4746-8B90-6A13DEFED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95FCE8F-A967-4388-9DFA-1A76A35B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05939A2B-5E1B-405C-84E1-788586F8B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FEC27F93-D2D8-496E-A373-8043A75FD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3B576C51-A72E-4F6A-B49F-5A5CBE88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99B65923-6F23-4733-9CF9-F4B93524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9E0623A6-24A9-4816-B863-75B77547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20EF281-FA60-4D37-90E6-E5B28BD8C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9069E840-C429-4236-A4DA-891EA1E9A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BF564ADA-3181-40F2-B9C7-45CB4BB1D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8AB1352F-B74F-442B-9A30-922B52BFB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003180C-C0C2-44E5-9485-47F357C00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32812F6B-EE30-4B15-AF9F-FC1507D2B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E14F058D-0D19-42EC-9D49-21C0117B4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F7299257-9C1E-4F28-B180-47377237E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DD5BEB94-4B65-4017-8F89-E8FE34AB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C809A0CC-3F6B-458C-8F13-A84E953DD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426FCC53-798B-44C6-97C0-1725C0DF2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9" descr="A screenshot of a cell phone&#10;&#10;Description generated with very high confidence">
            <a:extLst>
              <a:ext uri="{FF2B5EF4-FFF2-40B4-BE49-F238E27FC236}">
                <a16:creationId xmlns:a16="http://schemas.microsoft.com/office/drawing/2014/main" id="{1058F358-B231-4B58-BD97-5DB3B289B6FD}"/>
              </a:ext>
            </a:extLst>
          </p:cNvPr>
          <p:cNvPicPr>
            <a:picLocks noChangeAspect="1"/>
          </p:cNvPicPr>
          <p:nvPr/>
        </p:nvPicPr>
        <p:blipFill>
          <a:blip r:embed="rId2"/>
          <a:stretch>
            <a:fillRect/>
          </a:stretch>
        </p:blipFill>
        <p:spPr>
          <a:xfrm>
            <a:off x="6799811" y="279883"/>
            <a:ext cx="5120639" cy="2777946"/>
          </a:xfrm>
          <a:prstGeom prst="rect">
            <a:avLst/>
          </a:prstGeom>
        </p:spPr>
      </p:pic>
      <p:sp>
        <p:nvSpPr>
          <p:cNvPr id="42" name="Rectangle 41">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high confidence">
            <a:extLst>
              <a:ext uri="{FF2B5EF4-FFF2-40B4-BE49-F238E27FC236}">
                <a16:creationId xmlns:a16="http://schemas.microsoft.com/office/drawing/2014/main" id="{2494C510-819B-43EC-A37A-248DE5AAF30B}"/>
              </a:ext>
            </a:extLst>
          </p:cNvPr>
          <p:cNvPicPr>
            <a:picLocks noChangeAspect="1"/>
          </p:cNvPicPr>
          <p:nvPr/>
        </p:nvPicPr>
        <p:blipFill>
          <a:blip r:embed="rId3"/>
          <a:stretch>
            <a:fillRect/>
          </a:stretch>
        </p:blipFill>
        <p:spPr>
          <a:xfrm>
            <a:off x="6802846" y="3502152"/>
            <a:ext cx="5114570" cy="3081528"/>
          </a:xfrm>
          <a:prstGeom prst="rect">
            <a:avLst/>
          </a:prstGeom>
        </p:spPr>
      </p:pic>
      <p:sp>
        <p:nvSpPr>
          <p:cNvPr id="43" name="TextBox 42">
            <a:extLst>
              <a:ext uri="{FF2B5EF4-FFF2-40B4-BE49-F238E27FC236}">
                <a16:creationId xmlns:a16="http://schemas.microsoft.com/office/drawing/2014/main" id="{8F33F552-360B-4ED5-ABC2-0563959AA3F7}"/>
              </a:ext>
            </a:extLst>
          </p:cNvPr>
          <p:cNvSpPr txBox="1"/>
          <p:nvPr/>
        </p:nvSpPr>
        <p:spPr>
          <a:xfrm>
            <a:off x="1017003" y="731731"/>
            <a:ext cx="5367283" cy="22706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a:ea typeface="+mn-lt"/>
                <a:cs typeface="+mn-lt"/>
              </a:rPr>
              <a:t>ImageNet Initialization</a:t>
            </a:r>
            <a:endParaRPr lang="en-US">
              <a:ea typeface="+mn-lt"/>
              <a:cs typeface="+mn-lt"/>
            </a:endParaRPr>
          </a:p>
        </p:txBody>
      </p:sp>
    </p:spTree>
    <p:extLst>
      <p:ext uri="{BB962C8B-B14F-4D97-AF65-F5344CB8AC3E}">
        <p14:creationId xmlns:p14="http://schemas.microsoft.com/office/powerpoint/2010/main" val="88899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72112F-1A9E-4A86-9965-C935C38C6C3B}"/>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Tools used</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0499D0F4-EAC8-4558-A3F5-56C3D45C93E8}"/>
              </a:ext>
            </a:extLst>
          </p:cNvPr>
          <p:cNvGraphicFramePr>
            <a:graphicFrameLocks noGrp="1"/>
          </p:cNvGraphicFramePr>
          <p:nvPr>
            <p:ph idx="1"/>
            <p:extLst>
              <p:ext uri="{D42A27DB-BD31-4B8C-83A1-F6EECF244321}">
                <p14:modId xmlns:p14="http://schemas.microsoft.com/office/powerpoint/2010/main" val="141170126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959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06A4CF-DCFC-460A-88FE-2431701B177D}"/>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Use cases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1A0F40E2-DD07-4CE9-8192-5DA3F1905106}"/>
              </a:ext>
            </a:extLst>
          </p:cNvPr>
          <p:cNvGraphicFramePr>
            <a:graphicFrameLocks noGrp="1"/>
          </p:cNvGraphicFramePr>
          <p:nvPr>
            <p:ph idx="1"/>
            <p:extLst>
              <p:ext uri="{D42A27DB-BD31-4B8C-83A1-F6EECF244321}">
                <p14:modId xmlns:p14="http://schemas.microsoft.com/office/powerpoint/2010/main" val="99538867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3366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267CF1-5983-4C8B-BF1B-7C0458FB0F4E}"/>
              </a:ext>
            </a:extLst>
          </p:cNvPr>
          <p:cNvSpPr>
            <a:spLocks noGrp="1"/>
          </p:cNvSpPr>
          <p:nvPr>
            <p:ph type="title"/>
          </p:nvPr>
        </p:nvSpPr>
        <p:spPr>
          <a:xfrm>
            <a:off x="841247" y="978619"/>
            <a:ext cx="3410712" cy="1106424"/>
          </a:xfrm>
        </p:spPr>
        <p:txBody>
          <a:bodyPr>
            <a:normAutofit/>
          </a:bodyPr>
          <a:lstStyle/>
          <a:p>
            <a:r>
              <a:rPr lang="en-US" sz="2800">
                <a:cs typeface="Calibri Light"/>
              </a:rPr>
              <a:t>Future prospects</a:t>
            </a:r>
            <a:endParaRPr lang="en-US" sz="2800"/>
          </a:p>
        </p:txBody>
      </p:sp>
      <p:sp>
        <p:nvSpPr>
          <p:cNvPr id="24" name="Rectangle 2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BEF1CA6-2D6B-4569-A558-1CB3A3EDD00B}"/>
              </a:ext>
            </a:extLst>
          </p:cNvPr>
          <p:cNvSpPr>
            <a:spLocks noGrp="1"/>
          </p:cNvSpPr>
          <p:nvPr>
            <p:ph idx="1"/>
          </p:nvPr>
        </p:nvSpPr>
        <p:spPr>
          <a:xfrm>
            <a:off x="841248" y="2252870"/>
            <a:ext cx="3412219" cy="3560251"/>
          </a:xfrm>
        </p:spPr>
        <p:txBody>
          <a:bodyPr vert="horz" lIns="91440" tIns="45720" rIns="91440" bIns="45720" rtlCol="0">
            <a:normAutofit/>
          </a:bodyPr>
          <a:lstStyle/>
          <a:p>
            <a:r>
              <a:rPr lang="en-US" sz="1700">
                <a:cs typeface="Calibri"/>
              </a:rPr>
              <a:t>Generating more natural descriptions from the keywords using Natural Language Generation techniques.</a:t>
            </a:r>
          </a:p>
          <a:p>
            <a:r>
              <a:rPr lang="en-US" sz="1700">
                <a:cs typeface="Calibri"/>
              </a:rPr>
              <a:t>Pairing with objection detection algorithms for video to provide more context.</a:t>
            </a:r>
          </a:p>
          <a:p>
            <a:endParaRPr lang="en-US" sz="1700">
              <a:cs typeface="Calibri"/>
            </a:endParaRPr>
          </a:p>
        </p:txBody>
      </p:sp>
      <p:pic>
        <p:nvPicPr>
          <p:cNvPr id="6" name="Picture 6" descr="A screenshot of a cell phone&#10;&#10;Description generated with high confidence">
            <a:extLst>
              <a:ext uri="{FF2B5EF4-FFF2-40B4-BE49-F238E27FC236}">
                <a16:creationId xmlns:a16="http://schemas.microsoft.com/office/drawing/2014/main" id="{FE9E97C7-777E-4320-9BBD-9ACE676DDEF1}"/>
              </a:ext>
            </a:extLst>
          </p:cNvPr>
          <p:cNvPicPr>
            <a:picLocks noChangeAspect="1"/>
          </p:cNvPicPr>
          <p:nvPr/>
        </p:nvPicPr>
        <p:blipFill>
          <a:blip r:embed="rId2"/>
          <a:stretch>
            <a:fillRect/>
          </a:stretch>
        </p:blipFill>
        <p:spPr>
          <a:xfrm>
            <a:off x="5120640" y="1606327"/>
            <a:ext cx="6656832" cy="3544762"/>
          </a:xfrm>
          <a:prstGeom prst="rect">
            <a:avLst/>
          </a:prstGeom>
        </p:spPr>
      </p:pic>
    </p:spTree>
    <p:extLst>
      <p:ext uri="{BB962C8B-B14F-4D97-AF65-F5344CB8AC3E}">
        <p14:creationId xmlns:p14="http://schemas.microsoft.com/office/powerpoint/2010/main" val="2958602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E720-CA68-40A7-B4BF-6B0496DAA0A3}"/>
              </a:ext>
            </a:extLst>
          </p:cNvPr>
          <p:cNvSpPr>
            <a:spLocks noGrp="1"/>
          </p:cNvSpPr>
          <p:nvPr>
            <p:ph type="title"/>
          </p:nvPr>
        </p:nvSpPr>
        <p:spPr>
          <a:xfrm>
            <a:off x="838200" y="365125"/>
            <a:ext cx="10515600" cy="1325563"/>
          </a:xfrm>
        </p:spPr>
        <p:txBody>
          <a:bodyPr>
            <a:normAutofit/>
          </a:bodyPr>
          <a:lstStyle/>
          <a:p>
            <a:r>
              <a:rPr lang="en-US">
                <a:cs typeface="Calibri Light"/>
              </a:rPr>
              <a:t>Acknowledgments</a:t>
            </a:r>
            <a:endParaRPr lang="en-US" err="1"/>
          </a:p>
        </p:txBody>
      </p:sp>
      <p:graphicFrame>
        <p:nvGraphicFramePr>
          <p:cNvPr id="5" name="Content Placeholder 2">
            <a:extLst>
              <a:ext uri="{FF2B5EF4-FFF2-40B4-BE49-F238E27FC236}">
                <a16:creationId xmlns:a16="http://schemas.microsoft.com/office/drawing/2014/main" id="{424CBDF4-9970-4160-9E82-C99A02394775}"/>
              </a:ext>
            </a:extLst>
          </p:cNvPr>
          <p:cNvGraphicFramePr>
            <a:graphicFrameLocks noGrp="1"/>
          </p:cNvGraphicFramePr>
          <p:nvPr>
            <p:ph idx="1"/>
            <p:extLst>
              <p:ext uri="{D42A27DB-BD31-4B8C-83A1-F6EECF244321}">
                <p14:modId xmlns:p14="http://schemas.microsoft.com/office/powerpoint/2010/main" val="42730807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734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drawing of a person&#10;&#10;Description generated with high confidence">
            <a:extLst>
              <a:ext uri="{FF2B5EF4-FFF2-40B4-BE49-F238E27FC236}">
                <a16:creationId xmlns:a16="http://schemas.microsoft.com/office/drawing/2014/main" id="{A6DC4D93-D337-4299-BA85-4F7A7B3ABBD4}"/>
              </a:ext>
            </a:extLst>
          </p:cNvPr>
          <p:cNvPicPr>
            <a:picLocks noGrp="1" noChangeAspect="1"/>
          </p:cNvPicPr>
          <p:nvPr>
            <p:ph idx="1"/>
          </p:nvPr>
        </p:nvPicPr>
        <p:blipFill>
          <a:blip r:embed="rId2"/>
          <a:stretch>
            <a:fillRect/>
          </a:stretch>
        </p:blipFill>
        <p:spPr>
          <a:xfrm>
            <a:off x="267599" y="322566"/>
            <a:ext cx="3438443" cy="1399055"/>
          </a:xfrm>
        </p:spPr>
      </p:pic>
      <p:pic>
        <p:nvPicPr>
          <p:cNvPr id="6" name="Picture 6" descr="A close up of text on a white background&#10;&#10;Description generated with very high confidence">
            <a:extLst>
              <a:ext uri="{FF2B5EF4-FFF2-40B4-BE49-F238E27FC236}">
                <a16:creationId xmlns:a16="http://schemas.microsoft.com/office/drawing/2014/main" id="{6FA2798D-41CF-4C0C-9CD6-6C9649DAC77F}"/>
              </a:ext>
            </a:extLst>
          </p:cNvPr>
          <p:cNvPicPr>
            <a:picLocks noChangeAspect="1"/>
          </p:cNvPicPr>
          <p:nvPr/>
        </p:nvPicPr>
        <p:blipFill>
          <a:blip r:embed="rId3"/>
          <a:stretch>
            <a:fillRect/>
          </a:stretch>
        </p:blipFill>
        <p:spPr>
          <a:xfrm>
            <a:off x="271367" y="2041704"/>
            <a:ext cx="6731617" cy="4514910"/>
          </a:xfrm>
          <a:prstGeom prst="rect">
            <a:avLst/>
          </a:prstGeom>
        </p:spPr>
      </p:pic>
      <p:pic>
        <p:nvPicPr>
          <p:cNvPr id="9" name="Picture 6" descr="A close up of text on a white background&#10;&#10;Description generated with high confidence">
            <a:extLst>
              <a:ext uri="{FF2B5EF4-FFF2-40B4-BE49-F238E27FC236}">
                <a16:creationId xmlns:a16="http://schemas.microsoft.com/office/drawing/2014/main" id="{1D5F32C6-6F1D-4F4D-AB13-9BF02A8496BB}"/>
              </a:ext>
            </a:extLst>
          </p:cNvPr>
          <p:cNvPicPr>
            <a:picLocks noChangeAspect="1"/>
          </p:cNvPicPr>
          <p:nvPr/>
        </p:nvPicPr>
        <p:blipFill>
          <a:blip r:embed="rId4"/>
          <a:stretch>
            <a:fillRect/>
          </a:stretch>
        </p:blipFill>
        <p:spPr>
          <a:xfrm>
            <a:off x="263593" y="2038077"/>
            <a:ext cx="6739053" cy="4546813"/>
          </a:xfrm>
          <a:prstGeom prst="rect">
            <a:avLst/>
          </a:prstGeom>
        </p:spPr>
      </p:pic>
      <p:pic>
        <p:nvPicPr>
          <p:cNvPr id="11" name="Picture 4" descr="A picture containing drawing&#10;&#10;Description generated with very high confidence">
            <a:extLst>
              <a:ext uri="{FF2B5EF4-FFF2-40B4-BE49-F238E27FC236}">
                <a16:creationId xmlns:a16="http://schemas.microsoft.com/office/drawing/2014/main" id="{314DAF6E-67A6-4870-AB7A-E982CAF5CF2E}"/>
              </a:ext>
            </a:extLst>
          </p:cNvPr>
          <p:cNvPicPr>
            <a:picLocks noChangeAspect="1"/>
          </p:cNvPicPr>
          <p:nvPr/>
        </p:nvPicPr>
        <p:blipFill>
          <a:blip r:embed="rId5"/>
          <a:stretch>
            <a:fillRect/>
          </a:stretch>
        </p:blipFill>
        <p:spPr>
          <a:xfrm>
            <a:off x="270335" y="322172"/>
            <a:ext cx="3435505" cy="1397154"/>
          </a:xfrm>
          <a:prstGeom prst="rect">
            <a:avLst/>
          </a:prstGeom>
        </p:spPr>
      </p:pic>
    </p:spTree>
    <p:extLst>
      <p:ext uri="{BB962C8B-B14F-4D97-AF65-F5344CB8AC3E}">
        <p14:creationId xmlns:p14="http://schemas.microsoft.com/office/powerpoint/2010/main" val="146768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drawing of a person&#10;&#10;Description generated with high confidence">
            <a:extLst>
              <a:ext uri="{FF2B5EF4-FFF2-40B4-BE49-F238E27FC236}">
                <a16:creationId xmlns:a16="http://schemas.microsoft.com/office/drawing/2014/main" id="{A6DC4D93-D337-4299-BA85-4F7A7B3ABBD4}"/>
              </a:ext>
            </a:extLst>
          </p:cNvPr>
          <p:cNvPicPr>
            <a:picLocks noGrp="1" noChangeAspect="1"/>
          </p:cNvPicPr>
          <p:nvPr>
            <p:ph idx="1"/>
          </p:nvPr>
        </p:nvPicPr>
        <p:blipFill>
          <a:blip r:embed="rId2"/>
          <a:stretch>
            <a:fillRect/>
          </a:stretch>
        </p:blipFill>
        <p:spPr>
          <a:xfrm>
            <a:off x="267599" y="322566"/>
            <a:ext cx="3438443" cy="1399055"/>
          </a:xfrm>
        </p:spPr>
      </p:pic>
      <p:pic>
        <p:nvPicPr>
          <p:cNvPr id="6" name="Picture 6" descr="A close up of text on a white background&#10;&#10;Description generated with very high confidence">
            <a:extLst>
              <a:ext uri="{FF2B5EF4-FFF2-40B4-BE49-F238E27FC236}">
                <a16:creationId xmlns:a16="http://schemas.microsoft.com/office/drawing/2014/main" id="{6FA2798D-41CF-4C0C-9CD6-6C9649DAC77F}"/>
              </a:ext>
            </a:extLst>
          </p:cNvPr>
          <p:cNvPicPr>
            <a:picLocks noChangeAspect="1"/>
          </p:cNvPicPr>
          <p:nvPr/>
        </p:nvPicPr>
        <p:blipFill>
          <a:blip r:embed="rId3"/>
          <a:stretch>
            <a:fillRect/>
          </a:stretch>
        </p:blipFill>
        <p:spPr>
          <a:xfrm>
            <a:off x="271367" y="2041704"/>
            <a:ext cx="6731617" cy="4514910"/>
          </a:xfrm>
          <a:prstGeom prst="rect">
            <a:avLst/>
          </a:prstGeom>
        </p:spPr>
      </p:pic>
    </p:spTree>
    <p:extLst>
      <p:ext uri="{BB962C8B-B14F-4D97-AF65-F5344CB8AC3E}">
        <p14:creationId xmlns:p14="http://schemas.microsoft.com/office/powerpoint/2010/main" val="232125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2E7E7B-A9A9-410B-9549-062F0515B933}"/>
              </a:ext>
            </a:extLst>
          </p:cNvPr>
          <p:cNvSpPr>
            <a:spLocks noGrp="1"/>
          </p:cNvSpPr>
          <p:nvPr>
            <p:ph type="title"/>
          </p:nvPr>
        </p:nvSpPr>
        <p:spPr>
          <a:xfrm>
            <a:off x="863029" y="1012004"/>
            <a:ext cx="3416158" cy="4795408"/>
          </a:xfrm>
        </p:spPr>
        <p:txBody>
          <a:bodyPr>
            <a:normAutofit/>
          </a:bodyPr>
          <a:lstStyle/>
          <a:p>
            <a:r>
              <a:rPr lang="en-US" b="1">
                <a:solidFill>
                  <a:srgbClr val="FFFFFF"/>
                </a:solidFill>
                <a:cs typeface="Calibri Light"/>
              </a:rPr>
              <a:t>Purpose</a:t>
            </a:r>
          </a:p>
        </p:txBody>
      </p:sp>
      <p:graphicFrame>
        <p:nvGraphicFramePr>
          <p:cNvPr id="5" name="Content Placeholder 2">
            <a:extLst>
              <a:ext uri="{FF2B5EF4-FFF2-40B4-BE49-F238E27FC236}">
                <a16:creationId xmlns:a16="http://schemas.microsoft.com/office/drawing/2014/main" id="{0B76D12D-37E4-4C12-9764-C131F41DA64A}"/>
              </a:ext>
            </a:extLst>
          </p:cNvPr>
          <p:cNvGraphicFramePr>
            <a:graphicFrameLocks noGrp="1"/>
          </p:cNvGraphicFramePr>
          <p:nvPr>
            <p:ph idx="1"/>
            <p:extLst>
              <p:ext uri="{D42A27DB-BD31-4B8C-83A1-F6EECF244321}">
                <p14:modId xmlns:p14="http://schemas.microsoft.com/office/powerpoint/2010/main" val="1879537718"/>
              </p:ext>
            </p:extLst>
          </p:nvPr>
        </p:nvGraphicFramePr>
        <p:xfrm>
          <a:off x="5203946" y="470925"/>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708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0406-B0FD-4D85-B644-E0C641194280}"/>
              </a:ext>
            </a:extLst>
          </p:cNvPr>
          <p:cNvSpPr>
            <a:spLocks noGrp="1"/>
          </p:cNvSpPr>
          <p:nvPr>
            <p:ph type="title"/>
          </p:nvPr>
        </p:nvSpPr>
        <p:spPr/>
        <p:txBody>
          <a:bodyPr/>
          <a:lstStyle/>
          <a:p>
            <a:r>
              <a:rPr lang="en-US">
                <a:cs typeface="Calibri Light"/>
              </a:rPr>
              <a:t>Overview</a:t>
            </a:r>
            <a:endParaRPr lang="en-US"/>
          </a:p>
        </p:txBody>
      </p:sp>
      <p:sp>
        <p:nvSpPr>
          <p:cNvPr id="14" name="Scroll: Horizontal 13">
            <a:extLst>
              <a:ext uri="{FF2B5EF4-FFF2-40B4-BE49-F238E27FC236}">
                <a16:creationId xmlns:a16="http://schemas.microsoft.com/office/drawing/2014/main" id="{824F656B-925F-4702-8CE5-AA994FCF1004}"/>
              </a:ext>
            </a:extLst>
          </p:cNvPr>
          <p:cNvSpPr/>
          <p:nvPr/>
        </p:nvSpPr>
        <p:spPr>
          <a:xfrm>
            <a:off x="9896146" y="2641941"/>
            <a:ext cx="1681654" cy="156779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Description</a:t>
            </a:r>
            <a:endParaRPr lang="en-US">
              <a:ea typeface="+mn-lt"/>
              <a:cs typeface="+mn-lt"/>
            </a:endParaRPr>
          </a:p>
        </p:txBody>
      </p:sp>
      <p:sp>
        <p:nvSpPr>
          <p:cNvPr id="19" name="Thought Bubble: Cloud 18">
            <a:extLst>
              <a:ext uri="{FF2B5EF4-FFF2-40B4-BE49-F238E27FC236}">
                <a16:creationId xmlns:a16="http://schemas.microsoft.com/office/drawing/2014/main" id="{FE7C4543-A9F6-4131-B203-BF0BA3ED182B}"/>
              </a:ext>
            </a:extLst>
          </p:cNvPr>
          <p:cNvSpPr/>
          <p:nvPr/>
        </p:nvSpPr>
        <p:spPr>
          <a:xfrm>
            <a:off x="4751443" y="4477525"/>
            <a:ext cx="2189654" cy="96344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Recognition</a:t>
            </a:r>
            <a:endParaRPr lang="en-US"/>
          </a:p>
        </p:txBody>
      </p:sp>
      <p:sp>
        <p:nvSpPr>
          <p:cNvPr id="20" name="Thought Bubble: Cloud 19">
            <a:extLst>
              <a:ext uri="{FF2B5EF4-FFF2-40B4-BE49-F238E27FC236}">
                <a16:creationId xmlns:a16="http://schemas.microsoft.com/office/drawing/2014/main" id="{09EE48A6-FF07-4BE8-ABB0-2AF382DE504B}"/>
              </a:ext>
            </a:extLst>
          </p:cNvPr>
          <p:cNvSpPr/>
          <p:nvPr/>
        </p:nvSpPr>
        <p:spPr>
          <a:xfrm>
            <a:off x="4754179" y="1414744"/>
            <a:ext cx="2189655" cy="96344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Classification</a:t>
            </a:r>
            <a:endParaRPr lang="en-US"/>
          </a:p>
        </p:txBody>
      </p:sp>
      <p:sp>
        <p:nvSpPr>
          <p:cNvPr id="22" name="Flowchart: Sequential Access Storage 21">
            <a:extLst>
              <a:ext uri="{FF2B5EF4-FFF2-40B4-BE49-F238E27FC236}">
                <a16:creationId xmlns:a16="http://schemas.microsoft.com/office/drawing/2014/main" id="{CBE160F7-0A52-4762-AB05-31DAAAD61BB5}"/>
              </a:ext>
            </a:extLst>
          </p:cNvPr>
          <p:cNvSpPr/>
          <p:nvPr/>
        </p:nvSpPr>
        <p:spPr>
          <a:xfrm>
            <a:off x="7406736" y="2944219"/>
            <a:ext cx="1602827" cy="963447"/>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Keywords</a:t>
            </a:r>
            <a:endParaRPr lang="en-US"/>
          </a:p>
        </p:txBody>
      </p:sp>
      <p:sp>
        <p:nvSpPr>
          <p:cNvPr id="24" name="Flowchart: Multidocument 23">
            <a:extLst>
              <a:ext uri="{FF2B5EF4-FFF2-40B4-BE49-F238E27FC236}">
                <a16:creationId xmlns:a16="http://schemas.microsoft.com/office/drawing/2014/main" id="{825C651E-AFCC-4D39-817D-78383BA8AF96}"/>
              </a:ext>
            </a:extLst>
          </p:cNvPr>
          <p:cNvSpPr/>
          <p:nvPr/>
        </p:nvSpPr>
        <p:spPr>
          <a:xfrm>
            <a:off x="2265838" y="2885301"/>
            <a:ext cx="1760482" cy="13225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Spectrogram</a:t>
            </a:r>
            <a:endParaRPr lang="en-US"/>
          </a:p>
        </p:txBody>
      </p:sp>
      <p:sp>
        <p:nvSpPr>
          <p:cNvPr id="26" name="Teardrop 25">
            <a:extLst>
              <a:ext uri="{FF2B5EF4-FFF2-40B4-BE49-F238E27FC236}">
                <a16:creationId xmlns:a16="http://schemas.microsoft.com/office/drawing/2014/main" id="{46579E59-C5B8-41BF-BB88-7F71F388C1AC}"/>
              </a:ext>
            </a:extLst>
          </p:cNvPr>
          <p:cNvSpPr/>
          <p:nvPr/>
        </p:nvSpPr>
        <p:spPr>
          <a:xfrm>
            <a:off x="299874" y="3107011"/>
            <a:ext cx="1191171" cy="88462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Sound</a:t>
            </a:r>
            <a:endParaRPr lang="en-US"/>
          </a:p>
        </p:txBody>
      </p:sp>
      <p:cxnSp>
        <p:nvCxnSpPr>
          <p:cNvPr id="27" name="Connector: Curved 26">
            <a:extLst>
              <a:ext uri="{FF2B5EF4-FFF2-40B4-BE49-F238E27FC236}">
                <a16:creationId xmlns:a16="http://schemas.microsoft.com/office/drawing/2014/main" id="{364342CB-58AE-4E14-93AC-4E4A461B0166}"/>
              </a:ext>
            </a:extLst>
          </p:cNvPr>
          <p:cNvCxnSpPr/>
          <p:nvPr/>
        </p:nvCxnSpPr>
        <p:spPr>
          <a:xfrm flipV="1">
            <a:off x="4051301" y="1869527"/>
            <a:ext cx="660399" cy="1231462"/>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02F00FCC-4745-42D3-82B7-F32B1C1FFBE1}"/>
              </a:ext>
            </a:extLst>
          </p:cNvPr>
          <p:cNvCxnSpPr>
            <a:cxnSpLocks/>
          </p:cNvCxnSpPr>
          <p:nvPr/>
        </p:nvCxnSpPr>
        <p:spPr>
          <a:xfrm>
            <a:off x="7002955" y="1866022"/>
            <a:ext cx="406399" cy="1387364"/>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2DCA4430-F70D-4449-9623-DFA4126E6867}"/>
              </a:ext>
            </a:extLst>
          </p:cNvPr>
          <p:cNvCxnSpPr>
            <a:cxnSpLocks/>
          </p:cNvCxnSpPr>
          <p:nvPr/>
        </p:nvCxnSpPr>
        <p:spPr>
          <a:xfrm flipV="1">
            <a:off x="7002955" y="3638767"/>
            <a:ext cx="406399" cy="131904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BA5C16C0-A0C0-4A4A-B4AE-5E3BD564A3EA}"/>
              </a:ext>
            </a:extLst>
          </p:cNvPr>
          <p:cNvCxnSpPr>
            <a:cxnSpLocks/>
          </p:cNvCxnSpPr>
          <p:nvPr/>
        </p:nvCxnSpPr>
        <p:spPr>
          <a:xfrm>
            <a:off x="4025025" y="3547677"/>
            <a:ext cx="686675" cy="1413642"/>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Arrow: Right 31">
            <a:extLst>
              <a:ext uri="{FF2B5EF4-FFF2-40B4-BE49-F238E27FC236}">
                <a16:creationId xmlns:a16="http://schemas.microsoft.com/office/drawing/2014/main" id="{A8BC9E15-750B-4CB4-9500-8A24D3F00284}"/>
              </a:ext>
            </a:extLst>
          </p:cNvPr>
          <p:cNvSpPr/>
          <p:nvPr/>
        </p:nvSpPr>
        <p:spPr>
          <a:xfrm>
            <a:off x="1730010" y="3295072"/>
            <a:ext cx="289036" cy="262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2AC565D6-BF0D-4B7F-8E25-3FDF0A1BDA91}"/>
              </a:ext>
            </a:extLst>
          </p:cNvPr>
          <p:cNvSpPr/>
          <p:nvPr/>
        </p:nvSpPr>
        <p:spPr>
          <a:xfrm>
            <a:off x="9306216" y="3295071"/>
            <a:ext cx="289036" cy="262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41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336F-AD8D-43D2-8BF0-5A9D99C6E4C2}"/>
              </a:ext>
            </a:extLst>
          </p:cNvPr>
          <p:cNvSpPr>
            <a:spLocks noGrp="1"/>
          </p:cNvSpPr>
          <p:nvPr>
            <p:ph type="title"/>
          </p:nvPr>
        </p:nvSpPr>
        <p:spPr>
          <a:xfrm>
            <a:off x="838200" y="365125"/>
            <a:ext cx="10515600" cy="1325563"/>
          </a:xfrm>
        </p:spPr>
        <p:txBody>
          <a:bodyPr>
            <a:normAutofit/>
          </a:bodyPr>
          <a:lstStyle/>
          <a:p>
            <a:r>
              <a:rPr lang="en-US" b="1">
                <a:ea typeface="+mj-lt"/>
                <a:cs typeface="+mj-lt"/>
              </a:rPr>
              <a:t>Approach</a:t>
            </a:r>
          </a:p>
        </p:txBody>
      </p:sp>
      <p:graphicFrame>
        <p:nvGraphicFramePr>
          <p:cNvPr id="6" name="Content Placeholder 3">
            <a:extLst>
              <a:ext uri="{FF2B5EF4-FFF2-40B4-BE49-F238E27FC236}">
                <a16:creationId xmlns:a16="http://schemas.microsoft.com/office/drawing/2014/main" id="{95078652-1132-4DB8-8EB9-CB4E5F8A4A7D}"/>
              </a:ext>
            </a:extLst>
          </p:cNvPr>
          <p:cNvGraphicFramePr>
            <a:graphicFrameLocks noGrp="1"/>
          </p:cNvGraphicFramePr>
          <p:nvPr>
            <p:ph idx="1"/>
            <p:extLst>
              <p:ext uri="{D42A27DB-BD31-4B8C-83A1-F6EECF244321}">
                <p14:modId xmlns:p14="http://schemas.microsoft.com/office/powerpoint/2010/main" val="6084140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900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4907-A9C6-4E21-B03F-53E455712A21}"/>
              </a:ext>
            </a:extLst>
          </p:cNvPr>
          <p:cNvSpPr>
            <a:spLocks noGrp="1"/>
          </p:cNvSpPr>
          <p:nvPr>
            <p:ph type="title"/>
          </p:nvPr>
        </p:nvSpPr>
        <p:spPr>
          <a:xfrm>
            <a:off x="605118" y="-190687"/>
            <a:ext cx="10515600" cy="1325563"/>
          </a:xfrm>
        </p:spPr>
        <p:txBody>
          <a:bodyPr/>
          <a:lstStyle/>
          <a:p>
            <a:r>
              <a:rPr lang="en-US">
                <a:cs typeface="Calibri Light"/>
              </a:rPr>
              <a:t>Training Data</a:t>
            </a:r>
          </a:p>
        </p:txBody>
      </p:sp>
      <p:sp>
        <p:nvSpPr>
          <p:cNvPr id="3" name="Content Placeholder 2">
            <a:extLst>
              <a:ext uri="{FF2B5EF4-FFF2-40B4-BE49-F238E27FC236}">
                <a16:creationId xmlns:a16="http://schemas.microsoft.com/office/drawing/2014/main" id="{BEBE568A-ED90-4F18-BB97-444157F08659}"/>
              </a:ext>
            </a:extLst>
          </p:cNvPr>
          <p:cNvSpPr>
            <a:spLocks noGrp="1"/>
          </p:cNvSpPr>
          <p:nvPr>
            <p:ph idx="1"/>
          </p:nvPr>
        </p:nvSpPr>
        <p:spPr>
          <a:xfrm>
            <a:off x="452718" y="1108448"/>
            <a:ext cx="10515600" cy="5535527"/>
          </a:xfrm>
        </p:spPr>
        <p:txBody>
          <a:bodyPr vert="horz" lIns="91440" tIns="45720" rIns="91440" bIns="45720" rtlCol="0" anchor="t">
            <a:normAutofit/>
          </a:bodyPr>
          <a:lstStyle/>
          <a:p>
            <a:r>
              <a:rPr lang="en-US">
                <a:ea typeface="+mn-lt"/>
                <a:cs typeface="+mn-lt"/>
              </a:rPr>
              <a:t>Dataset : </a:t>
            </a:r>
            <a:r>
              <a:rPr lang="en-US">
                <a:ea typeface="+mn-lt"/>
                <a:cs typeface="+mn-lt"/>
                <a:hlinkClick r:id="rId3"/>
              </a:rPr>
              <a:t>Freesound Audio Tagging</a:t>
            </a:r>
            <a:r>
              <a:rPr lang="en-US">
                <a:ea typeface="+mn-lt"/>
                <a:cs typeface="+mn-lt"/>
              </a:rPr>
              <a:t> which contains snippets of audio with labels.</a:t>
            </a:r>
          </a:p>
          <a:p>
            <a:pPr marL="0" indent="0">
              <a:buNone/>
            </a:pPr>
            <a:r>
              <a:rPr lang="en-US" sz="2000">
                <a:ea typeface="+mn-lt"/>
                <a:cs typeface="+mn-lt"/>
              </a:rPr>
              <a:t>    </a:t>
            </a:r>
            <a:endParaRPr lang="en-US" sz="2000">
              <a:cs typeface="Calibri"/>
            </a:endParaRPr>
          </a:p>
          <a:p>
            <a:endParaRPr lang="en-US" sz="2000">
              <a:ea typeface="+mn-lt"/>
              <a:cs typeface="+mn-lt"/>
            </a:endParaRPr>
          </a:p>
          <a:p>
            <a:endParaRPr lang="en-US">
              <a:ea typeface="+mn-lt"/>
              <a:cs typeface="+mn-lt"/>
            </a:endParaRPr>
          </a:p>
          <a:p>
            <a:endParaRPr lang="en-US">
              <a:cs typeface="Calibri"/>
            </a:endParaRPr>
          </a:p>
        </p:txBody>
      </p:sp>
      <p:pic>
        <p:nvPicPr>
          <p:cNvPr id="10" name="Picture 10" descr="A screenshot of a cell phone&#10;&#10;Description generated with very high confidence">
            <a:extLst>
              <a:ext uri="{FF2B5EF4-FFF2-40B4-BE49-F238E27FC236}">
                <a16:creationId xmlns:a16="http://schemas.microsoft.com/office/drawing/2014/main" id="{2C6246AE-EFD1-45FC-8135-6BB590A73305}"/>
              </a:ext>
            </a:extLst>
          </p:cNvPr>
          <p:cNvPicPr>
            <a:picLocks noChangeAspect="1"/>
          </p:cNvPicPr>
          <p:nvPr/>
        </p:nvPicPr>
        <p:blipFill rotWithShape="1">
          <a:blip r:embed="rId4"/>
          <a:srcRect t="103" r="3195" b="42120"/>
          <a:stretch/>
        </p:blipFill>
        <p:spPr>
          <a:xfrm>
            <a:off x="5568081" y="2420472"/>
            <a:ext cx="4751955" cy="3436872"/>
          </a:xfrm>
          <a:prstGeom prst="rect">
            <a:avLst/>
          </a:prstGeom>
        </p:spPr>
      </p:pic>
      <p:graphicFrame>
        <p:nvGraphicFramePr>
          <p:cNvPr id="45" name="Table 45">
            <a:extLst>
              <a:ext uri="{FF2B5EF4-FFF2-40B4-BE49-F238E27FC236}">
                <a16:creationId xmlns:a16="http://schemas.microsoft.com/office/drawing/2014/main" id="{10837328-E4DC-4AE3-A9B5-481843692F8F}"/>
              </a:ext>
            </a:extLst>
          </p:cNvPr>
          <p:cNvGraphicFramePr>
            <a:graphicFrameLocks noGrp="1"/>
          </p:cNvGraphicFramePr>
          <p:nvPr>
            <p:extLst>
              <p:ext uri="{D42A27DB-BD31-4B8C-83A1-F6EECF244321}">
                <p14:modId xmlns:p14="http://schemas.microsoft.com/office/powerpoint/2010/main" val="2790780297"/>
              </p:ext>
            </p:extLst>
          </p:nvPr>
        </p:nvGraphicFramePr>
        <p:xfrm>
          <a:off x="1355911" y="2409264"/>
          <a:ext cx="4055988" cy="3496234"/>
        </p:xfrm>
        <a:graphic>
          <a:graphicData uri="http://schemas.openxmlformats.org/drawingml/2006/table">
            <a:tbl>
              <a:tblPr firstCol="1">
                <a:tableStyleId>{1FECB4D8-DB02-4DC6-A0A2-4F2EBAE1DC90}</a:tableStyleId>
              </a:tblPr>
              <a:tblGrid>
                <a:gridCol w="2027994">
                  <a:extLst>
                    <a:ext uri="{9D8B030D-6E8A-4147-A177-3AD203B41FA5}">
                      <a16:colId xmlns:a16="http://schemas.microsoft.com/office/drawing/2014/main" val="742707897"/>
                    </a:ext>
                  </a:extLst>
                </a:gridCol>
                <a:gridCol w="2027994">
                  <a:extLst>
                    <a:ext uri="{9D8B030D-6E8A-4147-A177-3AD203B41FA5}">
                      <a16:colId xmlns:a16="http://schemas.microsoft.com/office/drawing/2014/main" val="3898082560"/>
                    </a:ext>
                  </a:extLst>
                </a:gridCol>
              </a:tblGrid>
              <a:tr h="862995">
                <a:tc>
                  <a:txBody>
                    <a:bodyPr/>
                    <a:lstStyle/>
                    <a:p>
                      <a:pPr lvl="0">
                        <a:buNone/>
                      </a:pPr>
                      <a:r>
                        <a:rPr lang="en-US" sz="1800" u="none" strike="noStrike" noProof="0"/>
                        <a:t>Number of  Classes</a:t>
                      </a:r>
                      <a:endParaRPr lang="en-US"/>
                    </a:p>
                  </a:txBody>
                  <a:tcPr/>
                </a:tc>
                <a:tc>
                  <a:txBody>
                    <a:bodyPr/>
                    <a:lstStyle/>
                    <a:p>
                      <a:pPr lvl="0">
                        <a:buNone/>
                      </a:pPr>
                      <a:r>
                        <a:rPr lang="en-US" sz="1800" u="none" strike="noStrike" noProof="0"/>
                        <a:t>81</a:t>
                      </a:r>
                      <a:endParaRPr lang="en-US"/>
                    </a:p>
                  </a:txBody>
                  <a:tcPr/>
                </a:tc>
                <a:extLst>
                  <a:ext uri="{0D108BD9-81ED-4DB2-BD59-A6C34878D82A}">
                    <a16:rowId xmlns:a16="http://schemas.microsoft.com/office/drawing/2014/main" val="2681765815"/>
                  </a:ext>
                </a:extLst>
              </a:tr>
              <a:tr h="885122">
                <a:tc>
                  <a:txBody>
                    <a:bodyPr/>
                    <a:lstStyle/>
                    <a:p>
                      <a:pPr lvl="0" algn="l">
                        <a:lnSpc>
                          <a:spcPct val="100000"/>
                        </a:lnSpc>
                        <a:spcBef>
                          <a:spcPts val="0"/>
                        </a:spcBef>
                        <a:spcAft>
                          <a:spcPts val="0"/>
                        </a:spcAft>
                        <a:buNone/>
                      </a:pPr>
                      <a:r>
                        <a:rPr lang="en-US" sz="1800" u="none" strike="noStrike" noProof="0"/>
                        <a:t>Total number of clips</a:t>
                      </a:r>
                      <a:endParaRPr lang="en-US" sz="1800" u="none" strike="noStrike" noProof="0" err="1"/>
                    </a:p>
                  </a:txBody>
                  <a:tcPr/>
                </a:tc>
                <a:tc>
                  <a:txBody>
                    <a:bodyPr/>
                    <a:lstStyle/>
                    <a:p>
                      <a:pPr lvl="0" algn="l">
                        <a:lnSpc>
                          <a:spcPct val="100000"/>
                        </a:lnSpc>
                        <a:spcBef>
                          <a:spcPts val="0"/>
                        </a:spcBef>
                        <a:spcAft>
                          <a:spcPts val="0"/>
                        </a:spcAft>
                        <a:buNone/>
                      </a:pPr>
                      <a:r>
                        <a:rPr lang="en-US" sz="1800" u="none" strike="noStrike" noProof="0"/>
                        <a:t>4970</a:t>
                      </a:r>
                    </a:p>
                  </a:txBody>
                  <a:tcPr/>
                </a:tc>
                <a:extLst>
                  <a:ext uri="{0D108BD9-81ED-4DB2-BD59-A6C34878D82A}">
                    <a16:rowId xmlns:a16="http://schemas.microsoft.com/office/drawing/2014/main" val="4065941120"/>
                  </a:ext>
                </a:extLst>
              </a:tr>
              <a:tr h="862995">
                <a:tc>
                  <a:txBody>
                    <a:bodyPr/>
                    <a:lstStyle/>
                    <a:p>
                      <a:pPr lvl="0">
                        <a:buNone/>
                      </a:pPr>
                      <a:r>
                        <a:rPr lang="en-US" sz="1800" u="none" strike="noStrike" noProof="0"/>
                        <a:t>Total duration</a:t>
                      </a:r>
                      <a:endParaRPr lang="en-US"/>
                    </a:p>
                  </a:txBody>
                  <a:tcPr/>
                </a:tc>
                <a:tc>
                  <a:txBody>
                    <a:bodyPr/>
                    <a:lstStyle/>
                    <a:p>
                      <a:pPr lvl="0" algn="l">
                        <a:lnSpc>
                          <a:spcPct val="100000"/>
                        </a:lnSpc>
                        <a:spcBef>
                          <a:spcPts val="0"/>
                        </a:spcBef>
                        <a:spcAft>
                          <a:spcPts val="0"/>
                        </a:spcAft>
                        <a:buNone/>
                      </a:pPr>
                      <a:r>
                        <a:rPr lang="en-US" sz="1800" u="none" strike="noStrike" noProof="0"/>
                        <a:t> 10.5 hours</a:t>
                      </a:r>
                    </a:p>
                  </a:txBody>
                  <a:tcPr/>
                </a:tc>
                <a:extLst>
                  <a:ext uri="{0D108BD9-81ED-4DB2-BD59-A6C34878D82A}">
                    <a16:rowId xmlns:a16="http://schemas.microsoft.com/office/drawing/2014/main" val="1759958291"/>
                  </a:ext>
                </a:extLst>
              </a:tr>
              <a:tr h="885122">
                <a:tc>
                  <a:txBody>
                    <a:bodyPr/>
                    <a:lstStyle/>
                    <a:p>
                      <a:pPr lvl="0">
                        <a:buNone/>
                      </a:pPr>
                      <a:r>
                        <a:rPr lang="en-US" sz="1800" u="none" strike="noStrike" noProof="0"/>
                        <a:t>Average Labels per clip</a:t>
                      </a:r>
                    </a:p>
                  </a:txBody>
                  <a:tcPr/>
                </a:tc>
                <a:tc>
                  <a:txBody>
                    <a:bodyPr/>
                    <a:lstStyle/>
                    <a:p>
                      <a:r>
                        <a:rPr lang="en-US"/>
                        <a:t>1.2</a:t>
                      </a:r>
                    </a:p>
                  </a:txBody>
                  <a:tcPr/>
                </a:tc>
                <a:extLst>
                  <a:ext uri="{0D108BD9-81ED-4DB2-BD59-A6C34878D82A}">
                    <a16:rowId xmlns:a16="http://schemas.microsoft.com/office/drawing/2014/main" val="3020021118"/>
                  </a:ext>
                </a:extLst>
              </a:tr>
            </a:tbl>
          </a:graphicData>
        </a:graphic>
      </p:graphicFrame>
    </p:spTree>
    <p:extLst>
      <p:ext uri="{BB962C8B-B14F-4D97-AF65-F5344CB8AC3E}">
        <p14:creationId xmlns:p14="http://schemas.microsoft.com/office/powerpoint/2010/main" val="66767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D4B2B2-92C2-442C-8F3B-1296C9843687}"/>
              </a:ext>
            </a:extLst>
          </p:cNvPr>
          <p:cNvSpPr>
            <a:spLocks noGrp="1"/>
          </p:cNvSpPr>
          <p:nvPr>
            <p:ph idx="1"/>
          </p:nvPr>
        </p:nvSpPr>
        <p:spPr>
          <a:xfrm>
            <a:off x="643469" y="572746"/>
            <a:ext cx="3784267" cy="5604217"/>
          </a:xfrm>
        </p:spPr>
        <p:txBody>
          <a:bodyPr vert="horz" lIns="91440" tIns="45720" rIns="91440" bIns="45720" rtlCol="0" anchor="t">
            <a:normAutofit/>
          </a:bodyPr>
          <a:lstStyle/>
          <a:p>
            <a:r>
              <a:rPr lang="en-US" sz="2200">
                <a:ea typeface="+mn-lt"/>
                <a:cs typeface="+mn-lt"/>
              </a:rPr>
              <a:t>Spectrogram Generation </a:t>
            </a:r>
          </a:p>
          <a:p>
            <a:r>
              <a:rPr lang="en-US" sz="2200">
                <a:ea typeface="+mn-lt"/>
                <a:cs typeface="+mn-lt"/>
              </a:rPr>
              <a:t>Audio of length </a:t>
            </a:r>
            <a:r>
              <a:rPr lang="en-US" sz="2200" i="1">
                <a:ea typeface="+mn-lt"/>
                <a:cs typeface="+mn-lt"/>
              </a:rPr>
              <a:t>n</a:t>
            </a:r>
            <a:r>
              <a:rPr lang="en-US" sz="2200">
                <a:ea typeface="+mn-lt"/>
                <a:cs typeface="+mn-lt"/>
              </a:rPr>
              <a:t> seconds is converted into [128x 128 x </a:t>
            </a:r>
            <a:r>
              <a:rPr lang="en-US" sz="2200" i="1">
                <a:ea typeface="+mn-lt"/>
                <a:cs typeface="+mn-lt"/>
              </a:rPr>
              <a:t>n</a:t>
            </a:r>
            <a:r>
              <a:rPr lang="en-US" sz="2200">
                <a:ea typeface="+mn-lt"/>
                <a:cs typeface="+mn-lt"/>
              </a:rPr>
              <a:t>] Grayscale image.</a:t>
            </a:r>
          </a:p>
          <a:p>
            <a:r>
              <a:rPr lang="en-US" sz="2200">
                <a:ea typeface="+mn-lt"/>
                <a:cs typeface="+mn-lt"/>
              </a:rPr>
              <a:t>Fed into a CNN (ResNet18 ) Pretrained on ImageNet            </a:t>
            </a:r>
            <a:r>
              <a:rPr lang="en-US" sz="2200" b="1">
                <a:ea typeface="+mn-lt"/>
                <a:cs typeface="+mn-lt"/>
              </a:rPr>
              <a:t> (Transfer Learning)</a:t>
            </a:r>
          </a:p>
          <a:p>
            <a:r>
              <a:rPr lang="en-US" sz="2200">
                <a:ea typeface="+mn-lt"/>
                <a:cs typeface="+mn-lt"/>
              </a:rPr>
              <a:t>Classified into one of 81  labels </a:t>
            </a:r>
            <a:r>
              <a:rPr lang="en-US" sz="2200" err="1">
                <a:ea typeface="+mn-lt"/>
                <a:cs typeface="+mn-lt"/>
              </a:rPr>
              <a:t>inlcuding</a:t>
            </a:r>
            <a:r>
              <a:rPr lang="en-US" sz="2200">
                <a:ea typeface="+mn-lt"/>
                <a:cs typeface="+mn-lt"/>
              </a:rPr>
              <a:t> </a:t>
            </a:r>
            <a:r>
              <a:rPr lang="en-US" sz="2200" i="1" err="1">
                <a:ea typeface="+mn-lt"/>
                <a:cs typeface="+mn-lt"/>
              </a:rPr>
              <a:t>Gasp,Printer</a:t>
            </a:r>
            <a:r>
              <a:rPr lang="en-US" sz="2200" i="1">
                <a:ea typeface="+mn-lt"/>
                <a:cs typeface="+mn-lt"/>
              </a:rPr>
              <a:t>,  Gong, Bark, Male </a:t>
            </a:r>
            <a:r>
              <a:rPr lang="en-US" sz="2200" i="1" err="1">
                <a:ea typeface="+mn-lt"/>
                <a:cs typeface="+mn-lt"/>
              </a:rPr>
              <a:t>singing,etc</a:t>
            </a:r>
            <a:r>
              <a:rPr lang="en-US" sz="2200">
                <a:ea typeface="+mn-lt"/>
                <a:cs typeface="+mn-lt"/>
              </a:rPr>
              <a:t>.</a:t>
            </a:r>
          </a:p>
          <a:p>
            <a:r>
              <a:rPr lang="en-US" sz="2200">
                <a:ea typeface="+mn-lt"/>
                <a:cs typeface="+mn-lt"/>
              </a:rPr>
              <a:t> The audio falling in human voice category are fed to speech recognition model              (Deep Speech)</a:t>
            </a:r>
          </a:p>
          <a:p>
            <a:endParaRPr lang="en-US" sz="1800">
              <a:ea typeface="+mn-lt"/>
              <a:cs typeface="+mn-lt"/>
            </a:endParaRPr>
          </a:p>
          <a:p>
            <a:endParaRPr lang="en-US" sz="1800">
              <a:ea typeface="+mn-lt"/>
              <a:cs typeface="+mn-lt"/>
            </a:endParaRPr>
          </a:p>
          <a:p>
            <a:endParaRPr lang="en-US" sz="1400">
              <a:ea typeface="+mn-lt"/>
              <a:cs typeface="+mn-lt"/>
            </a:endParaRPr>
          </a:p>
          <a:p>
            <a:endParaRPr lang="en-US" sz="1400">
              <a:ea typeface="+mn-lt"/>
              <a:cs typeface="+mn-lt"/>
            </a:endParaRPr>
          </a:p>
          <a:p>
            <a:endParaRPr lang="en-US" sz="1400">
              <a:ea typeface="+mn-lt"/>
              <a:cs typeface="+mn-lt"/>
            </a:endParaRPr>
          </a:p>
          <a:p>
            <a:endParaRPr lang="en-US" sz="1800">
              <a:cs typeface="Calibri"/>
            </a:endParaRPr>
          </a:p>
          <a:p>
            <a:endParaRPr lang="en-US" sz="1800">
              <a:cs typeface="Calibri"/>
            </a:endParaRPr>
          </a:p>
          <a:p>
            <a:endParaRPr lang="en-US" sz="1800">
              <a:cs typeface="Calibri"/>
            </a:endParaRPr>
          </a:p>
          <a:p>
            <a:endParaRPr lang="en-US" sz="1400">
              <a:cs typeface="Calibri"/>
            </a:endParaRPr>
          </a:p>
        </p:txBody>
      </p:sp>
      <p:grpSp>
        <p:nvGrpSpPr>
          <p:cNvPr id="9" name="Group 1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 name="Rectangle 1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6" descr="A screen shot of a computer&#10;&#10;Description generated with very high confidence">
            <a:extLst>
              <a:ext uri="{FF2B5EF4-FFF2-40B4-BE49-F238E27FC236}">
                <a16:creationId xmlns:a16="http://schemas.microsoft.com/office/drawing/2014/main" id="{CFAD8B3B-2B07-4260-922B-61E0993CC41A}"/>
              </a:ext>
            </a:extLst>
          </p:cNvPr>
          <p:cNvPicPr>
            <a:picLocks noChangeAspect="1"/>
          </p:cNvPicPr>
          <p:nvPr/>
        </p:nvPicPr>
        <p:blipFill>
          <a:blip r:embed="rId2"/>
          <a:stretch>
            <a:fillRect/>
          </a:stretch>
        </p:blipFill>
        <p:spPr>
          <a:xfrm>
            <a:off x="6651109" y="718423"/>
            <a:ext cx="4034688" cy="2116558"/>
          </a:xfrm>
          <a:prstGeom prst="rect">
            <a:avLst/>
          </a:prstGeom>
        </p:spPr>
      </p:pic>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A picture containing building&#10;&#10;Description generated with very high confidence">
            <a:extLst>
              <a:ext uri="{FF2B5EF4-FFF2-40B4-BE49-F238E27FC236}">
                <a16:creationId xmlns:a16="http://schemas.microsoft.com/office/drawing/2014/main" id="{8FB87E88-5B69-4AD8-98F1-B9D329528762}"/>
              </a:ext>
            </a:extLst>
          </p:cNvPr>
          <p:cNvPicPr>
            <a:picLocks noChangeAspect="1"/>
          </p:cNvPicPr>
          <p:nvPr/>
        </p:nvPicPr>
        <p:blipFill>
          <a:blip r:embed="rId3"/>
          <a:stretch>
            <a:fillRect/>
          </a:stretch>
        </p:blipFill>
        <p:spPr>
          <a:xfrm>
            <a:off x="4746231" y="3899592"/>
            <a:ext cx="7541889" cy="1890624"/>
          </a:xfrm>
          <a:prstGeom prst="rect">
            <a:avLst/>
          </a:prstGeom>
        </p:spPr>
      </p:pic>
      <p:sp>
        <p:nvSpPr>
          <p:cNvPr id="12" name="TextBox 11">
            <a:extLst>
              <a:ext uri="{FF2B5EF4-FFF2-40B4-BE49-F238E27FC236}">
                <a16:creationId xmlns:a16="http://schemas.microsoft.com/office/drawing/2014/main" id="{2D11C753-B27B-4E19-9F3E-27E950051237}"/>
              </a:ext>
            </a:extLst>
          </p:cNvPr>
          <p:cNvSpPr txBox="1"/>
          <p:nvPr/>
        </p:nvSpPr>
        <p:spPr>
          <a:xfrm>
            <a:off x="7817224" y="287542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Spectrogram</a:t>
            </a:r>
          </a:p>
          <a:p>
            <a:endParaRPr lang="en-US">
              <a:cs typeface="Calibri"/>
            </a:endParaRPr>
          </a:p>
        </p:txBody>
      </p:sp>
    </p:spTree>
    <p:extLst>
      <p:ext uri="{BB962C8B-B14F-4D97-AF65-F5344CB8AC3E}">
        <p14:creationId xmlns:p14="http://schemas.microsoft.com/office/powerpoint/2010/main" val="415517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79BD-C42A-4133-B9C3-C04B0BA63A2B}"/>
              </a:ext>
            </a:extLst>
          </p:cNvPr>
          <p:cNvSpPr>
            <a:spLocks noGrp="1"/>
          </p:cNvSpPr>
          <p:nvPr>
            <p:ph type="title"/>
          </p:nvPr>
        </p:nvSpPr>
        <p:spPr>
          <a:xfrm>
            <a:off x="55606" y="87098"/>
            <a:ext cx="10515600" cy="532672"/>
          </a:xfrm>
        </p:spPr>
        <p:txBody>
          <a:bodyPr>
            <a:normAutofit fontScale="90000"/>
          </a:bodyPr>
          <a:lstStyle/>
          <a:p>
            <a:r>
              <a:rPr lang="en-US">
                <a:cs typeface="Calibri Light"/>
              </a:rPr>
              <a:t>Classification in Depth</a:t>
            </a:r>
          </a:p>
        </p:txBody>
      </p:sp>
      <p:pic>
        <p:nvPicPr>
          <p:cNvPr id="4" name="Picture 4" descr="A close up of a newspaper&#10;&#10;Description generated with high confidence">
            <a:extLst>
              <a:ext uri="{FF2B5EF4-FFF2-40B4-BE49-F238E27FC236}">
                <a16:creationId xmlns:a16="http://schemas.microsoft.com/office/drawing/2014/main" id="{4229DD8B-BE9A-49C2-94AE-2093B318607C}"/>
              </a:ext>
            </a:extLst>
          </p:cNvPr>
          <p:cNvPicPr>
            <a:picLocks noGrp="1" noChangeAspect="1"/>
          </p:cNvPicPr>
          <p:nvPr>
            <p:ph idx="1"/>
          </p:nvPr>
        </p:nvPicPr>
        <p:blipFill rotWithShape="1">
          <a:blip r:embed="rId2"/>
          <a:srcRect l="1247" t="3800" r="58148" b="23661"/>
          <a:stretch/>
        </p:blipFill>
        <p:spPr>
          <a:xfrm>
            <a:off x="175055" y="1125409"/>
            <a:ext cx="4850081" cy="4452542"/>
          </a:xfrm>
        </p:spPr>
      </p:pic>
      <p:pic>
        <p:nvPicPr>
          <p:cNvPr id="33" name="Picture 33" descr="A screenshot of a cell phone&#10;&#10;Description generated with very high confidence">
            <a:extLst>
              <a:ext uri="{FF2B5EF4-FFF2-40B4-BE49-F238E27FC236}">
                <a16:creationId xmlns:a16="http://schemas.microsoft.com/office/drawing/2014/main" id="{60FB7F0A-D100-42B8-BAA3-D089FFEC3790}"/>
              </a:ext>
            </a:extLst>
          </p:cNvPr>
          <p:cNvPicPr>
            <a:picLocks noChangeAspect="1"/>
          </p:cNvPicPr>
          <p:nvPr/>
        </p:nvPicPr>
        <p:blipFill rotWithShape="1">
          <a:blip r:embed="rId3"/>
          <a:srcRect l="2511" r="457" b="2165"/>
          <a:stretch/>
        </p:blipFill>
        <p:spPr>
          <a:xfrm>
            <a:off x="7185452" y="921063"/>
            <a:ext cx="4370328" cy="4655419"/>
          </a:xfrm>
          <a:prstGeom prst="rect">
            <a:avLst/>
          </a:prstGeom>
        </p:spPr>
      </p:pic>
      <p:graphicFrame>
        <p:nvGraphicFramePr>
          <p:cNvPr id="35" name="Diagram 35">
            <a:extLst>
              <a:ext uri="{FF2B5EF4-FFF2-40B4-BE49-F238E27FC236}">
                <a16:creationId xmlns:a16="http://schemas.microsoft.com/office/drawing/2014/main" id="{5C7D43E9-58F0-4593-8F7B-CDDC1E5C78E0}"/>
              </a:ext>
            </a:extLst>
          </p:cNvPr>
          <p:cNvGraphicFramePr/>
          <p:nvPr>
            <p:extLst>
              <p:ext uri="{D42A27DB-BD31-4B8C-83A1-F6EECF244321}">
                <p14:modId xmlns:p14="http://schemas.microsoft.com/office/powerpoint/2010/main" val="1056885640"/>
              </p:ext>
            </p:extLst>
          </p:nvPr>
        </p:nvGraphicFramePr>
        <p:xfrm>
          <a:off x="5313405" y="2269524"/>
          <a:ext cx="2275703" cy="1734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44379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1</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Media Description Generator</vt:lpstr>
      <vt:lpstr>PowerPoint Presentation</vt:lpstr>
      <vt:lpstr>PowerPoint Presentation</vt:lpstr>
      <vt:lpstr>Purpose</vt:lpstr>
      <vt:lpstr>Overview</vt:lpstr>
      <vt:lpstr>Approach</vt:lpstr>
      <vt:lpstr>Training Data</vt:lpstr>
      <vt:lpstr>PowerPoint Presentation</vt:lpstr>
      <vt:lpstr>Classification in Depth</vt:lpstr>
      <vt:lpstr>Speech recognition</vt:lpstr>
      <vt:lpstr>Speech recognition</vt:lpstr>
      <vt:lpstr>Transfer Learning</vt:lpstr>
      <vt:lpstr>PowerPoint Presentation</vt:lpstr>
      <vt:lpstr>Tools used</vt:lpstr>
      <vt:lpstr>Use cases</vt:lpstr>
      <vt:lpstr>Future prospects</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2020-02-08T09:34:08Z</dcterms:created>
  <dcterms:modified xsi:type="dcterms:W3CDTF">2020-02-08T14:52:15Z</dcterms:modified>
</cp:coreProperties>
</file>