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7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1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0EB6-86A2-4DF1-9E72-57930E0198B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D7A7CE-0931-4536-A9A5-919CA7053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BA1F-9D1B-45BC-A94C-4B0E0A49A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locations in Paris to open a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FAE97-B171-4399-8357-98C3DE004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Capstone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9266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BD7F-93E6-4DF8-A78A-92800784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5FB9-5835-44A5-A86B-001DBB21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objective of this project is to analyze the locations in Paris to choose a location that is ideal to open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mainly targeted towards investors who are looking for ideal places with less competition to open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accomplished using simple data analysis techniques in Python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0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17D9-5492-4835-9D17-7B233C64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7449-7929-4F5D-8C55-447B64F2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Paris location data accessible from “https://lvdesign.com.fr/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coursera_data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/paris.csv”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(ii) Further location data is accessed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FourSquare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94D2A-6FB8-41B5-ADC9-15DD58F5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24" y="2720910"/>
            <a:ext cx="5696348" cy="270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7DE7-7ECA-4F0F-AC92-80081574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map for the given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D029DD-9661-4D17-9B8E-9BF794E34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02" y="1846263"/>
            <a:ext cx="65443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1FFB-B1E1-4764-B91E-B8395CD8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nearby venues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69F22D-DAE9-40E8-8BC8-01D994D1C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697" y="1846263"/>
            <a:ext cx="62609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8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6DE9-33EB-4F7A-B1BB-08EB30E0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restaurants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E4BAB-89AA-44E8-97B4-5DC2FCA37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791" y="1846263"/>
            <a:ext cx="633274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1A5-4539-4D9E-A487-5DFBCA1F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number of restaurants at each zip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2C525-FD95-4940-A87B-911F84150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812" y="1846263"/>
            <a:ext cx="806870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8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00C3-E1B5-4D65-96B1-8852E180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600" dirty="0"/>
          </a:p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0414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Retrospect</vt:lpstr>
      <vt:lpstr>Analyzing the locations in Paris to open a restaurant</vt:lpstr>
      <vt:lpstr>Introduction</vt:lpstr>
      <vt:lpstr>Data</vt:lpstr>
      <vt:lpstr>Folium map for the given data </vt:lpstr>
      <vt:lpstr>Getting the nearby venues</vt:lpstr>
      <vt:lpstr>Searching for restaurants</vt:lpstr>
      <vt:lpstr>Result :  To get the number of restaurants at each zip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locations in Paris to open a restaurant</dc:title>
  <dc:creator>Tejasvi Rao</dc:creator>
  <cp:lastModifiedBy>Tejasvi Rao</cp:lastModifiedBy>
  <cp:revision>3</cp:revision>
  <dcterms:created xsi:type="dcterms:W3CDTF">2019-10-05T18:42:37Z</dcterms:created>
  <dcterms:modified xsi:type="dcterms:W3CDTF">2019-10-05T18:58:53Z</dcterms:modified>
</cp:coreProperties>
</file>